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39"/>
  </p:notesMasterIdLst>
  <p:sldIdLst>
    <p:sldId id="270" r:id="rId2"/>
    <p:sldId id="259" r:id="rId3"/>
    <p:sldId id="256" r:id="rId4"/>
    <p:sldId id="273" r:id="rId5"/>
    <p:sldId id="258" r:id="rId6"/>
    <p:sldId id="262" r:id="rId7"/>
    <p:sldId id="265" r:id="rId8"/>
    <p:sldId id="257" r:id="rId9"/>
    <p:sldId id="263" r:id="rId10"/>
    <p:sldId id="300" r:id="rId11"/>
    <p:sldId id="267" r:id="rId12"/>
    <p:sldId id="301" r:id="rId13"/>
    <p:sldId id="302" r:id="rId14"/>
    <p:sldId id="276" r:id="rId15"/>
    <p:sldId id="268" r:id="rId16"/>
    <p:sldId id="272" r:id="rId17"/>
    <p:sldId id="266" r:id="rId18"/>
    <p:sldId id="304" r:id="rId19"/>
    <p:sldId id="275" r:id="rId20"/>
    <p:sldId id="277" r:id="rId21"/>
    <p:sldId id="306" r:id="rId22"/>
    <p:sldId id="281" r:id="rId23"/>
    <p:sldId id="264" r:id="rId24"/>
    <p:sldId id="261" r:id="rId25"/>
    <p:sldId id="305" r:id="rId26"/>
    <p:sldId id="308" r:id="rId27"/>
    <p:sldId id="312" r:id="rId28"/>
    <p:sldId id="310" r:id="rId29"/>
    <p:sldId id="311" r:id="rId30"/>
    <p:sldId id="303" r:id="rId31"/>
    <p:sldId id="271" r:id="rId32"/>
    <p:sldId id="260" r:id="rId33"/>
    <p:sldId id="283" r:id="rId34"/>
    <p:sldId id="307" r:id="rId35"/>
    <p:sldId id="274" r:id="rId36"/>
    <p:sldId id="282" r:id="rId37"/>
    <p:sldId id="313" r:id="rId38"/>
  </p:sldIdLst>
  <p:sldSz cx="9144000" cy="5143500" type="screen16x9"/>
  <p:notesSz cx="6858000" cy="9144000"/>
  <p:embeddedFontLst>
    <p:embeddedFont>
      <p:font typeface="Ubuntu" panose="020B0604020202020204" charset="0"/>
      <p:regular r:id="rId40"/>
      <p:bold r:id="rId41"/>
      <p:italic r:id="rId42"/>
      <p:boldItalic r:id="rId43"/>
    </p:embeddedFont>
    <p:embeddedFont>
      <p:font typeface="Chewy" panose="020B0604020202020204" charset="0"/>
      <p:regular r:id="rId44"/>
    </p:embeddedFont>
    <p:embeddedFont>
      <p:font typeface="Abril Fatface" panose="020B0604020202020204" charset="0"/>
      <p:regular r:id="rId45"/>
    </p:embeddedFont>
    <p:embeddedFont>
      <p:font typeface="Cambria Math" panose="02040503050406030204" pitchFamily="18" charset="0"/>
      <p:regular r:id="rId46"/>
    </p:embeddedFont>
    <p:embeddedFont>
      <p:font typeface="Calibri" panose="020F0502020204030204" pitchFamily="34" charset="0"/>
      <p:regular r:id="rId47"/>
      <p:bold r:id="rId48"/>
      <p:italic r:id="rId49"/>
      <p:boldItalic r:id="rId50"/>
    </p:embeddedFont>
    <p:embeddedFont>
      <p:font typeface="Georgia" panose="02040502050405020303" pitchFamily="18"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4F5898E-489C-4D4A-BDDE-0037ED78456E}">
  <a:tblStyle styleId="{E4F5898E-489C-4D4A-BDDE-0037ED78456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22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767340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0"/>
        <p:cNvGrpSpPr/>
        <p:nvPr/>
      </p:nvGrpSpPr>
      <p:grpSpPr>
        <a:xfrm>
          <a:off x="0" y="0"/>
          <a:ext cx="0" cy="0"/>
          <a:chOff x="0" y="0"/>
          <a:chExt cx="0" cy="0"/>
        </a:xfrm>
      </p:grpSpPr>
      <p:sp>
        <p:nvSpPr>
          <p:cNvPr id="1301" name="Google Shape;1301;gdfc0182d06_0_16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2" name="Google Shape;1302;gdfc0182d06_0_16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5425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dfc0182d06_0_15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 name="Google Shape;1221;gdfc0182d06_0_15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8564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dfc0182d06_0_2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8" name="Google Shape;1608;gdfc0182d06_0_2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5077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dfc0182d06_0_1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1" name="Google Shape;1251;gdfc0182d06_0_1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7095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2"/>
        <p:cNvGrpSpPr/>
        <p:nvPr/>
      </p:nvGrpSpPr>
      <p:grpSpPr>
        <a:xfrm>
          <a:off x="0" y="0"/>
          <a:ext cx="0" cy="0"/>
          <a:chOff x="0" y="0"/>
          <a:chExt cx="0" cy="0"/>
        </a:xfrm>
      </p:grpSpPr>
      <p:sp>
        <p:nvSpPr>
          <p:cNvPr id="1333" name="Google Shape;1333;gdfc0182d06_0_17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4" name="Google Shape;1334;gdfc0182d06_0_17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1105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Google Shape;1161;gdfc0182d06_0_6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2" name="Google Shape;1162;gdfc0182d06_0_6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6191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Google Shape;1161;gdfc0182d06_0_6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2" name="Google Shape;1162;gdfc0182d06_0_6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1760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4"/>
        <p:cNvGrpSpPr/>
        <p:nvPr/>
      </p:nvGrpSpPr>
      <p:grpSpPr>
        <a:xfrm>
          <a:off x="0" y="0"/>
          <a:ext cx="0" cy="0"/>
          <a:chOff x="0" y="0"/>
          <a:chExt cx="0" cy="0"/>
        </a:xfrm>
      </p:grpSpPr>
      <p:sp>
        <p:nvSpPr>
          <p:cNvPr id="1515" name="Google Shape;1515;gdfc0182d06_0_2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6" name="Google Shape;1516;gdfc0182d06_0_2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214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dfc0182d06_0_26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dfc0182d06_0_2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7102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dfc0182d06_0_26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dfc0182d06_0_2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5557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9"/>
        <p:cNvGrpSpPr/>
        <p:nvPr/>
      </p:nvGrpSpPr>
      <p:grpSpPr>
        <a:xfrm>
          <a:off x="0" y="0"/>
          <a:ext cx="0" cy="0"/>
          <a:chOff x="0" y="0"/>
          <a:chExt cx="0" cy="0"/>
        </a:xfrm>
      </p:grpSpPr>
      <p:sp>
        <p:nvSpPr>
          <p:cNvPr id="1790" name="Google Shape;1790;gdfc0182d06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1" name="Google Shape;1791;gdfc0182d06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3281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dfab3271ff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6" name="Google Shape;786;gdfab3271ff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9769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gdfc0182d06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4" name="Google Shape;1074;gdfc0182d06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6338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dfab3271ff_0_7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dfab3271ff_0_7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8445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dfc0182d06_0_2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4" name="Google Shape;1444;gdfc0182d06_0_2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21097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dfc0182d06_0_2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8" name="Google Shape;1608;gdfc0182d06_0_2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52902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8"/>
        <p:cNvGrpSpPr/>
        <p:nvPr/>
      </p:nvGrpSpPr>
      <p:grpSpPr>
        <a:xfrm>
          <a:off x="0" y="0"/>
          <a:ext cx="0" cy="0"/>
          <a:chOff x="0" y="0"/>
          <a:chExt cx="0" cy="0"/>
        </a:xfrm>
      </p:grpSpPr>
      <p:sp>
        <p:nvSpPr>
          <p:cNvPr id="1309" name="Google Shape;1309;gdfc0182d06_0_17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0" name="Google Shape;1310;gdfc0182d06_0_17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1601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gdfab3271ff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0" name="Google Shape;870;gdfab3271ff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30019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2"/>
        <p:cNvGrpSpPr/>
        <p:nvPr/>
      </p:nvGrpSpPr>
      <p:grpSpPr>
        <a:xfrm>
          <a:off x="0" y="0"/>
          <a:ext cx="0" cy="0"/>
          <a:chOff x="0" y="0"/>
          <a:chExt cx="0" cy="0"/>
        </a:xfrm>
      </p:grpSpPr>
      <p:sp>
        <p:nvSpPr>
          <p:cNvPr id="2053" name="Google Shape;2053;gdfc0182d06_0_30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4" name="Google Shape;2054;gdfc0182d06_0_30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62941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gdfc0182d06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4" name="Google Shape;1074;gdfc0182d06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6690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dfc0182d06_0_2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4" name="Google Shape;1444;gdfc0182d06_0_2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17572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0"/>
        <p:cNvGrpSpPr/>
        <p:nvPr/>
      </p:nvGrpSpPr>
      <p:grpSpPr>
        <a:xfrm>
          <a:off x="0" y="0"/>
          <a:ext cx="0" cy="0"/>
          <a:chOff x="0" y="0"/>
          <a:chExt cx="0" cy="0"/>
        </a:xfrm>
      </p:grpSpPr>
      <p:sp>
        <p:nvSpPr>
          <p:cNvPr id="1811" name="Google Shape;1811;gdfc0182d06_0_30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2" name="Google Shape;1812;gdfc0182d06_0_30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0462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7569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2"/>
        <p:cNvGrpSpPr/>
        <p:nvPr/>
      </p:nvGrpSpPr>
      <p:grpSpPr>
        <a:xfrm>
          <a:off x="0" y="0"/>
          <a:ext cx="0" cy="0"/>
          <a:chOff x="0" y="0"/>
          <a:chExt cx="0" cy="0"/>
        </a:xfrm>
      </p:grpSpPr>
      <p:sp>
        <p:nvSpPr>
          <p:cNvPr id="1393" name="Google Shape;1393;gdfc0182d06_0_2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4" name="Google Shape;1394;gdfc0182d06_0_2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9394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dfab3271ff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dfab3271ff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2476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gdfc0182d06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6" name="Google Shape;956;gdfc0182d06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5269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dfc0182d06_0_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dfc0182d06_0_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9489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dfc0182d0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dfc0182d0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6271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gdfc0182d06_0_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5" name="Google Shape;1025;gdfc0182d06_0_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2202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0" y="180725"/>
            <a:ext cx="9143718" cy="4716050"/>
          </a:xfrm>
          <a:custGeom>
            <a:avLst/>
            <a:gdLst/>
            <a:ahLst/>
            <a:cxnLst/>
            <a:rect l="l" t="t" r="r" b="b"/>
            <a:pathLst>
              <a:path w="297744" h="188642" extrusionOk="0">
                <a:moveTo>
                  <a:pt x="283856" y="0"/>
                </a:moveTo>
                <a:lnTo>
                  <a:pt x="276123" y="21305"/>
                </a:lnTo>
                <a:lnTo>
                  <a:pt x="265445" y="44609"/>
                </a:lnTo>
                <a:lnTo>
                  <a:pt x="261657" y="38928"/>
                </a:lnTo>
                <a:lnTo>
                  <a:pt x="254661" y="57813"/>
                </a:lnTo>
                <a:lnTo>
                  <a:pt x="249295" y="37350"/>
                </a:lnTo>
                <a:lnTo>
                  <a:pt x="249242" y="37087"/>
                </a:lnTo>
                <a:lnTo>
                  <a:pt x="245139" y="40717"/>
                </a:lnTo>
                <a:lnTo>
                  <a:pt x="238458" y="61285"/>
                </a:lnTo>
                <a:lnTo>
                  <a:pt x="229358" y="73910"/>
                </a:lnTo>
                <a:lnTo>
                  <a:pt x="224413" y="97477"/>
                </a:lnTo>
                <a:lnTo>
                  <a:pt x="208631" y="110155"/>
                </a:lnTo>
                <a:lnTo>
                  <a:pt x="208631" y="110208"/>
                </a:lnTo>
                <a:lnTo>
                  <a:pt x="201687" y="144348"/>
                </a:lnTo>
                <a:lnTo>
                  <a:pt x="196585" y="140087"/>
                </a:lnTo>
                <a:lnTo>
                  <a:pt x="190851" y="123306"/>
                </a:lnTo>
                <a:lnTo>
                  <a:pt x="174964" y="100108"/>
                </a:lnTo>
                <a:lnTo>
                  <a:pt x="174859" y="99897"/>
                </a:lnTo>
                <a:lnTo>
                  <a:pt x="165758" y="116678"/>
                </a:lnTo>
                <a:lnTo>
                  <a:pt x="160129" y="108682"/>
                </a:lnTo>
                <a:lnTo>
                  <a:pt x="159972" y="108577"/>
                </a:lnTo>
                <a:lnTo>
                  <a:pt x="153869" y="112312"/>
                </a:lnTo>
                <a:lnTo>
                  <a:pt x="140508" y="95952"/>
                </a:lnTo>
                <a:lnTo>
                  <a:pt x="140403" y="95899"/>
                </a:lnTo>
                <a:lnTo>
                  <a:pt x="134300" y="100265"/>
                </a:lnTo>
                <a:lnTo>
                  <a:pt x="129303" y="89692"/>
                </a:lnTo>
                <a:lnTo>
                  <a:pt x="119308" y="109629"/>
                </a:lnTo>
                <a:lnTo>
                  <a:pt x="112312" y="104105"/>
                </a:lnTo>
                <a:lnTo>
                  <a:pt x="105157" y="111312"/>
                </a:lnTo>
                <a:lnTo>
                  <a:pt x="100212" y="150608"/>
                </a:lnTo>
                <a:lnTo>
                  <a:pt x="93321" y="172860"/>
                </a:lnTo>
                <a:lnTo>
                  <a:pt x="83537" y="146032"/>
                </a:lnTo>
                <a:lnTo>
                  <a:pt x="83431" y="145874"/>
                </a:lnTo>
                <a:lnTo>
                  <a:pt x="77645" y="150345"/>
                </a:lnTo>
                <a:lnTo>
                  <a:pt x="72595" y="131776"/>
                </a:lnTo>
                <a:lnTo>
                  <a:pt x="64231" y="152344"/>
                </a:lnTo>
                <a:lnTo>
                  <a:pt x="51763" y="161287"/>
                </a:lnTo>
                <a:lnTo>
                  <a:pt x="43083" y="177542"/>
                </a:lnTo>
                <a:lnTo>
                  <a:pt x="37507" y="169388"/>
                </a:lnTo>
                <a:lnTo>
                  <a:pt x="23462" y="188063"/>
                </a:lnTo>
                <a:lnTo>
                  <a:pt x="14256" y="175175"/>
                </a:lnTo>
                <a:lnTo>
                  <a:pt x="14151" y="175070"/>
                </a:lnTo>
                <a:lnTo>
                  <a:pt x="0" y="186748"/>
                </a:lnTo>
                <a:lnTo>
                  <a:pt x="210" y="187011"/>
                </a:lnTo>
                <a:lnTo>
                  <a:pt x="14098" y="175490"/>
                </a:lnTo>
                <a:lnTo>
                  <a:pt x="23462" y="188642"/>
                </a:lnTo>
                <a:lnTo>
                  <a:pt x="37507" y="169967"/>
                </a:lnTo>
                <a:lnTo>
                  <a:pt x="43083" y="178226"/>
                </a:lnTo>
                <a:lnTo>
                  <a:pt x="51974" y="161550"/>
                </a:lnTo>
                <a:lnTo>
                  <a:pt x="64494" y="152607"/>
                </a:lnTo>
                <a:lnTo>
                  <a:pt x="72542" y="132828"/>
                </a:lnTo>
                <a:lnTo>
                  <a:pt x="77487" y="150924"/>
                </a:lnTo>
                <a:lnTo>
                  <a:pt x="83326" y="146400"/>
                </a:lnTo>
                <a:lnTo>
                  <a:pt x="93321" y="173912"/>
                </a:lnTo>
                <a:lnTo>
                  <a:pt x="100475" y="150661"/>
                </a:lnTo>
                <a:lnTo>
                  <a:pt x="105473" y="111470"/>
                </a:lnTo>
                <a:lnTo>
                  <a:pt x="112312" y="104474"/>
                </a:lnTo>
                <a:lnTo>
                  <a:pt x="119413" y="110155"/>
                </a:lnTo>
                <a:lnTo>
                  <a:pt x="129303" y="90481"/>
                </a:lnTo>
                <a:lnTo>
                  <a:pt x="134090" y="100634"/>
                </a:lnTo>
                <a:lnTo>
                  <a:pt x="134195" y="100791"/>
                </a:lnTo>
                <a:lnTo>
                  <a:pt x="140350" y="96267"/>
                </a:lnTo>
                <a:lnTo>
                  <a:pt x="153817" y="112733"/>
                </a:lnTo>
                <a:lnTo>
                  <a:pt x="159919" y="109050"/>
                </a:lnTo>
                <a:lnTo>
                  <a:pt x="165863" y="117309"/>
                </a:lnTo>
                <a:lnTo>
                  <a:pt x="174911" y="100476"/>
                </a:lnTo>
                <a:lnTo>
                  <a:pt x="190483" y="123411"/>
                </a:lnTo>
                <a:lnTo>
                  <a:pt x="196374" y="140192"/>
                </a:lnTo>
                <a:lnTo>
                  <a:pt x="196374" y="140245"/>
                </a:lnTo>
                <a:lnTo>
                  <a:pt x="201845" y="144927"/>
                </a:lnTo>
                <a:lnTo>
                  <a:pt x="208894" y="110365"/>
                </a:lnTo>
                <a:lnTo>
                  <a:pt x="224623" y="97740"/>
                </a:lnTo>
                <a:lnTo>
                  <a:pt x="224676" y="97635"/>
                </a:lnTo>
                <a:lnTo>
                  <a:pt x="229673" y="74121"/>
                </a:lnTo>
                <a:lnTo>
                  <a:pt x="238721" y="61443"/>
                </a:lnTo>
                <a:lnTo>
                  <a:pt x="245455" y="40927"/>
                </a:lnTo>
                <a:lnTo>
                  <a:pt x="249032" y="37771"/>
                </a:lnTo>
                <a:lnTo>
                  <a:pt x="254503" y="58392"/>
                </a:lnTo>
                <a:lnTo>
                  <a:pt x="254608" y="58865"/>
                </a:lnTo>
                <a:lnTo>
                  <a:pt x="261710" y="39664"/>
                </a:lnTo>
                <a:lnTo>
                  <a:pt x="265445" y="45241"/>
                </a:lnTo>
                <a:lnTo>
                  <a:pt x="276439" y="21411"/>
                </a:lnTo>
                <a:lnTo>
                  <a:pt x="283856" y="842"/>
                </a:lnTo>
                <a:lnTo>
                  <a:pt x="289853" y="14309"/>
                </a:lnTo>
                <a:lnTo>
                  <a:pt x="297481" y="28933"/>
                </a:lnTo>
                <a:lnTo>
                  <a:pt x="297744" y="28723"/>
                </a:lnTo>
                <a:lnTo>
                  <a:pt x="290169" y="14204"/>
                </a:lnTo>
                <a:lnTo>
                  <a:pt x="283856"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318425" y="445013"/>
            <a:ext cx="1297450" cy="477875"/>
            <a:chOff x="318425" y="357163"/>
            <a:chExt cx="1297450" cy="477875"/>
          </a:xfrm>
        </p:grpSpPr>
        <p:grpSp>
          <p:nvGrpSpPr>
            <p:cNvPr id="12" name="Google Shape;12;p2"/>
            <p:cNvGrpSpPr/>
            <p:nvPr/>
          </p:nvGrpSpPr>
          <p:grpSpPr>
            <a:xfrm rot="10800000" flipH="1">
              <a:off x="455850" y="467250"/>
              <a:ext cx="1160025" cy="257725"/>
              <a:chOff x="3464600" y="3479675"/>
              <a:chExt cx="1160025" cy="257725"/>
            </a:xfrm>
          </p:grpSpPr>
          <p:sp>
            <p:nvSpPr>
              <p:cNvPr id="13" name="Google Shape;13;p2"/>
              <p:cNvSpPr/>
              <p:nvPr/>
            </p:nvSpPr>
            <p:spPr>
              <a:xfrm>
                <a:off x="3464600" y="3479675"/>
                <a:ext cx="1021600" cy="198500"/>
              </a:xfrm>
              <a:custGeom>
                <a:avLst/>
                <a:gdLst/>
                <a:ahLst/>
                <a:cxnLst/>
                <a:rect l="l" t="t" r="r" b="b"/>
                <a:pathLst>
                  <a:path w="40864" h="7940" extrusionOk="0">
                    <a:moveTo>
                      <a:pt x="1" y="1"/>
                    </a:moveTo>
                    <a:lnTo>
                      <a:pt x="1" y="1602"/>
                    </a:lnTo>
                    <a:lnTo>
                      <a:pt x="15845" y="1602"/>
                    </a:lnTo>
                    <a:lnTo>
                      <a:pt x="26319" y="7940"/>
                    </a:lnTo>
                    <a:lnTo>
                      <a:pt x="40863" y="7940"/>
                    </a:lnTo>
                    <a:lnTo>
                      <a:pt x="40863" y="6339"/>
                    </a:lnTo>
                    <a:lnTo>
                      <a:pt x="26720" y="6339"/>
                    </a:lnTo>
                    <a:lnTo>
                      <a:pt x="163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458650" y="3572250"/>
                <a:ext cx="165975" cy="165150"/>
              </a:xfrm>
              <a:custGeom>
                <a:avLst/>
                <a:gdLst/>
                <a:ahLst/>
                <a:cxnLst/>
                <a:rect l="l" t="t" r="r" b="b"/>
                <a:pathLst>
                  <a:path w="6639" h="6606" extrusionOk="0">
                    <a:moveTo>
                      <a:pt x="3303" y="1602"/>
                    </a:moveTo>
                    <a:cubicBezTo>
                      <a:pt x="4270" y="1602"/>
                      <a:pt x="5004" y="2369"/>
                      <a:pt x="5004" y="3303"/>
                    </a:cubicBezTo>
                    <a:cubicBezTo>
                      <a:pt x="5004" y="4270"/>
                      <a:pt x="4270" y="5004"/>
                      <a:pt x="3303" y="5004"/>
                    </a:cubicBezTo>
                    <a:cubicBezTo>
                      <a:pt x="2335" y="5004"/>
                      <a:pt x="1602" y="4270"/>
                      <a:pt x="1602" y="3303"/>
                    </a:cubicBezTo>
                    <a:cubicBezTo>
                      <a:pt x="1602" y="2369"/>
                      <a:pt x="2335" y="1602"/>
                      <a:pt x="3303" y="1602"/>
                    </a:cubicBezTo>
                    <a:close/>
                    <a:moveTo>
                      <a:pt x="3303" y="0"/>
                    </a:moveTo>
                    <a:cubicBezTo>
                      <a:pt x="1501" y="0"/>
                      <a:pt x="0" y="1468"/>
                      <a:pt x="0" y="3303"/>
                    </a:cubicBezTo>
                    <a:cubicBezTo>
                      <a:pt x="0" y="5104"/>
                      <a:pt x="1468" y="6605"/>
                      <a:pt x="3303" y="6605"/>
                    </a:cubicBezTo>
                    <a:cubicBezTo>
                      <a:pt x="5137" y="6605"/>
                      <a:pt x="6638" y="5104"/>
                      <a:pt x="6605" y="3303"/>
                    </a:cubicBezTo>
                    <a:cubicBezTo>
                      <a:pt x="6605" y="1501"/>
                      <a:pt x="5137" y="0"/>
                      <a:pt x="33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a:off x="318425" y="357163"/>
              <a:ext cx="495375" cy="477875"/>
              <a:chOff x="3881575" y="2684100"/>
              <a:chExt cx="495375" cy="477875"/>
            </a:xfrm>
          </p:grpSpPr>
          <p:sp>
            <p:nvSpPr>
              <p:cNvPr id="16" name="Google Shape;16;p2"/>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 name="Google Shape;19;p2"/>
          <p:cNvSpPr txBox="1">
            <a:spLocks noGrp="1"/>
          </p:cNvSpPr>
          <p:nvPr>
            <p:ph type="ctrTitle"/>
          </p:nvPr>
        </p:nvSpPr>
        <p:spPr>
          <a:xfrm>
            <a:off x="713225" y="1227300"/>
            <a:ext cx="6257700" cy="20733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57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0" name="Google Shape;20;p2"/>
          <p:cNvSpPr txBox="1">
            <a:spLocks noGrp="1"/>
          </p:cNvSpPr>
          <p:nvPr>
            <p:ph type="subTitle" idx="1"/>
          </p:nvPr>
        </p:nvSpPr>
        <p:spPr>
          <a:xfrm>
            <a:off x="713225" y="3300600"/>
            <a:ext cx="2993100" cy="615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21" name="Google Shape;21;p2"/>
          <p:cNvGrpSpPr/>
          <p:nvPr/>
        </p:nvGrpSpPr>
        <p:grpSpPr>
          <a:xfrm rot="8100000" flipH="1">
            <a:off x="414832" y="4360489"/>
            <a:ext cx="495370" cy="477870"/>
            <a:chOff x="3881575" y="2684100"/>
            <a:chExt cx="495375" cy="477875"/>
          </a:xfrm>
        </p:grpSpPr>
        <p:sp>
          <p:nvSpPr>
            <p:cNvPr id="22" name="Google Shape;22;p2"/>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45"/>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46"/>
        <p:cNvGrpSpPr/>
        <p:nvPr/>
      </p:nvGrpSpPr>
      <p:grpSpPr>
        <a:xfrm>
          <a:off x="0" y="0"/>
          <a:ext cx="0" cy="0"/>
          <a:chOff x="0" y="0"/>
          <a:chExt cx="0" cy="0"/>
        </a:xfrm>
      </p:grpSpPr>
      <p:sp>
        <p:nvSpPr>
          <p:cNvPr id="147" name="Google Shape;147;p13"/>
          <p:cNvSpPr/>
          <p:nvPr/>
        </p:nvSpPr>
        <p:spPr>
          <a:xfrm>
            <a:off x="0" y="180725"/>
            <a:ext cx="9143718" cy="4716050"/>
          </a:xfrm>
          <a:custGeom>
            <a:avLst/>
            <a:gdLst/>
            <a:ahLst/>
            <a:cxnLst/>
            <a:rect l="l" t="t" r="r" b="b"/>
            <a:pathLst>
              <a:path w="297744" h="188642" extrusionOk="0">
                <a:moveTo>
                  <a:pt x="283856" y="0"/>
                </a:moveTo>
                <a:lnTo>
                  <a:pt x="276123" y="21305"/>
                </a:lnTo>
                <a:lnTo>
                  <a:pt x="265445" y="44609"/>
                </a:lnTo>
                <a:lnTo>
                  <a:pt x="261657" y="38928"/>
                </a:lnTo>
                <a:lnTo>
                  <a:pt x="254661" y="57813"/>
                </a:lnTo>
                <a:lnTo>
                  <a:pt x="249295" y="37350"/>
                </a:lnTo>
                <a:lnTo>
                  <a:pt x="249242" y="37087"/>
                </a:lnTo>
                <a:lnTo>
                  <a:pt x="245139" y="40717"/>
                </a:lnTo>
                <a:lnTo>
                  <a:pt x="238458" y="61285"/>
                </a:lnTo>
                <a:lnTo>
                  <a:pt x="229358" y="73910"/>
                </a:lnTo>
                <a:lnTo>
                  <a:pt x="224413" y="97477"/>
                </a:lnTo>
                <a:lnTo>
                  <a:pt x="208631" y="110155"/>
                </a:lnTo>
                <a:lnTo>
                  <a:pt x="208631" y="110208"/>
                </a:lnTo>
                <a:lnTo>
                  <a:pt x="201687" y="144348"/>
                </a:lnTo>
                <a:lnTo>
                  <a:pt x="196585" y="140087"/>
                </a:lnTo>
                <a:lnTo>
                  <a:pt x="190851" y="123306"/>
                </a:lnTo>
                <a:lnTo>
                  <a:pt x="174964" y="100108"/>
                </a:lnTo>
                <a:lnTo>
                  <a:pt x="174859" y="99897"/>
                </a:lnTo>
                <a:lnTo>
                  <a:pt x="165758" y="116678"/>
                </a:lnTo>
                <a:lnTo>
                  <a:pt x="160129" y="108682"/>
                </a:lnTo>
                <a:lnTo>
                  <a:pt x="159972" y="108577"/>
                </a:lnTo>
                <a:lnTo>
                  <a:pt x="153869" y="112312"/>
                </a:lnTo>
                <a:lnTo>
                  <a:pt x="140508" y="95952"/>
                </a:lnTo>
                <a:lnTo>
                  <a:pt x="140403" y="95899"/>
                </a:lnTo>
                <a:lnTo>
                  <a:pt x="134300" y="100265"/>
                </a:lnTo>
                <a:lnTo>
                  <a:pt x="129303" y="89692"/>
                </a:lnTo>
                <a:lnTo>
                  <a:pt x="119308" y="109629"/>
                </a:lnTo>
                <a:lnTo>
                  <a:pt x="112312" y="104105"/>
                </a:lnTo>
                <a:lnTo>
                  <a:pt x="105157" y="111312"/>
                </a:lnTo>
                <a:lnTo>
                  <a:pt x="100212" y="150608"/>
                </a:lnTo>
                <a:lnTo>
                  <a:pt x="93321" y="172860"/>
                </a:lnTo>
                <a:lnTo>
                  <a:pt x="83537" y="146032"/>
                </a:lnTo>
                <a:lnTo>
                  <a:pt x="83431" y="145874"/>
                </a:lnTo>
                <a:lnTo>
                  <a:pt x="77645" y="150345"/>
                </a:lnTo>
                <a:lnTo>
                  <a:pt x="72595" y="131776"/>
                </a:lnTo>
                <a:lnTo>
                  <a:pt x="64231" y="152344"/>
                </a:lnTo>
                <a:lnTo>
                  <a:pt x="51763" y="161287"/>
                </a:lnTo>
                <a:lnTo>
                  <a:pt x="43083" y="177542"/>
                </a:lnTo>
                <a:lnTo>
                  <a:pt x="37507" y="169388"/>
                </a:lnTo>
                <a:lnTo>
                  <a:pt x="23462" y="188063"/>
                </a:lnTo>
                <a:lnTo>
                  <a:pt x="14256" y="175175"/>
                </a:lnTo>
                <a:lnTo>
                  <a:pt x="14151" y="175070"/>
                </a:lnTo>
                <a:lnTo>
                  <a:pt x="0" y="186748"/>
                </a:lnTo>
                <a:lnTo>
                  <a:pt x="210" y="187011"/>
                </a:lnTo>
                <a:lnTo>
                  <a:pt x="14098" y="175490"/>
                </a:lnTo>
                <a:lnTo>
                  <a:pt x="23462" y="188642"/>
                </a:lnTo>
                <a:lnTo>
                  <a:pt x="37507" y="169967"/>
                </a:lnTo>
                <a:lnTo>
                  <a:pt x="43083" y="178226"/>
                </a:lnTo>
                <a:lnTo>
                  <a:pt x="51974" y="161550"/>
                </a:lnTo>
                <a:lnTo>
                  <a:pt x="64494" y="152607"/>
                </a:lnTo>
                <a:lnTo>
                  <a:pt x="72542" y="132828"/>
                </a:lnTo>
                <a:lnTo>
                  <a:pt x="77487" y="150924"/>
                </a:lnTo>
                <a:lnTo>
                  <a:pt x="83326" y="146400"/>
                </a:lnTo>
                <a:lnTo>
                  <a:pt x="93321" y="173912"/>
                </a:lnTo>
                <a:lnTo>
                  <a:pt x="100475" y="150661"/>
                </a:lnTo>
                <a:lnTo>
                  <a:pt x="105473" y="111470"/>
                </a:lnTo>
                <a:lnTo>
                  <a:pt x="112312" y="104474"/>
                </a:lnTo>
                <a:lnTo>
                  <a:pt x="119413" y="110155"/>
                </a:lnTo>
                <a:lnTo>
                  <a:pt x="129303" y="90481"/>
                </a:lnTo>
                <a:lnTo>
                  <a:pt x="134090" y="100634"/>
                </a:lnTo>
                <a:lnTo>
                  <a:pt x="134195" y="100791"/>
                </a:lnTo>
                <a:lnTo>
                  <a:pt x="140350" y="96267"/>
                </a:lnTo>
                <a:lnTo>
                  <a:pt x="153817" y="112733"/>
                </a:lnTo>
                <a:lnTo>
                  <a:pt x="159919" y="109050"/>
                </a:lnTo>
                <a:lnTo>
                  <a:pt x="165863" y="117309"/>
                </a:lnTo>
                <a:lnTo>
                  <a:pt x="174911" y="100476"/>
                </a:lnTo>
                <a:lnTo>
                  <a:pt x="190483" y="123411"/>
                </a:lnTo>
                <a:lnTo>
                  <a:pt x="196374" y="140192"/>
                </a:lnTo>
                <a:lnTo>
                  <a:pt x="196374" y="140245"/>
                </a:lnTo>
                <a:lnTo>
                  <a:pt x="201845" y="144927"/>
                </a:lnTo>
                <a:lnTo>
                  <a:pt x="208894" y="110365"/>
                </a:lnTo>
                <a:lnTo>
                  <a:pt x="224623" y="97740"/>
                </a:lnTo>
                <a:lnTo>
                  <a:pt x="224676" y="97635"/>
                </a:lnTo>
                <a:lnTo>
                  <a:pt x="229673" y="74121"/>
                </a:lnTo>
                <a:lnTo>
                  <a:pt x="238721" y="61443"/>
                </a:lnTo>
                <a:lnTo>
                  <a:pt x="245455" y="40927"/>
                </a:lnTo>
                <a:lnTo>
                  <a:pt x="249032" y="37771"/>
                </a:lnTo>
                <a:lnTo>
                  <a:pt x="254503" y="58392"/>
                </a:lnTo>
                <a:lnTo>
                  <a:pt x="254608" y="58865"/>
                </a:lnTo>
                <a:lnTo>
                  <a:pt x="261710" y="39664"/>
                </a:lnTo>
                <a:lnTo>
                  <a:pt x="265445" y="45241"/>
                </a:lnTo>
                <a:lnTo>
                  <a:pt x="276439" y="21411"/>
                </a:lnTo>
                <a:lnTo>
                  <a:pt x="283856" y="842"/>
                </a:lnTo>
                <a:lnTo>
                  <a:pt x="289853" y="14309"/>
                </a:lnTo>
                <a:lnTo>
                  <a:pt x="297481" y="28933"/>
                </a:lnTo>
                <a:lnTo>
                  <a:pt x="297744" y="28723"/>
                </a:lnTo>
                <a:lnTo>
                  <a:pt x="290169" y="14204"/>
                </a:lnTo>
                <a:lnTo>
                  <a:pt x="283856"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 name="Google Shape;148;p13"/>
          <p:cNvGrpSpPr/>
          <p:nvPr/>
        </p:nvGrpSpPr>
        <p:grpSpPr>
          <a:xfrm rot="10800000">
            <a:off x="546613" y="445025"/>
            <a:ext cx="495375" cy="477875"/>
            <a:chOff x="3881575" y="2684100"/>
            <a:chExt cx="495375" cy="477875"/>
          </a:xfrm>
        </p:grpSpPr>
        <p:sp>
          <p:nvSpPr>
            <p:cNvPr id="149" name="Google Shape;149;p13"/>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 name="Google Shape;152;p13"/>
          <p:cNvGrpSpPr/>
          <p:nvPr/>
        </p:nvGrpSpPr>
        <p:grpSpPr>
          <a:xfrm>
            <a:off x="7503650" y="445025"/>
            <a:ext cx="1297450" cy="477875"/>
            <a:chOff x="7164300" y="445025"/>
            <a:chExt cx="1297450" cy="477875"/>
          </a:xfrm>
        </p:grpSpPr>
        <p:grpSp>
          <p:nvGrpSpPr>
            <p:cNvPr id="153" name="Google Shape;153;p13"/>
            <p:cNvGrpSpPr/>
            <p:nvPr/>
          </p:nvGrpSpPr>
          <p:grpSpPr>
            <a:xfrm>
              <a:off x="7301725" y="555088"/>
              <a:ext cx="1160025" cy="257725"/>
              <a:chOff x="3464600" y="3479675"/>
              <a:chExt cx="1160025" cy="257725"/>
            </a:xfrm>
          </p:grpSpPr>
          <p:sp>
            <p:nvSpPr>
              <p:cNvPr id="154" name="Google Shape;154;p13"/>
              <p:cNvSpPr/>
              <p:nvPr/>
            </p:nvSpPr>
            <p:spPr>
              <a:xfrm>
                <a:off x="3464600" y="3479675"/>
                <a:ext cx="1021600" cy="198500"/>
              </a:xfrm>
              <a:custGeom>
                <a:avLst/>
                <a:gdLst/>
                <a:ahLst/>
                <a:cxnLst/>
                <a:rect l="l" t="t" r="r" b="b"/>
                <a:pathLst>
                  <a:path w="40864" h="7940" extrusionOk="0">
                    <a:moveTo>
                      <a:pt x="1" y="1"/>
                    </a:moveTo>
                    <a:lnTo>
                      <a:pt x="1" y="1602"/>
                    </a:lnTo>
                    <a:lnTo>
                      <a:pt x="15845" y="1602"/>
                    </a:lnTo>
                    <a:lnTo>
                      <a:pt x="26319" y="7940"/>
                    </a:lnTo>
                    <a:lnTo>
                      <a:pt x="40863" y="7940"/>
                    </a:lnTo>
                    <a:lnTo>
                      <a:pt x="40863" y="6339"/>
                    </a:lnTo>
                    <a:lnTo>
                      <a:pt x="26720" y="6339"/>
                    </a:lnTo>
                    <a:lnTo>
                      <a:pt x="163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4458650" y="3572250"/>
                <a:ext cx="165975" cy="165150"/>
              </a:xfrm>
              <a:custGeom>
                <a:avLst/>
                <a:gdLst/>
                <a:ahLst/>
                <a:cxnLst/>
                <a:rect l="l" t="t" r="r" b="b"/>
                <a:pathLst>
                  <a:path w="6639" h="6606" extrusionOk="0">
                    <a:moveTo>
                      <a:pt x="3303" y="1602"/>
                    </a:moveTo>
                    <a:cubicBezTo>
                      <a:pt x="4270" y="1602"/>
                      <a:pt x="5004" y="2369"/>
                      <a:pt x="5004" y="3303"/>
                    </a:cubicBezTo>
                    <a:cubicBezTo>
                      <a:pt x="5004" y="4270"/>
                      <a:pt x="4270" y="5004"/>
                      <a:pt x="3303" y="5004"/>
                    </a:cubicBezTo>
                    <a:cubicBezTo>
                      <a:pt x="2335" y="5004"/>
                      <a:pt x="1602" y="4270"/>
                      <a:pt x="1602" y="3303"/>
                    </a:cubicBezTo>
                    <a:cubicBezTo>
                      <a:pt x="1602" y="2369"/>
                      <a:pt x="2335" y="1602"/>
                      <a:pt x="3303" y="1602"/>
                    </a:cubicBezTo>
                    <a:close/>
                    <a:moveTo>
                      <a:pt x="3303" y="0"/>
                    </a:moveTo>
                    <a:cubicBezTo>
                      <a:pt x="1501" y="0"/>
                      <a:pt x="0" y="1468"/>
                      <a:pt x="0" y="3303"/>
                    </a:cubicBezTo>
                    <a:cubicBezTo>
                      <a:pt x="0" y="5104"/>
                      <a:pt x="1468" y="6605"/>
                      <a:pt x="3303" y="6605"/>
                    </a:cubicBezTo>
                    <a:cubicBezTo>
                      <a:pt x="5137" y="6605"/>
                      <a:pt x="6638" y="5104"/>
                      <a:pt x="6605" y="3303"/>
                    </a:cubicBezTo>
                    <a:cubicBezTo>
                      <a:pt x="6605" y="1501"/>
                      <a:pt x="5137" y="0"/>
                      <a:pt x="33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156;p13"/>
            <p:cNvGrpSpPr/>
            <p:nvPr/>
          </p:nvGrpSpPr>
          <p:grpSpPr>
            <a:xfrm rot="10800000" flipH="1">
              <a:off x="7164300" y="445025"/>
              <a:ext cx="495375" cy="477875"/>
              <a:chOff x="3881575" y="2684100"/>
              <a:chExt cx="495375" cy="477875"/>
            </a:xfrm>
          </p:grpSpPr>
          <p:sp>
            <p:nvSpPr>
              <p:cNvPr id="157" name="Google Shape;157;p13"/>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0" name="Google Shape;160;p13"/>
          <p:cNvSpPr txBox="1">
            <a:spLocks noGrp="1"/>
          </p:cNvSpPr>
          <p:nvPr>
            <p:ph type="subTitle" idx="1"/>
          </p:nvPr>
        </p:nvSpPr>
        <p:spPr>
          <a:xfrm>
            <a:off x="1590275" y="1235950"/>
            <a:ext cx="2538900" cy="454500"/>
          </a:xfrm>
          <a:prstGeom prst="rect">
            <a:avLst/>
          </a:prstGeom>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SzPts val="1800"/>
              <a:buNone/>
              <a:defRPr sz="2200">
                <a:solidFill>
                  <a:schemeClr val="accent2"/>
                </a:solidFill>
                <a:latin typeface="Chewy"/>
                <a:ea typeface="Chewy"/>
                <a:cs typeface="Chewy"/>
                <a:sym typeface="Chew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1" name="Google Shape;161;p13"/>
          <p:cNvSpPr txBox="1">
            <a:spLocks noGrp="1"/>
          </p:cNvSpPr>
          <p:nvPr>
            <p:ph type="subTitle" idx="2"/>
          </p:nvPr>
        </p:nvSpPr>
        <p:spPr>
          <a:xfrm>
            <a:off x="1597660" y="3431350"/>
            <a:ext cx="2538900" cy="454500"/>
          </a:xfrm>
          <a:prstGeom prst="rect">
            <a:avLst/>
          </a:prstGeom>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SzPts val="1800"/>
              <a:buNone/>
              <a:defRPr sz="2200">
                <a:solidFill>
                  <a:schemeClr val="accent2"/>
                </a:solidFill>
                <a:latin typeface="Chewy"/>
                <a:ea typeface="Chewy"/>
                <a:cs typeface="Chewy"/>
                <a:sym typeface="Chew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2" name="Google Shape;162;p13"/>
          <p:cNvSpPr txBox="1">
            <a:spLocks noGrp="1"/>
          </p:cNvSpPr>
          <p:nvPr>
            <p:ph type="subTitle" idx="3"/>
          </p:nvPr>
        </p:nvSpPr>
        <p:spPr>
          <a:xfrm>
            <a:off x="1590275" y="2333659"/>
            <a:ext cx="2538900" cy="454500"/>
          </a:xfrm>
          <a:prstGeom prst="rect">
            <a:avLst/>
          </a:prstGeom>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SzPts val="1800"/>
              <a:buNone/>
              <a:defRPr sz="2200">
                <a:solidFill>
                  <a:schemeClr val="accent2"/>
                </a:solidFill>
                <a:latin typeface="Chewy"/>
                <a:ea typeface="Chewy"/>
                <a:cs typeface="Chewy"/>
                <a:sym typeface="Chew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3" name="Google Shape;163;p13"/>
          <p:cNvSpPr txBox="1">
            <a:spLocks noGrp="1"/>
          </p:cNvSpPr>
          <p:nvPr>
            <p:ph type="subTitle" idx="4"/>
          </p:nvPr>
        </p:nvSpPr>
        <p:spPr>
          <a:xfrm>
            <a:off x="5701325" y="1235950"/>
            <a:ext cx="2538900" cy="454500"/>
          </a:xfrm>
          <a:prstGeom prst="rect">
            <a:avLst/>
          </a:prstGeom>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SzPts val="1800"/>
              <a:buNone/>
              <a:defRPr sz="2200">
                <a:solidFill>
                  <a:schemeClr val="accent2"/>
                </a:solidFill>
                <a:latin typeface="Chewy"/>
                <a:ea typeface="Chewy"/>
                <a:cs typeface="Chewy"/>
                <a:sym typeface="Chew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4" name="Google Shape;164;p13"/>
          <p:cNvSpPr txBox="1">
            <a:spLocks noGrp="1"/>
          </p:cNvSpPr>
          <p:nvPr>
            <p:ph type="subTitle" idx="5"/>
          </p:nvPr>
        </p:nvSpPr>
        <p:spPr>
          <a:xfrm>
            <a:off x="1590275" y="1652358"/>
            <a:ext cx="2538900" cy="654900"/>
          </a:xfrm>
          <a:prstGeom prst="rect">
            <a:avLst/>
          </a:prstGeom>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65" name="Google Shape;165;p13"/>
          <p:cNvSpPr txBox="1">
            <a:spLocks noGrp="1"/>
          </p:cNvSpPr>
          <p:nvPr>
            <p:ph type="subTitle" idx="6"/>
          </p:nvPr>
        </p:nvSpPr>
        <p:spPr>
          <a:xfrm>
            <a:off x="1597659" y="3849175"/>
            <a:ext cx="2538900" cy="654900"/>
          </a:xfrm>
          <a:prstGeom prst="rect">
            <a:avLst/>
          </a:prstGeom>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66" name="Google Shape;166;p13"/>
          <p:cNvSpPr txBox="1">
            <a:spLocks noGrp="1"/>
          </p:cNvSpPr>
          <p:nvPr>
            <p:ph type="subTitle" idx="7"/>
          </p:nvPr>
        </p:nvSpPr>
        <p:spPr>
          <a:xfrm>
            <a:off x="1590275" y="2748648"/>
            <a:ext cx="2538900" cy="654900"/>
          </a:xfrm>
          <a:prstGeom prst="rect">
            <a:avLst/>
          </a:prstGeom>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67" name="Google Shape;167;p13"/>
          <p:cNvSpPr txBox="1">
            <a:spLocks noGrp="1"/>
          </p:cNvSpPr>
          <p:nvPr>
            <p:ph type="subTitle" idx="8"/>
          </p:nvPr>
        </p:nvSpPr>
        <p:spPr>
          <a:xfrm>
            <a:off x="5701325" y="1652358"/>
            <a:ext cx="2538900" cy="654900"/>
          </a:xfrm>
          <a:prstGeom prst="rect">
            <a:avLst/>
          </a:prstGeom>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68" name="Google Shape;168;p13"/>
          <p:cNvSpPr txBox="1">
            <a:spLocks noGrp="1"/>
          </p:cNvSpPr>
          <p:nvPr>
            <p:ph type="title" hasCustomPrompt="1"/>
          </p:nvPr>
        </p:nvSpPr>
        <p:spPr>
          <a:xfrm>
            <a:off x="903724" y="1257550"/>
            <a:ext cx="694500" cy="411300"/>
          </a:xfrm>
          <a:prstGeom prst="rect">
            <a:avLst/>
          </a:prstGeom>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dk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169" name="Google Shape;169;p13"/>
          <p:cNvSpPr txBox="1">
            <a:spLocks noGrp="1"/>
          </p:cNvSpPr>
          <p:nvPr>
            <p:ph type="title" idx="9" hasCustomPrompt="1"/>
          </p:nvPr>
        </p:nvSpPr>
        <p:spPr>
          <a:xfrm>
            <a:off x="905375" y="3452950"/>
            <a:ext cx="694500" cy="411300"/>
          </a:xfrm>
          <a:prstGeom prst="rect">
            <a:avLst/>
          </a:prstGeom>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dk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170" name="Google Shape;170;p13"/>
          <p:cNvSpPr txBox="1">
            <a:spLocks noGrp="1"/>
          </p:cNvSpPr>
          <p:nvPr>
            <p:ph type="title" idx="13" hasCustomPrompt="1"/>
          </p:nvPr>
        </p:nvSpPr>
        <p:spPr>
          <a:xfrm>
            <a:off x="905375" y="2370418"/>
            <a:ext cx="694500" cy="411300"/>
          </a:xfrm>
          <a:prstGeom prst="rect">
            <a:avLst/>
          </a:prstGeom>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dk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171" name="Google Shape;171;p13"/>
          <p:cNvSpPr txBox="1">
            <a:spLocks noGrp="1"/>
          </p:cNvSpPr>
          <p:nvPr>
            <p:ph type="title" idx="14" hasCustomPrompt="1"/>
          </p:nvPr>
        </p:nvSpPr>
        <p:spPr>
          <a:xfrm>
            <a:off x="5012227" y="1257550"/>
            <a:ext cx="694500" cy="411300"/>
          </a:xfrm>
          <a:prstGeom prst="rect">
            <a:avLst/>
          </a:prstGeom>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dk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
        <p:nvSpPr>
          <p:cNvPr id="172" name="Google Shape;172;p13"/>
          <p:cNvSpPr txBox="1">
            <a:spLocks noGrp="1"/>
          </p:cNvSpPr>
          <p:nvPr>
            <p:ph type="title" idx="15"/>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73" name="Google Shape;173;p13"/>
          <p:cNvSpPr txBox="1">
            <a:spLocks noGrp="1"/>
          </p:cNvSpPr>
          <p:nvPr>
            <p:ph type="subTitle" idx="16"/>
          </p:nvPr>
        </p:nvSpPr>
        <p:spPr>
          <a:xfrm>
            <a:off x="5701325" y="2333659"/>
            <a:ext cx="2538900" cy="454500"/>
          </a:xfrm>
          <a:prstGeom prst="rect">
            <a:avLst/>
          </a:prstGeom>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SzPts val="1800"/>
              <a:buNone/>
              <a:defRPr sz="2200">
                <a:solidFill>
                  <a:schemeClr val="accent2"/>
                </a:solidFill>
                <a:latin typeface="Chewy"/>
                <a:ea typeface="Chewy"/>
                <a:cs typeface="Chewy"/>
                <a:sym typeface="Chew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4" name="Google Shape;174;p13"/>
          <p:cNvSpPr txBox="1">
            <a:spLocks noGrp="1"/>
          </p:cNvSpPr>
          <p:nvPr>
            <p:ph type="subTitle" idx="17"/>
          </p:nvPr>
        </p:nvSpPr>
        <p:spPr>
          <a:xfrm>
            <a:off x="5701325" y="2748648"/>
            <a:ext cx="2538900" cy="654900"/>
          </a:xfrm>
          <a:prstGeom prst="rect">
            <a:avLst/>
          </a:prstGeom>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5" name="Google Shape;175;p13"/>
          <p:cNvSpPr txBox="1">
            <a:spLocks noGrp="1"/>
          </p:cNvSpPr>
          <p:nvPr>
            <p:ph type="title" idx="18" hasCustomPrompt="1"/>
          </p:nvPr>
        </p:nvSpPr>
        <p:spPr>
          <a:xfrm>
            <a:off x="5012237" y="2370418"/>
            <a:ext cx="694500" cy="411300"/>
          </a:xfrm>
          <a:prstGeom prst="rect">
            <a:avLst/>
          </a:prstGeom>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dk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176"/>
        <p:cNvGrpSpPr/>
        <p:nvPr/>
      </p:nvGrpSpPr>
      <p:grpSpPr>
        <a:xfrm>
          <a:off x="0" y="0"/>
          <a:ext cx="0" cy="0"/>
          <a:chOff x="0" y="0"/>
          <a:chExt cx="0" cy="0"/>
        </a:xfrm>
      </p:grpSpPr>
      <p:sp>
        <p:nvSpPr>
          <p:cNvPr id="177" name="Google Shape;177;p14"/>
          <p:cNvSpPr/>
          <p:nvPr/>
        </p:nvSpPr>
        <p:spPr>
          <a:xfrm flipH="1">
            <a:off x="138" y="213725"/>
            <a:ext cx="9143718" cy="4716050"/>
          </a:xfrm>
          <a:custGeom>
            <a:avLst/>
            <a:gdLst/>
            <a:ahLst/>
            <a:cxnLst/>
            <a:rect l="l" t="t" r="r" b="b"/>
            <a:pathLst>
              <a:path w="297744" h="188642" extrusionOk="0">
                <a:moveTo>
                  <a:pt x="283856" y="0"/>
                </a:moveTo>
                <a:lnTo>
                  <a:pt x="276123" y="21305"/>
                </a:lnTo>
                <a:lnTo>
                  <a:pt x="265445" y="44609"/>
                </a:lnTo>
                <a:lnTo>
                  <a:pt x="261657" y="38928"/>
                </a:lnTo>
                <a:lnTo>
                  <a:pt x="254661" y="57813"/>
                </a:lnTo>
                <a:lnTo>
                  <a:pt x="249295" y="37350"/>
                </a:lnTo>
                <a:lnTo>
                  <a:pt x="249242" y="37087"/>
                </a:lnTo>
                <a:lnTo>
                  <a:pt x="245139" y="40717"/>
                </a:lnTo>
                <a:lnTo>
                  <a:pt x="238458" y="61285"/>
                </a:lnTo>
                <a:lnTo>
                  <a:pt x="229358" y="73910"/>
                </a:lnTo>
                <a:lnTo>
                  <a:pt x="224413" y="97477"/>
                </a:lnTo>
                <a:lnTo>
                  <a:pt x="208631" y="110155"/>
                </a:lnTo>
                <a:lnTo>
                  <a:pt x="208631" y="110208"/>
                </a:lnTo>
                <a:lnTo>
                  <a:pt x="201687" y="144348"/>
                </a:lnTo>
                <a:lnTo>
                  <a:pt x="196585" y="140087"/>
                </a:lnTo>
                <a:lnTo>
                  <a:pt x="190851" y="123306"/>
                </a:lnTo>
                <a:lnTo>
                  <a:pt x="174964" y="100108"/>
                </a:lnTo>
                <a:lnTo>
                  <a:pt x="174859" y="99897"/>
                </a:lnTo>
                <a:lnTo>
                  <a:pt x="165758" y="116678"/>
                </a:lnTo>
                <a:lnTo>
                  <a:pt x="160129" y="108682"/>
                </a:lnTo>
                <a:lnTo>
                  <a:pt x="159972" y="108577"/>
                </a:lnTo>
                <a:lnTo>
                  <a:pt x="153869" y="112312"/>
                </a:lnTo>
                <a:lnTo>
                  <a:pt x="140508" y="95952"/>
                </a:lnTo>
                <a:lnTo>
                  <a:pt x="140403" y="95899"/>
                </a:lnTo>
                <a:lnTo>
                  <a:pt x="134300" y="100265"/>
                </a:lnTo>
                <a:lnTo>
                  <a:pt x="129303" y="89692"/>
                </a:lnTo>
                <a:lnTo>
                  <a:pt x="119308" y="109629"/>
                </a:lnTo>
                <a:lnTo>
                  <a:pt x="112312" y="104105"/>
                </a:lnTo>
                <a:lnTo>
                  <a:pt x="105157" y="111312"/>
                </a:lnTo>
                <a:lnTo>
                  <a:pt x="100212" y="150608"/>
                </a:lnTo>
                <a:lnTo>
                  <a:pt x="93321" y="172860"/>
                </a:lnTo>
                <a:lnTo>
                  <a:pt x="83537" y="146032"/>
                </a:lnTo>
                <a:lnTo>
                  <a:pt x="83431" y="145874"/>
                </a:lnTo>
                <a:lnTo>
                  <a:pt x="77645" y="150345"/>
                </a:lnTo>
                <a:lnTo>
                  <a:pt x="72595" y="131776"/>
                </a:lnTo>
                <a:lnTo>
                  <a:pt x="64231" y="152344"/>
                </a:lnTo>
                <a:lnTo>
                  <a:pt x="51763" y="161287"/>
                </a:lnTo>
                <a:lnTo>
                  <a:pt x="43083" y="177542"/>
                </a:lnTo>
                <a:lnTo>
                  <a:pt x="37507" y="169388"/>
                </a:lnTo>
                <a:lnTo>
                  <a:pt x="23462" y="188063"/>
                </a:lnTo>
                <a:lnTo>
                  <a:pt x="14256" y="175175"/>
                </a:lnTo>
                <a:lnTo>
                  <a:pt x="14151" y="175070"/>
                </a:lnTo>
                <a:lnTo>
                  <a:pt x="0" y="186748"/>
                </a:lnTo>
                <a:lnTo>
                  <a:pt x="210" y="187011"/>
                </a:lnTo>
                <a:lnTo>
                  <a:pt x="14098" y="175490"/>
                </a:lnTo>
                <a:lnTo>
                  <a:pt x="23462" y="188642"/>
                </a:lnTo>
                <a:lnTo>
                  <a:pt x="37507" y="169967"/>
                </a:lnTo>
                <a:lnTo>
                  <a:pt x="43083" y="178226"/>
                </a:lnTo>
                <a:lnTo>
                  <a:pt x="51974" y="161550"/>
                </a:lnTo>
                <a:lnTo>
                  <a:pt x="64494" y="152607"/>
                </a:lnTo>
                <a:lnTo>
                  <a:pt x="72542" y="132828"/>
                </a:lnTo>
                <a:lnTo>
                  <a:pt x="77487" y="150924"/>
                </a:lnTo>
                <a:lnTo>
                  <a:pt x="83326" y="146400"/>
                </a:lnTo>
                <a:lnTo>
                  <a:pt x="93321" y="173912"/>
                </a:lnTo>
                <a:lnTo>
                  <a:pt x="100475" y="150661"/>
                </a:lnTo>
                <a:lnTo>
                  <a:pt x="105473" y="111470"/>
                </a:lnTo>
                <a:lnTo>
                  <a:pt x="112312" y="104474"/>
                </a:lnTo>
                <a:lnTo>
                  <a:pt x="119413" y="110155"/>
                </a:lnTo>
                <a:lnTo>
                  <a:pt x="129303" y="90481"/>
                </a:lnTo>
                <a:lnTo>
                  <a:pt x="134090" y="100634"/>
                </a:lnTo>
                <a:lnTo>
                  <a:pt x="134195" y="100791"/>
                </a:lnTo>
                <a:lnTo>
                  <a:pt x="140350" y="96267"/>
                </a:lnTo>
                <a:lnTo>
                  <a:pt x="153817" y="112733"/>
                </a:lnTo>
                <a:lnTo>
                  <a:pt x="159919" y="109050"/>
                </a:lnTo>
                <a:lnTo>
                  <a:pt x="165863" y="117309"/>
                </a:lnTo>
                <a:lnTo>
                  <a:pt x="174911" y="100476"/>
                </a:lnTo>
                <a:lnTo>
                  <a:pt x="190483" y="123411"/>
                </a:lnTo>
                <a:lnTo>
                  <a:pt x="196374" y="140192"/>
                </a:lnTo>
                <a:lnTo>
                  <a:pt x="196374" y="140245"/>
                </a:lnTo>
                <a:lnTo>
                  <a:pt x="201845" y="144927"/>
                </a:lnTo>
                <a:lnTo>
                  <a:pt x="208894" y="110365"/>
                </a:lnTo>
                <a:lnTo>
                  <a:pt x="224623" y="97740"/>
                </a:lnTo>
                <a:lnTo>
                  <a:pt x="224676" y="97635"/>
                </a:lnTo>
                <a:lnTo>
                  <a:pt x="229673" y="74121"/>
                </a:lnTo>
                <a:lnTo>
                  <a:pt x="238721" y="61443"/>
                </a:lnTo>
                <a:lnTo>
                  <a:pt x="245455" y="40927"/>
                </a:lnTo>
                <a:lnTo>
                  <a:pt x="249032" y="37771"/>
                </a:lnTo>
                <a:lnTo>
                  <a:pt x="254503" y="58392"/>
                </a:lnTo>
                <a:lnTo>
                  <a:pt x="254608" y="58865"/>
                </a:lnTo>
                <a:lnTo>
                  <a:pt x="261710" y="39664"/>
                </a:lnTo>
                <a:lnTo>
                  <a:pt x="265445" y="45241"/>
                </a:lnTo>
                <a:lnTo>
                  <a:pt x="276439" y="21411"/>
                </a:lnTo>
                <a:lnTo>
                  <a:pt x="283856" y="842"/>
                </a:lnTo>
                <a:lnTo>
                  <a:pt x="289853" y="14309"/>
                </a:lnTo>
                <a:lnTo>
                  <a:pt x="297481" y="28933"/>
                </a:lnTo>
                <a:lnTo>
                  <a:pt x="297744" y="28723"/>
                </a:lnTo>
                <a:lnTo>
                  <a:pt x="290169" y="14204"/>
                </a:lnTo>
                <a:lnTo>
                  <a:pt x="283856"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 name="Google Shape;178;p14"/>
          <p:cNvGrpSpPr/>
          <p:nvPr/>
        </p:nvGrpSpPr>
        <p:grpSpPr>
          <a:xfrm rot="-5547522">
            <a:off x="320091" y="4360485"/>
            <a:ext cx="495385" cy="477885"/>
            <a:chOff x="3881575" y="2684100"/>
            <a:chExt cx="495375" cy="477875"/>
          </a:xfrm>
        </p:grpSpPr>
        <p:sp>
          <p:nvSpPr>
            <p:cNvPr id="179" name="Google Shape;179;p14"/>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4"/>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4"/>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182;p14"/>
          <p:cNvGrpSpPr/>
          <p:nvPr/>
        </p:nvGrpSpPr>
        <p:grpSpPr>
          <a:xfrm>
            <a:off x="7545300" y="445025"/>
            <a:ext cx="1297450" cy="477875"/>
            <a:chOff x="7164300" y="445025"/>
            <a:chExt cx="1297450" cy="477875"/>
          </a:xfrm>
        </p:grpSpPr>
        <p:grpSp>
          <p:nvGrpSpPr>
            <p:cNvPr id="183" name="Google Shape;183;p14"/>
            <p:cNvGrpSpPr/>
            <p:nvPr/>
          </p:nvGrpSpPr>
          <p:grpSpPr>
            <a:xfrm flipH="1">
              <a:off x="7164300" y="555088"/>
              <a:ext cx="1160025" cy="257725"/>
              <a:chOff x="3464600" y="3479675"/>
              <a:chExt cx="1160025" cy="257725"/>
            </a:xfrm>
          </p:grpSpPr>
          <p:sp>
            <p:nvSpPr>
              <p:cNvPr id="184" name="Google Shape;184;p14"/>
              <p:cNvSpPr/>
              <p:nvPr/>
            </p:nvSpPr>
            <p:spPr>
              <a:xfrm>
                <a:off x="3464600" y="3479675"/>
                <a:ext cx="1021600" cy="198500"/>
              </a:xfrm>
              <a:custGeom>
                <a:avLst/>
                <a:gdLst/>
                <a:ahLst/>
                <a:cxnLst/>
                <a:rect l="l" t="t" r="r" b="b"/>
                <a:pathLst>
                  <a:path w="40864" h="7940" extrusionOk="0">
                    <a:moveTo>
                      <a:pt x="1" y="1"/>
                    </a:moveTo>
                    <a:lnTo>
                      <a:pt x="1" y="1602"/>
                    </a:lnTo>
                    <a:lnTo>
                      <a:pt x="15845" y="1602"/>
                    </a:lnTo>
                    <a:lnTo>
                      <a:pt x="26319" y="7940"/>
                    </a:lnTo>
                    <a:lnTo>
                      <a:pt x="40863" y="7940"/>
                    </a:lnTo>
                    <a:lnTo>
                      <a:pt x="40863" y="6339"/>
                    </a:lnTo>
                    <a:lnTo>
                      <a:pt x="26720" y="6339"/>
                    </a:lnTo>
                    <a:lnTo>
                      <a:pt x="163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4458650" y="3572250"/>
                <a:ext cx="165975" cy="165150"/>
              </a:xfrm>
              <a:custGeom>
                <a:avLst/>
                <a:gdLst/>
                <a:ahLst/>
                <a:cxnLst/>
                <a:rect l="l" t="t" r="r" b="b"/>
                <a:pathLst>
                  <a:path w="6639" h="6606" extrusionOk="0">
                    <a:moveTo>
                      <a:pt x="3303" y="1602"/>
                    </a:moveTo>
                    <a:cubicBezTo>
                      <a:pt x="4270" y="1602"/>
                      <a:pt x="5004" y="2369"/>
                      <a:pt x="5004" y="3303"/>
                    </a:cubicBezTo>
                    <a:cubicBezTo>
                      <a:pt x="5004" y="4270"/>
                      <a:pt x="4270" y="5004"/>
                      <a:pt x="3303" y="5004"/>
                    </a:cubicBezTo>
                    <a:cubicBezTo>
                      <a:pt x="2335" y="5004"/>
                      <a:pt x="1602" y="4270"/>
                      <a:pt x="1602" y="3303"/>
                    </a:cubicBezTo>
                    <a:cubicBezTo>
                      <a:pt x="1602" y="2369"/>
                      <a:pt x="2335" y="1602"/>
                      <a:pt x="3303" y="1602"/>
                    </a:cubicBezTo>
                    <a:close/>
                    <a:moveTo>
                      <a:pt x="3303" y="0"/>
                    </a:moveTo>
                    <a:cubicBezTo>
                      <a:pt x="1501" y="0"/>
                      <a:pt x="0" y="1468"/>
                      <a:pt x="0" y="3303"/>
                    </a:cubicBezTo>
                    <a:cubicBezTo>
                      <a:pt x="0" y="5104"/>
                      <a:pt x="1468" y="6605"/>
                      <a:pt x="3303" y="6605"/>
                    </a:cubicBezTo>
                    <a:cubicBezTo>
                      <a:pt x="5137" y="6605"/>
                      <a:pt x="6638" y="5104"/>
                      <a:pt x="6605" y="3303"/>
                    </a:cubicBezTo>
                    <a:cubicBezTo>
                      <a:pt x="6605" y="1501"/>
                      <a:pt x="5137" y="0"/>
                      <a:pt x="33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 name="Google Shape;186;p14"/>
            <p:cNvGrpSpPr/>
            <p:nvPr/>
          </p:nvGrpSpPr>
          <p:grpSpPr>
            <a:xfrm rot="10800000">
              <a:off x="7966375" y="445025"/>
              <a:ext cx="495375" cy="477875"/>
              <a:chOff x="3881575" y="2684100"/>
              <a:chExt cx="495375" cy="477875"/>
            </a:xfrm>
          </p:grpSpPr>
          <p:sp>
            <p:nvSpPr>
              <p:cNvPr id="187" name="Google Shape;187;p14"/>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4"/>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4"/>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0" name="Google Shape;190;p14"/>
          <p:cNvSpPr txBox="1">
            <a:spLocks noGrp="1"/>
          </p:cNvSpPr>
          <p:nvPr>
            <p:ph type="title"/>
          </p:nvPr>
        </p:nvSpPr>
        <p:spPr>
          <a:xfrm flipH="1">
            <a:off x="713225" y="3071188"/>
            <a:ext cx="3858900" cy="477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1800"/>
              <a:buNone/>
              <a:defRPr sz="2000"/>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a:endParaRPr/>
          </a:p>
        </p:txBody>
      </p:sp>
      <p:sp>
        <p:nvSpPr>
          <p:cNvPr id="191" name="Google Shape;191;p14"/>
          <p:cNvSpPr txBox="1">
            <a:spLocks noGrp="1"/>
          </p:cNvSpPr>
          <p:nvPr>
            <p:ph type="subTitle" idx="1"/>
          </p:nvPr>
        </p:nvSpPr>
        <p:spPr>
          <a:xfrm flipH="1">
            <a:off x="713100" y="1594413"/>
            <a:ext cx="3858900" cy="13641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CUSTOM_3">
    <p:spTree>
      <p:nvGrpSpPr>
        <p:cNvPr id="1" name="Shape 192"/>
        <p:cNvGrpSpPr/>
        <p:nvPr/>
      </p:nvGrpSpPr>
      <p:grpSpPr>
        <a:xfrm>
          <a:off x="0" y="0"/>
          <a:ext cx="0" cy="0"/>
          <a:chOff x="0" y="0"/>
          <a:chExt cx="0" cy="0"/>
        </a:xfrm>
      </p:grpSpPr>
      <p:sp>
        <p:nvSpPr>
          <p:cNvPr id="193" name="Google Shape;193;p15"/>
          <p:cNvSpPr/>
          <p:nvPr/>
        </p:nvSpPr>
        <p:spPr>
          <a:xfrm>
            <a:off x="0" y="180725"/>
            <a:ext cx="9143718" cy="4716050"/>
          </a:xfrm>
          <a:custGeom>
            <a:avLst/>
            <a:gdLst/>
            <a:ahLst/>
            <a:cxnLst/>
            <a:rect l="l" t="t" r="r" b="b"/>
            <a:pathLst>
              <a:path w="297744" h="188642" extrusionOk="0">
                <a:moveTo>
                  <a:pt x="283856" y="0"/>
                </a:moveTo>
                <a:lnTo>
                  <a:pt x="276123" y="21305"/>
                </a:lnTo>
                <a:lnTo>
                  <a:pt x="265445" y="44609"/>
                </a:lnTo>
                <a:lnTo>
                  <a:pt x="261657" y="38928"/>
                </a:lnTo>
                <a:lnTo>
                  <a:pt x="254661" y="57813"/>
                </a:lnTo>
                <a:lnTo>
                  <a:pt x="249295" y="37350"/>
                </a:lnTo>
                <a:lnTo>
                  <a:pt x="249242" y="37087"/>
                </a:lnTo>
                <a:lnTo>
                  <a:pt x="245139" y="40717"/>
                </a:lnTo>
                <a:lnTo>
                  <a:pt x="238458" y="61285"/>
                </a:lnTo>
                <a:lnTo>
                  <a:pt x="229358" y="73910"/>
                </a:lnTo>
                <a:lnTo>
                  <a:pt x="224413" y="97477"/>
                </a:lnTo>
                <a:lnTo>
                  <a:pt x="208631" y="110155"/>
                </a:lnTo>
                <a:lnTo>
                  <a:pt x="208631" y="110208"/>
                </a:lnTo>
                <a:lnTo>
                  <a:pt x="201687" y="144348"/>
                </a:lnTo>
                <a:lnTo>
                  <a:pt x="196585" y="140087"/>
                </a:lnTo>
                <a:lnTo>
                  <a:pt x="190851" y="123306"/>
                </a:lnTo>
                <a:lnTo>
                  <a:pt x="174964" y="100108"/>
                </a:lnTo>
                <a:lnTo>
                  <a:pt x="174859" y="99897"/>
                </a:lnTo>
                <a:lnTo>
                  <a:pt x="165758" y="116678"/>
                </a:lnTo>
                <a:lnTo>
                  <a:pt x="160129" y="108682"/>
                </a:lnTo>
                <a:lnTo>
                  <a:pt x="159972" y="108577"/>
                </a:lnTo>
                <a:lnTo>
                  <a:pt x="153869" y="112312"/>
                </a:lnTo>
                <a:lnTo>
                  <a:pt x="140508" y="95952"/>
                </a:lnTo>
                <a:lnTo>
                  <a:pt x="140403" y="95899"/>
                </a:lnTo>
                <a:lnTo>
                  <a:pt x="134300" y="100265"/>
                </a:lnTo>
                <a:lnTo>
                  <a:pt x="129303" y="89692"/>
                </a:lnTo>
                <a:lnTo>
                  <a:pt x="119308" y="109629"/>
                </a:lnTo>
                <a:lnTo>
                  <a:pt x="112312" y="104105"/>
                </a:lnTo>
                <a:lnTo>
                  <a:pt x="105157" y="111312"/>
                </a:lnTo>
                <a:lnTo>
                  <a:pt x="100212" y="150608"/>
                </a:lnTo>
                <a:lnTo>
                  <a:pt x="93321" y="172860"/>
                </a:lnTo>
                <a:lnTo>
                  <a:pt x="83537" y="146032"/>
                </a:lnTo>
                <a:lnTo>
                  <a:pt x="83431" y="145874"/>
                </a:lnTo>
                <a:lnTo>
                  <a:pt x="77645" y="150345"/>
                </a:lnTo>
                <a:lnTo>
                  <a:pt x="72595" y="131776"/>
                </a:lnTo>
                <a:lnTo>
                  <a:pt x="64231" y="152344"/>
                </a:lnTo>
                <a:lnTo>
                  <a:pt x="51763" y="161287"/>
                </a:lnTo>
                <a:lnTo>
                  <a:pt x="43083" y="177542"/>
                </a:lnTo>
                <a:lnTo>
                  <a:pt x="37507" y="169388"/>
                </a:lnTo>
                <a:lnTo>
                  <a:pt x="23462" y="188063"/>
                </a:lnTo>
                <a:lnTo>
                  <a:pt x="14256" y="175175"/>
                </a:lnTo>
                <a:lnTo>
                  <a:pt x="14151" y="175070"/>
                </a:lnTo>
                <a:lnTo>
                  <a:pt x="0" y="186748"/>
                </a:lnTo>
                <a:lnTo>
                  <a:pt x="210" y="187011"/>
                </a:lnTo>
                <a:lnTo>
                  <a:pt x="14098" y="175490"/>
                </a:lnTo>
                <a:lnTo>
                  <a:pt x="23462" y="188642"/>
                </a:lnTo>
                <a:lnTo>
                  <a:pt x="37507" y="169967"/>
                </a:lnTo>
                <a:lnTo>
                  <a:pt x="43083" y="178226"/>
                </a:lnTo>
                <a:lnTo>
                  <a:pt x="51974" y="161550"/>
                </a:lnTo>
                <a:lnTo>
                  <a:pt x="64494" y="152607"/>
                </a:lnTo>
                <a:lnTo>
                  <a:pt x="72542" y="132828"/>
                </a:lnTo>
                <a:lnTo>
                  <a:pt x="77487" y="150924"/>
                </a:lnTo>
                <a:lnTo>
                  <a:pt x="83326" y="146400"/>
                </a:lnTo>
                <a:lnTo>
                  <a:pt x="93321" y="173912"/>
                </a:lnTo>
                <a:lnTo>
                  <a:pt x="100475" y="150661"/>
                </a:lnTo>
                <a:lnTo>
                  <a:pt x="105473" y="111470"/>
                </a:lnTo>
                <a:lnTo>
                  <a:pt x="112312" y="104474"/>
                </a:lnTo>
                <a:lnTo>
                  <a:pt x="119413" y="110155"/>
                </a:lnTo>
                <a:lnTo>
                  <a:pt x="129303" y="90481"/>
                </a:lnTo>
                <a:lnTo>
                  <a:pt x="134090" y="100634"/>
                </a:lnTo>
                <a:lnTo>
                  <a:pt x="134195" y="100791"/>
                </a:lnTo>
                <a:lnTo>
                  <a:pt x="140350" y="96267"/>
                </a:lnTo>
                <a:lnTo>
                  <a:pt x="153817" y="112733"/>
                </a:lnTo>
                <a:lnTo>
                  <a:pt x="159919" y="109050"/>
                </a:lnTo>
                <a:lnTo>
                  <a:pt x="165863" y="117309"/>
                </a:lnTo>
                <a:lnTo>
                  <a:pt x="174911" y="100476"/>
                </a:lnTo>
                <a:lnTo>
                  <a:pt x="190483" y="123411"/>
                </a:lnTo>
                <a:lnTo>
                  <a:pt x="196374" y="140192"/>
                </a:lnTo>
                <a:lnTo>
                  <a:pt x="196374" y="140245"/>
                </a:lnTo>
                <a:lnTo>
                  <a:pt x="201845" y="144927"/>
                </a:lnTo>
                <a:lnTo>
                  <a:pt x="208894" y="110365"/>
                </a:lnTo>
                <a:lnTo>
                  <a:pt x="224623" y="97740"/>
                </a:lnTo>
                <a:lnTo>
                  <a:pt x="224676" y="97635"/>
                </a:lnTo>
                <a:lnTo>
                  <a:pt x="229673" y="74121"/>
                </a:lnTo>
                <a:lnTo>
                  <a:pt x="238721" y="61443"/>
                </a:lnTo>
                <a:lnTo>
                  <a:pt x="245455" y="40927"/>
                </a:lnTo>
                <a:lnTo>
                  <a:pt x="249032" y="37771"/>
                </a:lnTo>
                <a:lnTo>
                  <a:pt x="254503" y="58392"/>
                </a:lnTo>
                <a:lnTo>
                  <a:pt x="254608" y="58865"/>
                </a:lnTo>
                <a:lnTo>
                  <a:pt x="261710" y="39664"/>
                </a:lnTo>
                <a:lnTo>
                  <a:pt x="265445" y="45241"/>
                </a:lnTo>
                <a:lnTo>
                  <a:pt x="276439" y="21411"/>
                </a:lnTo>
                <a:lnTo>
                  <a:pt x="283856" y="842"/>
                </a:lnTo>
                <a:lnTo>
                  <a:pt x="289853" y="14309"/>
                </a:lnTo>
                <a:lnTo>
                  <a:pt x="297481" y="28933"/>
                </a:lnTo>
                <a:lnTo>
                  <a:pt x="297744" y="28723"/>
                </a:lnTo>
                <a:lnTo>
                  <a:pt x="290169" y="14204"/>
                </a:lnTo>
                <a:lnTo>
                  <a:pt x="283856"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 name="Google Shape;194;p15"/>
          <p:cNvGrpSpPr/>
          <p:nvPr/>
        </p:nvGrpSpPr>
        <p:grpSpPr>
          <a:xfrm rot="10800000">
            <a:off x="470413" y="445025"/>
            <a:ext cx="495375" cy="477875"/>
            <a:chOff x="3881575" y="2684100"/>
            <a:chExt cx="495375" cy="477875"/>
          </a:xfrm>
        </p:grpSpPr>
        <p:sp>
          <p:nvSpPr>
            <p:cNvPr id="195" name="Google Shape;195;p15"/>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5"/>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5"/>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5"/>
          <p:cNvGrpSpPr/>
          <p:nvPr/>
        </p:nvGrpSpPr>
        <p:grpSpPr>
          <a:xfrm>
            <a:off x="7545300" y="445025"/>
            <a:ext cx="1297450" cy="477875"/>
            <a:chOff x="7164300" y="445025"/>
            <a:chExt cx="1297450" cy="477875"/>
          </a:xfrm>
        </p:grpSpPr>
        <p:grpSp>
          <p:nvGrpSpPr>
            <p:cNvPr id="199" name="Google Shape;199;p15"/>
            <p:cNvGrpSpPr/>
            <p:nvPr/>
          </p:nvGrpSpPr>
          <p:grpSpPr>
            <a:xfrm flipH="1">
              <a:off x="7164300" y="555088"/>
              <a:ext cx="1160025" cy="257725"/>
              <a:chOff x="3464600" y="3479675"/>
              <a:chExt cx="1160025" cy="257725"/>
            </a:xfrm>
          </p:grpSpPr>
          <p:sp>
            <p:nvSpPr>
              <p:cNvPr id="200" name="Google Shape;200;p15"/>
              <p:cNvSpPr/>
              <p:nvPr/>
            </p:nvSpPr>
            <p:spPr>
              <a:xfrm>
                <a:off x="3464600" y="3479675"/>
                <a:ext cx="1021600" cy="198500"/>
              </a:xfrm>
              <a:custGeom>
                <a:avLst/>
                <a:gdLst/>
                <a:ahLst/>
                <a:cxnLst/>
                <a:rect l="l" t="t" r="r" b="b"/>
                <a:pathLst>
                  <a:path w="40864" h="7940" extrusionOk="0">
                    <a:moveTo>
                      <a:pt x="1" y="1"/>
                    </a:moveTo>
                    <a:lnTo>
                      <a:pt x="1" y="1602"/>
                    </a:lnTo>
                    <a:lnTo>
                      <a:pt x="15845" y="1602"/>
                    </a:lnTo>
                    <a:lnTo>
                      <a:pt x="26319" y="7940"/>
                    </a:lnTo>
                    <a:lnTo>
                      <a:pt x="40863" y="7940"/>
                    </a:lnTo>
                    <a:lnTo>
                      <a:pt x="40863" y="6339"/>
                    </a:lnTo>
                    <a:lnTo>
                      <a:pt x="26720" y="6339"/>
                    </a:lnTo>
                    <a:lnTo>
                      <a:pt x="163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5"/>
              <p:cNvSpPr/>
              <p:nvPr/>
            </p:nvSpPr>
            <p:spPr>
              <a:xfrm>
                <a:off x="4458650" y="3572250"/>
                <a:ext cx="165975" cy="165150"/>
              </a:xfrm>
              <a:custGeom>
                <a:avLst/>
                <a:gdLst/>
                <a:ahLst/>
                <a:cxnLst/>
                <a:rect l="l" t="t" r="r" b="b"/>
                <a:pathLst>
                  <a:path w="6639" h="6606" extrusionOk="0">
                    <a:moveTo>
                      <a:pt x="3303" y="1602"/>
                    </a:moveTo>
                    <a:cubicBezTo>
                      <a:pt x="4270" y="1602"/>
                      <a:pt x="5004" y="2369"/>
                      <a:pt x="5004" y="3303"/>
                    </a:cubicBezTo>
                    <a:cubicBezTo>
                      <a:pt x="5004" y="4270"/>
                      <a:pt x="4270" y="5004"/>
                      <a:pt x="3303" y="5004"/>
                    </a:cubicBezTo>
                    <a:cubicBezTo>
                      <a:pt x="2335" y="5004"/>
                      <a:pt x="1602" y="4270"/>
                      <a:pt x="1602" y="3303"/>
                    </a:cubicBezTo>
                    <a:cubicBezTo>
                      <a:pt x="1602" y="2369"/>
                      <a:pt x="2335" y="1602"/>
                      <a:pt x="3303" y="1602"/>
                    </a:cubicBezTo>
                    <a:close/>
                    <a:moveTo>
                      <a:pt x="3303" y="0"/>
                    </a:moveTo>
                    <a:cubicBezTo>
                      <a:pt x="1501" y="0"/>
                      <a:pt x="0" y="1468"/>
                      <a:pt x="0" y="3303"/>
                    </a:cubicBezTo>
                    <a:cubicBezTo>
                      <a:pt x="0" y="5104"/>
                      <a:pt x="1468" y="6605"/>
                      <a:pt x="3303" y="6605"/>
                    </a:cubicBezTo>
                    <a:cubicBezTo>
                      <a:pt x="5137" y="6605"/>
                      <a:pt x="6638" y="5104"/>
                      <a:pt x="6605" y="3303"/>
                    </a:cubicBezTo>
                    <a:cubicBezTo>
                      <a:pt x="6605" y="1501"/>
                      <a:pt x="5137" y="0"/>
                      <a:pt x="33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02;p15"/>
            <p:cNvGrpSpPr/>
            <p:nvPr/>
          </p:nvGrpSpPr>
          <p:grpSpPr>
            <a:xfrm rot="10800000">
              <a:off x="7966375" y="445025"/>
              <a:ext cx="495375" cy="477875"/>
              <a:chOff x="3881575" y="2684100"/>
              <a:chExt cx="495375" cy="477875"/>
            </a:xfrm>
          </p:grpSpPr>
          <p:sp>
            <p:nvSpPr>
              <p:cNvPr id="203" name="Google Shape;203;p15"/>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5"/>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5"/>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6" name="Google Shape;206;p15"/>
          <p:cNvSpPr txBox="1">
            <a:spLocks noGrp="1"/>
          </p:cNvSpPr>
          <p:nvPr>
            <p:ph type="title"/>
          </p:nvPr>
        </p:nvSpPr>
        <p:spPr>
          <a:xfrm flipH="1">
            <a:off x="713225" y="2348313"/>
            <a:ext cx="4996500" cy="994800"/>
          </a:xfrm>
          <a:prstGeom prst="rect">
            <a:avLst/>
          </a:prstGeom>
        </p:spPr>
        <p:txBody>
          <a:bodyPr spcFirstLastPara="1" wrap="square" lIns="91425" tIns="91425" rIns="91425" bIns="91425" anchor="ctr" anchorCtr="0">
            <a:noAutofit/>
          </a:bodyPr>
          <a:lstStyle>
            <a:lvl1pPr lvl="0" rtl="0">
              <a:spcBef>
                <a:spcPts val="0"/>
              </a:spcBef>
              <a:spcAft>
                <a:spcPts val="0"/>
              </a:spcAft>
              <a:buSzPts val="54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07" name="Google Shape;207;p15"/>
          <p:cNvSpPr txBox="1">
            <a:spLocks noGrp="1"/>
          </p:cNvSpPr>
          <p:nvPr>
            <p:ph type="subTitle" idx="1"/>
          </p:nvPr>
        </p:nvSpPr>
        <p:spPr>
          <a:xfrm flipH="1">
            <a:off x="713225" y="3322588"/>
            <a:ext cx="30819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8" name="Google Shape;208;p15"/>
          <p:cNvSpPr txBox="1">
            <a:spLocks noGrp="1"/>
          </p:cNvSpPr>
          <p:nvPr>
            <p:ph type="title" idx="2" hasCustomPrompt="1"/>
          </p:nvPr>
        </p:nvSpPr>
        <p:spPr>
          <a:xfrm flipH="1">
            <a:off x="713225" y="1227513"/>
            <a:ext cx="3303600" cy="1120800"/>
          </a:xfrm>
          <a:prstGeom prst="rect">
            <a:avLst/>
          </a:prstGeom>
        </p:spPr>
        <p:txBody>
          <a:bodyPr spcFirstLastPara="1" wrap="square" lIns="91425" tIns="91425" rIns="91425" bIns="91425" anchor="ctr" anchorCtr="0">
            <a:noAutofit/>
          </a:bodyPr>
          <a:lstStyle>
            <a:lvl1pPr lvl="0" rtl="0">
              <a:spcBef>
                <a:spcPts val="0"/>
              </a:spcBef>
              <a:spcAft>
                <a:spcPts val="0"/>
              </a:spcAft>
              <a:buSzPts val="8600"/>
              <a:buNone/>
              <a:defRPr sz="8600">
                <a:solidFill>
                  <a:schemeClr val="dk2"/>
                </a:solidFill>
              </a:defRPr>
            </a:lvl1pPr>
            <a:lvl2pPr lvl="1" algn="ctr" rtl="0">
              <a:spcBef>
                <a:spcPts val="0"/>
              </a:spcBef>
              <a:spcAft>
                <a:spcPts val="0"/>
              </a:spcAft>
              <a:buSzPts val="8600"/>
              <a:buNone/>
              <a:defRPr sz="8600"/>
            </a:lvl2pPr>
            <a:lvl3pPr lvl="2" algn="ctr" rtl="0">
              <a:spcBef>
                <a:spcPts val="0"/>
              </a:spcBef>
              <a:spcAft>
                <a:spcPts val="0"/>
              </a:spcAft>
              <a:buSzPts val="8600"/>
              <a:buNone/>
              <a:defRPr sz="8600"/>
            </a:lvl3pPr>
            <a:lvl4pPr lvl="3" algn="ctr" rtl="0">
              <a:spcBef>
                <a:spcPts val="0"/>
              </a:spcBef>
              <a:spcAft>
                <a:spcPts val="0"/>
              </a:spcAft>
              <a:buSzPts val="8600"/>
              <a:buNone/>
              <a:defRPr sz="8600"/>
            </a:lvl4pPr>
            <a:lvl5pPr lvl="4" algn="ctr" rtl="0">
              <a:spcBef>
                <a:spcPts val="0"/>
              </a:spcBef>
              <a:spcAft>
                <a:spcPts val="0"/>
              </a:spcAft>
              <a:buSzPts val="8600"/>
              <a:buNone/>
              <a:defRPr sz="8600"/>
            </a:lvl5pPr>
            <a:lvl6pPr lvl="5" algn="ctr" rtl="0">
              <a:spcBef>
                <a:spcPts val="0"/>
              </a:spcBef>
              <a:spcAft>
                <a:spcPts val="0"/>
              </a:spcAft>
              <a:buSzPts val="8600"/>
              <a:buNone/>
              <a:defRPr sz="8600"/>
            </a:lvl6pPr>
            <a:lvl7pPr lvl="6" algn="ctr" rtl="0">
              <a:spcBef>
                <a:spcPts val="0"/>
              </a:spcBef>
              <a:spcAft>
                <a:spcPts val="0"/>
              </a:spcAft>
              <a:buSzPts val="8600"/>
              <a:buNone/>
              <a:defRPr sz="8600"/>
            </a:lvl7pPr>
            <a:lvl8pPr lvl="7" algn="ctr" rtl="0">
              <a:spcBef>
                <a:spcPts val="0"/>
              </a:spcBef>
              <a:spcAft>
                <a:spcPts val="0"/>
              </a:spcAft>
              <a:buSzPts val="8600"/>
              <a:buNone/>
              <a:defRPr sz="8600"/>
            </a:lvl8pPr>
            <a:lvl9pPr lvl="8" algn="ctr" rtl="0">
              <a:spcBef>
                <a:spcPts val="0"/>
              </a:spcBef>
              <a:spcAft>
                <a:spcPts val="0"/>
              </a:spcAft>
              <a:buSzPts val="8600"/>
              <a:buNone/>
              <a:defRPr sz="8600"/>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2">
  <p:cSld name="CUSTOM_9">
    <p:spTree>
      <p:nvGrpSpPr>
        <p:cNvPr id="1" name="Shape 209"/>
        <p:cNvGrpSpPr/>
        <p:nvPr/>
      </p:nvGrpSpPr>
      <p:grpSpPr>
        <a:xfrm>
          <a:off x="0" y="0"/>
          <a:ext cx="0" cy="0"/>
          <a:chOff x="0" y="0"/>
          <a:chExt cx="0" cy="0"/>
        </a:xfrm>
      </p:grpSpPr>
      <p:sp>
        <p:nvSpPr>
          <p:cNvPr id="210" name="Google Shape;210;p16"/>
          <p:cNvSpPr/>
          <p:nvPr/>
        </p:nvSpPr>
        <p:spPr>
          <a:xfrm>
            <a:off x="0" y="180725"/>
            <a:ext cx="9143718" cy="4716050"/>
          </a:xfrm>
          <a:custGeom>
            <a:avLst/>
            <a:gdLst/>
            <a:ahLst/>
            <a:cxnLst/>
            <a:rect l="l" t="t" r="r" b="b"/>
            <a:pathLst>
              <a:path w="297744" h="188642" extrusionOk="0">
                <a:moveTo>
                  <a:pt x="283856" y="0"/>
                </a:moveTo>
                <a:lnTo>
                  <a:pt x="276123" y="21305"/>
                </a:lnTo>
                <a:lnTo>
                  <a:pt x="265445" y="44609"/>
                </a:lnTo>
                <a:lnTo>
                  <a:pt x="261657" y="38928"/>
                </a:lnTo>
                <a:lnTo>
                  <a:pt x="254661" y="57813"/>
                </a:lnTo>
                <a:lnTo>
                  <a:pt x="249295" y="37350"/>
                </a:lnTo>
                <a:lnTo>
                  <a:pt x="249242" y="37087"/>
                </a:lnTo>
                <a:lnTo>
                  <a:pt x="245139" y="40717"/>
                </a:lnTo>
                <a:lnTo>
                  <a:pt x="238458" y="61285"/>
                </a:lnTo>
                <a:lnTo>
                  <a:pt x="229358" y="73910"/>
                </a:lnTo>
                <a:lnTo>
                  <a:pt x="224413" y="97477"/>
                </a:lnTo>
                <a:lnTo>
                  <a:pt x="208631" y="110155"/>
                </a:lnTo>
                <a:lnTo>
                  <a:pt x="208631" y="110208"/>
                </a:lnTo>
                <a:lnTo>
                  <a:pt x="201687" y="144348"/>
                </a:lnTo>
                <a:lnTo>
                  <a:pt x="196585" y="140087"/>
                </a:lnTo>
                <a:lnTo>
                  <a:pt x="190851" y="123306"/>
                </a:lnTo>
                <a:lnTo>
                  <a:pt x="174964" y="100108"/>
                </a:lnTo>
                <a:lnTo>
                  <a:pt x="174859" y="99897"/>
                </a:lnTo>
                <a:lnTo>
                  <a:pt x="165758" y="116678"/>
                </a:lnTo>
                <a:lnTo>
                  <a:pt x="160129" y="108682"/>
                </a:lnTo>
                <a:lnTo>
                  <a:pt x="159972" y="108577"/>
                </a:lnTo>
                <a:lnTo>
                  <a:pt x="153869" y="112312"/>
                </a:lnTo>
                <a:lnTo>
                  <a:pt x="140508" y="95952"/>
                </a:lnTo>
                <a:lnTo>
                  <a:pt x="140403" y="95899"/>
                </a:lnTo>
                <a:lnTo>
                  <a:pt x="134300" y="100265"/>
                </a:lnTo>
                <a:lnTo>
                  <a:pt x="129303" y="89692"/>
                </a:lnTo>
                <a:lnTo>
                  <a:pt x="119308" y="109629"/>
                </a:lnTo>
                <a:lnTo>
                  <a:pt x="112312" y="104105"/>
                </a:lnTo>
                <a:lnTo>
                  <a:pt x="105157" y="111312"/>
                </a:lnTo>
                <a:lnTo>
                  <a:pt x="100212" y="150608"/>
                </a:lnTo>
                <a:lnTo>
                  <a:pt x="93321" y="172860"/>
                </a:lnTo>
                <a:lnTo>
                  <a:pt x="83537" y="146032"/>
                </a:lnTo>
                <a:lnTo>
                  <a:pt x="83431" y="145874"/>
                </a:lnTo>
                <a:lnTo>
                  <a:pt x="77645" y="150345"/>
                </a:lnTo>
                <a:lnTo>
                  <a:pt x="72595" y="131776"/>
                </a:lnTo>
                <a:lnTo>
                  <a:pt x="64231" y="152344"/>
                </a:lnTo>
                <a:lnTo>
                  <a:pt x="51763" y="161287"/>
                </a:lnTo>
                <a:lnTo>
                  <a:pt x="43083" y="177542"/>
                </a:lnTo>
                <a:lnTo>
                  <a:pt x="37507" y="169388"/>
                </a:lnTo>
                <a:lnTo>
                  <a:pt x="23462" y="188063"/>
                </a:lnTo>
                <a:lnTo>
                  <a:pt x="14256" y="175175"/>
                </a:lnTo>
                <a:lnTo>
                  <a:pt x="14151" y="175070"/>
                </a:lnTo>
                <a:lnTo>
                  <a:pt x="0" y="186748"/>
                </a:lnTo>
                <a:lnTo>
                  <a:pt x="210" y="187011"/>
                </a:lnTo>
                <a:lnTo>
                  <a:pt x="14098" y="175490"/>
                </a:lnTo>
                <a:lnTo>
                  <a:pt x="23462" y="188642"/>
                </a:lnTo>
                <a:lnTo>
                  <a:pt x="37507" y="169967"/>
                </a:lnTo>
                <a:lnTo>
                  <a:pt x="43083" y="178226"/>
                </a:lnTo>
                <a:lnTo>
                  <a:pt x="51974" y="161550"/>
                </a:lnTo>
                <a:lnTo>
                  <a:pt x="64494" y="152607"/>
                </a:lnTo>
                <a:lnTo>
                  <a:pt x="72542" y="132828"/>
                </a:lnTo>
                <a:lnTo>
                  <a:pt x="77487" y="150924"/>
                </a:lnTo>
                <a:lnTo>
                  <a:pt x="83326" y="146400"/>
                </a:lnTo>
                <a:lnTo>
                  <a:pt x="93321" y="173912"/>
                </a:lnTo>
                <a:lnTo>
                  <a:pt x="100475" y="150661"/>
                </a:lnTo>
                <a:lnTo>
                  <a:pt x="105473" y="111470"/>
                </a:lnTo>
                <a:lnTo>
                  <a:pt x="112312" y="104474"/>
                </a:lnTo>
                <a:lnTo>
                  <a:pt x="119413" y="110155"/>
                </a:lnTo>
                <a:lnTo>
                  <a:pt x="129303" y="90481"/>
                </a:lnTo>
                <a:lnTo>
                  <a:pt x="134090" y="100634"/>
                </a:lnTo>
                <a:lnTo>
                  <a:pt x="134195" y="100791"/>
                </a:lnTo>
                <a:lnTo>
                  <a:pt x="140350" y="96267"/>
                </a:lnTo>
                <a:lnTo>
                  <a:pt x="153817" y="112733"/>
                </a:lnTo>
                <a:lnTo>
                  <a:pt x="159919" y="109050"/>
                </a:lnTo>
                <a:lnTo>
                  <a:pt x="165863" y="117309"/>
                </a:lnTo>
                <a:lnTo>
                  <a:pt x="174911" y="100476"/>
                </a:lnTo>
                <a:lnTo>
                  <a:pt x="190483" y="123411"/>
                </a:lnTo>
                <a:lnTo>
                  <a:pt x="196374" y="140192"/>
                </a:lnTo>
                <a:lnTo>
                  <a:pt x="196374" y="140245"/>
                </a:lnTo>
                <a:lnTo>
                  <a:pt x="201845" y="144927"/>
                </a:lnTo>
                <a:lnTo>
                  <a:pt x="208894" y="110365"/>
                </a:lnTo>
                <a:lnTo>
                  <a:pt x="224623" y="97740"/>
                </a:lnTo>
                <a:lnTo>
                  <a:pt x="224676" y="97635"/>
                </a:lnTo>
                <a:lnTo>
                  <a:pt x="229673" y="74121"/>
                </a:lnTo>
                <a:lnTo>
                  <a:pt x="238721" y="61443"/>
                </a:lnTo>
                <a:lnTo>
                  <a:pt x="245455" y="40927"/>
                </a:lnTo>
                <a:lnTo>
                  <a:pt x="249032" y="37771"/>
                </a:lnTo>
                <a:lnTo>
                  <a:pt x="254503" y="58392"/>
                </a:lnTo>
                <a:lnTo>
                  <a:pt x="254608" y="58865"/>
                </a:lnTo>
                <a:lnTo>
                  <a:pt x="261710" y="39664"/>
                </a:lnTo>
                <a:lnTo>
                  <a:pt x="265445" y="45241"/>
                </a:lnTo>
                <a:lnTo>
                  <a:pt x="276439" y="21411"/>
                </a:lnTo>
                <a:lnTo>
                  <a:pt x="283856" y="842"/>
                </a:lnTo>
                <a:lnTo>
                  <a:pt x="289853" y="14309"/>
                </a:lnTo>
                <a:lnTo>
                  <a:pt x="297481" y="28933"/>
                </a:lnTo>
                <a:lnTo>
                  <a:pt x="297744" y="28723"/>
                </a:lnTo>
                <a:lnTo>
                  <a:pt x="290169" y="14204"/>
                </a:lnTo>
                <a:lnTo>
                  <a:pt x="283856"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 name="Google Shape;211;p16"/>
          <p:cNvGrpSpPr/>
          <p:nvPr/>
        </p:nvGrpSpPr>
        <p:grpSpPr>
          <a:xfrm>
            <a:off x="318425" y="445013"/>
            <a:ext cx="1297450" cy="477875"/>
            <a:chOff x="318425" y="357163"/>
            <a:chExt cx="1297450" cy="477875"/>
          </a:xfrm>
        </p:grpSpPr>
        <p:grpSp>
          <p:nvGrpSpPr>
            <p:cNvPr id="212" name="Google Shape;212;p16"/>
            <p:cNvGrpSpPr/>
            <p:nvPr/>
          </p:nvGrpSpPr>
          <p:grpSpPr>
            <a:xfrm rot="10800000" flipH="1">
              <a:off x="455850" y="467250"/>
              <a:ext cx="1160025" cy="257725"/>
              <a:chOff x="3464600" y="3479675"/>
              <a:chExt cx="1160025" cy="257725"/>
            </a:xfrm>
          </p:grpSpPr>
          <p:sp>
            <p:nvSpPr>
              <p:cNvPr id="213" name="Google Shape;213;p16"/>
              <p:cNvSpPr/>
              <p:nvPr/>
            </p:nvSpPr>
            <p:spPr>
              <a:xfrm>
                <a:off x="3464600" y="3479675"/>
                <a:ext cx="1021600" cy="198500"/>
              </a:xfrm>
              <a:custGeom>
                <a:avLst/>
                <a:gdLst/>
                <a:ahLst/>
                <a:cxnLst/>
                <a:rect l="l" t="t" r="r" b="b"/>
                <a:pathLst>
                  <a:path w="40864" h="7940" extrusionOk="0">
                    <a:moveTo>
                      <a:pt x="1" y="1"/>
                    </a:moveTo>
                    <a:lnTo>
                      <a:pt x="1" y="1602"/>
                    </a:lnTo>
                    <a:lnTo>
                      <a:pt x="15845" y="1602"/>
                    </a:lnTo>
                    <a:lnTo>
                      <a:pt x="26319" y="7940"/>
                    </a:lnTo>
                    <a:lnTo>
                      <a:pt x="40863" y="7940"/>
                    </a:lnTo>
                    <a:lnTo>
                      <a:pt x="40863" y="6339"/>
                    </a:lnTo>
                    <a:lnTo>
                      <a:pt x="26720" y="6339"/>
                    </a:lnTo>
                    <a:lnTo>
                      <a:pt x="163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6"/>
              <p:cNvSpPr/>
              <p:nvPr/>
            </p:nvSpPr>
            <p:spPr>
              <a:xfrm>
                <a:off x="4458650" y="3572250"/>
                <a:ext cx="165975" cy="165150"/>
              </a:xfrm>
              <a:custGeom>
                <a:avLst/>
                <a:gdLst/>
                <a:ahLst/>
                <a:cxnLst/>
                <a:rect l="l" t="t" r="r" b="b"/>
                <a:pathLst>
                  <a:path w="6639" h="6606" extrusionOk="0">
                    <a:moveTo>
                      <a:pt x="3303" y="1602"/>
                    </a:moveTo>
                    <a:cubicBezTo>
                      <a:pt x="4270" y="1602"/>
                      <a:pt x="5004" y="2369"/>
                      <a:pt x="5004" y="3303"/>
                    </a:cubicBezTo>
                    <a:cubicBezTo>
                      <a:pt x="5004" y="4270"/>
                      <a:pt x="4270" y="5004"/>
                      <a:pt x="3303" y="5004"/>
                    </a:cubicBezTo>
                    <a:cubicBezTo>
                      <a:pt x="2335" y="5004"/>
                      <a:pt x="1602" y="4270"/>
                      <a:pt x="1602" y="3303"/>
                    </a:cubicBezTo>
                    <a:cubicBezTo>
                      <a:pt x="1602" y="2369"/>
                      <a:pt x="2335" y="1602"/>
                      <a:pt x="3303" y="1602"/>
                    </a:cubicBezTo>
                    <a:close/>
                    <a:moveTo>
                      <a:pt x="3303" y="0"/>
                    </a:moveTo>
                    <a:cubicBezTo>
                      <a:pt x="1501" y="0"/>
                      <a:pt x="0" y="1468"/>
                      <a:pt x="0" y="3303"/>
                    </a:cubicBezTo>
                    <a:cubicBezTo>
                      <a:pt x="0" y="5104"/>
                      <a:pt x="1468" y="6605"/>
                      <a:pt x="3303" y="6605"/>
                    </a:cubicBezTo>
                    <a:cubicBezTo>
                      <a:pt x="5137" y="6605"/>
                      <a:pt x="6638" y="5104"/>
                      <a:pt x="6605" y="3303"/>
                    </a:cubicBezTo>
                    <a:cubicBezTo>
                      <a:pt x="6605" y="1501"/>
                      <a:pt x="5137" y="0"/>
                      <a:pt x="33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 name="Google Shape;215;p16"/>
            <p:cNvGrpSpPr/>
            <p:nvPr/>
          </p:nvGrpSpPr>
          <p:grpSpPr>
            <a:xfrm>
              <a:off x="318425" y="357163"/>
              <a:ext cx="495375" cy="477875"/>
              <a:chOff x="3881575" y="2684100"/>
              <a:chExt cx="495375" cy="477875"/>
            </a:xfrm>
          </p:grpSpPr>
          <p:sp>
            <p:nvSpPr>
              <p:cNvPr id="216" name="Google Shape;216;p16"/>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6"/>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6"/>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9" name="Google Shape;219;p16"/>
          <p:cNvGrpSpPr/>
          <p:nvPr/>
        </p:nvGrpSpPr>
        <p:grpSpPr>
          <a:xfrm rot="5400000" flipH="1">
            <a:off x="8237827" y="4360472"/>
            <a:ext cx="495375" cy="477875"/>
            <a:chOff x="3881575" y="2684100"/>
            <a:chExt cx="495375" cy="477875"/>
          </a:xfrm>
        </p:grpSpPr>
        <p:sp>
          <p:nvSpPr>
            <p:cNvPr id="220" name="Google Shape;220;p16"/>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6"/>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6"/>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 name="Google Shape;223;p16"/>
          <p:cNvSpPr txBox="1">
            <a:spLocks noGrp="1"/>
          </p:cNvSpPr>
          <p:nvPr>
            <p:ph type="title"/>
          </p:nvPr>
        </p:nvSpPr>
        <p:spPr>
          <a:xfrm>
            <a:off x="3434275" y="2347038"/>
            <a:ext cx="4996500" cy="994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4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24" name="Google Shape;224;p16"/>
          <p:cNvSpPr txBox="1">
            <a:spLocks noGrp="1"/>
          </p:cNvSpPr>
          <p:nvPr>
            <p:ph type="subTitle" idx="1"/>
          </p:nvPr>
        </p:nvSpPr>
        <p:spPr>
          <a:xfrm>
            <a:off x="5348875" y="3323863"/>
            <a:ext cx="3081900" cy="593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5" name="Google Shape;225;p16"/>
          <p:cNvSpPr txBox="1">
            <a:spLocks noGrp="1"/>
          </p:cNvSpPr>
          <p:nvPr>
            <p:ph type="title" idx="2" hasCustomPrompt="1"/>
          </p:nvPr>
        </p:nvSpPr>
        <p:spPr>
          <a:xfrm>
            <a:off x="5127175" y="1226238"/>
            <a:ext cx="3303600" cy="1120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8600"/>
              <a:buNone/>
              <a:defRPr sz="8600">
                <a:solidFill>
                  <a:schemeClr val="dk2"/>
                </a:solidFill>
              </a:defRPr>
            </a:lvl1pPr>
            <a:lvl2pPr lvl="1" algn="ctr" rtl="0">
              <a:spcBef>
                <a:spcPts val="0"/>
              </a:spcBef>
              <a:spcAft>
                <a:spcPts val="0"/>
              </a:spcAft>
              <a:buSzPts val="8600"/>
              <a:buNone/>
              <a:defRPr sz="8600"/>
            </a:lvl2pPr>
            <a:lvl3pPr lvl="2" algn="ctr" rtl="0">
              <a:spcBef>
                <a:spcPts val="0"/>
              </a:spcBef>
              <a:spcAft>
                <a:spcPts val="0"/>
              </a:spcAft>
              <a:buSzPts val="8600"/>
              <a:buNone/>
              <a:defRPr sz="8600"/>
            </a:lvl3pPr>
            <a:lvl4pPr lvl="3" algn="ctr" rtl="0">
              <a:spcBef>
                <a:spcPts val="0"/>
              </a:spcBef>
              <a:spcAft>
                <a:spcPts val="0"/>
              </a:spcAft>
              <a:buSzPts val="8600"/>
              <a:buNone/>
              <a:defRPr sz="8600"/>
            </a:lvl4pPr>
            <a:lvl5pPr lvl="4" algn="ctr" rtl="0">
              <a:spcBef>
                <a:spcPts val="0"/>
              </a:spcBef>
              <a:spcAft>
                <a:spcPts val="0"/>
              </a:spcAft>
              <a:buSzPts val="8600"/>
              <a:buNone/>
              <a:defRPr sz="8600"/>
            </a:lvl5pPr>
            <a:lvl6pPr lvl="5" algn="ctr" rtl="0">
              <a:spcBef>
                <a:spcPts val="0"/>
              </a:spcBef>
              <a:spcAft>
                <a:spcPts val="0"/>
              </a:spcAft>
              <a:buSzPts val="8600"/>
              <a:buNone/>
              <a:defRPr sz="8600"/>
            </a:lvl6pPr>
            <a:lvl7pPr lvl="6" algn="ctr" rtl="0">
              <a:spcBef>
                <a:spcPts val="0"/>
              </a:spcBef>
              <a:spcAft>
                <a:spcPts val="0"/>
              </a:spcAft>
              <a:buSzPts val="8600"/>
              <a:buNone/>
              <a:defRPr sz="8600"/>
            </a:lvl7pPr>
            <a:lvl8pPr lvl="7" algn="ctr" rtl="0">
              <a:spcBef>
                <a:spcPts val="0"/>
              </a:spcBef>
              <a:spcAft>
                <a:spcPts val="0"/>
              </a:spcAft>
              <a:buSzPts val="8600"/>
              <a:buNone/>
              <a:defRPr sz="8600"/>
            </a:lvl8pPr>
            <a:lvl9pPr lvl="8" algn="ctr" rtl="0">
              <a:spcBef>
                <a:spcPts val="0"/>
              </a:spcBef>
              <a:spcAft>
                <a:spcPts val="0"/>
              </a:spcAft>
              <a:buSzPts val="8600"/>
              <a:buNone/>
              <a:defRPr sz="8600"/>
            </a:lvl9pPr>
          </a:lstStyle>
          <a:p>
            <a:r>
              <a:t>xx%</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list">
  <p:cSld name="CUSTOM_5">
    <p:spTree>
      <p:nvGrpSpPr>
        <p:cNvPr id="1" name="Shape 246"/>
        <p:cNvGrpSpPr/>
        <p:nvPr/>
      </p:nvGrpSpPr>
      <p:grpSpPr>
        <a:xfrm>
          <a:off x="0" y="0"/>
          <a:ext cx="0" cy="0"/>
          <a:chOff x="0" y="0"/>
          <a:chExt cx="0" cy="0"/>
        </a:xfrm>
      </p:grpSpPr>
      <p:sp>
        <p:nvSpPr>
          <p:cNvPr id="247" name="Google Shape;247;p18"/>
          <p:cNvSpPr/>
          <p:nvPr/>
        </p:nvSpPr>
        <p:spPr>
          <a:xfrm flipH="1">
            <a:off x="138" y="213725"/>
            <a:ext cx="9143718" cy="4716050"/>
          </a:xfrm>
          <a:custGeom>
            <a:avLst/>
            <a:gdLst/>
            <a:ahLst/>
            <a:cxnLst/>
            <a:rect l="l" t="t" r="r" b="b"/>
            <a:pathLst>
              <a:path w="297744" h="188642" extrusionOk="0">
                <a:moveTo>
                  <a:pt x="283856" y="0"/>
                </a:moveTo>
                <a:lnTo>
                  <a:pt x="276123" y="21305"/>
                </a:lnTo>
                <a:lnTo>
                  <a:pt x="265445" y="44609"/>
                </a:lnTo>
                <a:lnTo>
                  <a:pt x="261657" y="38928"/>
                </a:lnTo>
                <a:lnTo>
                  <a:pt x="254661" y="57813"/>
                </a:lnTo>
                <a:lnTo>
                  <a:pt x="249295" y="37350"/>
                </a:lnTo>
                <a:lnTo>
                  <a:pt x="249242" y="37087"/>
                </a:lnTo>
                <a:lnTo>
                  <a:pt x="245139" y="40717"/>
                </a:lnTo>
                <a:lnTo>
                  <a:pt x="238458" y="61285"/>
                </a:lnTo>
                <a:lnTo>
                  <a:pt x="229358" y="73910"/>
                </a:lnTo>
                <a:lnTo>
                  <a:pt x="224413" y="97477"/>
                </a:lnTo>
                <a:lnTo>
                  <a:pt x="208631" y="110155"/>
                </a:lnTo>
                <a:lnTo>
                  <a:pt x="208631" y="110208"/>
                </a:lnTo>
                <a:lnTo>
                  <a:pt x="201687" y="144348"/>
                </a:lnTo>
                <a:lnTo>
                  <a:pt x="196585" y="140087"/>
                </a:lnTo>
                <a:lnTo>
                  <a:pt x="190851" y="123306"/>
                </a:lnTo>
                <a:lnTo>
                  <a:pt x="174964" y="100108"/>
                </a:lnTo>
                <a:lnTo>
                  <a:pt x="174859" y="99897"/>
                </a:lnTo>
                <a:lnTo>
                  <a:pt x="165758" y="116678"/>
                </a:lnTo>
                <a:lnTo>
                  <a:pt x="160129" y="108682"/>
                </a:lnTo>
                <a:lnTo>
                  <a:pt x="159972" y="108577"/>
                </a:lnTo>
                <a:lnTo>
                  <a:pt x="153869" y="112312"/>
                </a:lnTo>
                <a:lnTo>
                  <a:pt x="140508" y="95952"/>
                </a:lnTo>
                <a:lnTo>
                  <a:pt x="140403" y="95899"/>
                </a:lnTo>
                <a:lnTo>
                  <a:pt x="134300" y="100265"/>
                </a:lnTo>
                <a:lnTo>
                  <a:pt x="129303" y="89692"/>
                </a:lnTo>
                <a:lnTo>
                  <a:pt x="119308" y="109629"/>
                </a:lnTo>
                <a:lnTo>
                  <a:pt x="112312" y="104105"/>
                </a:lnTo>
                <a:lnTo>
                  <a:pt x="105157" y="111312"/>
                </a:lnTo>
                <a:lnTo>
                  <a:pt x="100212" y="150608"/>
                </a:lnTo>
                <a:lnTo>
                  <a:pt x="93321" y="172860"/>
                </a:lnTo>
                <a:lnTo>
                  <a:pt x="83537" y="146032"/>
                </a:lnTo>
                <a:lnTo>
                  <a:pt x="83431" y="145874"/>
                </a:lnTo>
                <a:lnTo>
                  <a:pt x="77645" y="150345"/>
                </a:lnTo>
                <a:lnTo>
                  <a:pt x="72595" y="131776"/>
                </a:lnTo>
                <a:lnTo>
                  <a:pt x="64231" y="152344"/>
                </a:lnTo>
                <a:lnTo>
                  <a:pt x="51763" y="161287"/>
                </a:lnTo>
                <a:lnTo>
                  <a:pt x="43083" y="177542"/>
                </a:lnTo>
                <a:lnTo>
                  <a:pt x="37507" y="169388"/>
                </a:lnTo>
                <a:lnTo>
                  <a:pt x="23462" y="188063"/>
                </a:lnTo>
                <a:lnTo>
                  <a:pt x="14256" y="175175"/>
                </a:lnTo>
                <a:lnTo>
                  <a:pt x="14151" y="175070"/>
                </a:lnTo>
                <a:lnTo>
                  <a:pt x="0" y="186748"/>
                </a:lnTo>
                <a:lnTo>
                  <a:pt x="210" y="187011"/>
                </a:lnTo>
                <a:lnTo>
                  <a:pt x="14098" y="175490"/>
                </a:lnTo>
                <a:lnTo>
                  <a:pt x="23462" y="188642"/>
                </a:lnTo>
                <a:lnTo>
                  <a:pt x="37507" y="169967"/>
                </a:lnTo>
                <a:lnTo>
                  <a:pt x="43083" y="178226"/>
                </a:lnTo>
                <a:lnTo>
                  <a:pt x="51974" y="161550"/>
                </a:lnTo>
                <a:lnTo>
                  <a:pt x="64494" y="152607"/>
                </a:lnTo>
                <a:lnTo>
                  <a:pt x="72542" y="132828"/>
                </a:lnTo>
                <a:lnTo>
                  <a:pt x="77487" y="150924"/>
                </a:lnTo>
                <a:lnTo>
                  <a:pt x="83326" y="146400"/>
                </a:lnTo>
                <a:lnTo>
                  <a:pt x="93321" y="173912"/>
                </a:lnTo>
                <a:lnTo>
                  <a:pt x="100475" y="150661"/>
                </a:lnTo>
                <a:lnTo>
                  <a:pt x="105473" y="111470"/>
                </a:lnTo>
                <a:lnTo>
                  <a:pt x="112312" y="104474"/>
                </a:lnTo>
                <a:lnTo>
                  <a:pt x="119413" y="110155"/>
                </a:lnTo>
                <a:lnTo>
                  <a:pt x="129303" y="90481"/>
                </a:lnTo>
                <a:lnTo>
                  <a:pt x="134090" y="100634"/>
                </a:lnTo>
                <a:lnTo>
                  <a:pt x="134195" y="100791"/>
                </a:lnTo>
                <a:lnTo>
                  <a:pt x="140350" y="96267"/>
                </a:lnTo>
                <a:lnTo>
                  <a:pt x="153817" y="112733"/>
                </a:lnTo>
                <a:lnTo>
                  <a:pt x="159919" y="109050"/>
                </a:lnTo>
                <a:lnTo>
                  <a:pt x="165863" y="117309"/>
                </a:lnTo>
                <a:lnTo>
                  <a:pt x="174911" y="100476"/>
                </a:lnTo>
                <a:lnTo>
                  <a:pt x="190483" y="123411"/>
                </a:lnTo>
                <a:lnTo>
                  <a:pt x="196374" y="140192"/>
                </a:lnTo>
                <a:lnTo>
                  <a:pt x="196374" y="140245"/>
                </a:lnTo>
                <a:lnTo>
                  <a:pt x="201845" y="144927"/>
                </a:lnTo>
                <a:lnTo>
                  <a:pt x="208894" y="110365"/>
                </a:lnTo>
                <a:lnTo>
                  <a:pt x="224623" y="97740"/>
                </a:lnTo>
                <a:lnTo>
                  <a:pt x="224676" y="97635"/>
                </a:lnTo>
                <a:lnTo>
                  <a:pt x="229673" y="74121"/>
                </a:lnTo>
                <a:lnTo>
                  <a:pt x="238721" y="61443"/>
                </a:lnTo>
                <a:lnTo>
                  <a:pt x="245455" y="40927"/>
                </a:lnTo>
                <a:lnTo>
                  <a:pt x="249032" y="37771"/>
                </a:lnTo>
                <a:lnTo>
                  <a:pt x="254503" y="58392"/>
                </a:lnTo>
                <a:lnTo>
                  <a:pt x="254608" y="58865"/>
                </a:lnTo>
                <a:lnTo>
                  <a:pt x="261710" y="39664"/>
                </a:lnTo>
                <a:lnTo>
                  <a:pt x="265445" y="45241"/>
                </a:lnTo>
                <a:lnTo>
                  <a:pt x="276439" y="21411"/>
                </a:lnTo>
                <a:lnTo>
                  <a:pt x="283856" y="842"/>
                </a:lnTo>
                <a:lnTo>
                  <a:pt x="289853" y="14309"/>
                </a:lnTo>
                <a:lnTo>
                  <a:pt x="297481" y="28933"/>
                </a:lnTo>
                <a:lnTo>
                  <a:pt x="297744" y="28723"/>
                </a:lnTo>
                <a:lnTo>
                  <a:pt x="290169" y="14204"/>
                </a:lnTo>
                <a:lnTo>
                  <a:pt x="283856"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 name="Google Shape;248;p18"/>
          <p:cNvGrpSpPr/>
          <p:nvPr/>
        </p:nvGrpSpPr>
        <p:grpSpPr>
          <a:xfrm rot="5547522" flipH="1">
            <a:off x="320091" y="4360510"/>
            <a:ext cx="495385" cy="477885"/>
            <a:chOff x="3881575" y="2684100"/>
            <a:chExt cx="495375" cy="477875"/>
          </a:xfrm>
        </p:grpSpPr>
        <p:sp>
          <p:nvSpPr>
            <p:cNvPr id="249" name="Google Shape;249;p18"/>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8"/>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8"/>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18"/>
          <p:cNvGrpSpPr/>
          <p:nvPr/>
        </p:nvGrpSpPr>
        <p:grpSpPr>
          <a:xfrm>
            <a:off x="318425" y="445013"/>
            <a:ext cx="1297450" cy="477875"/>
            <a:chOff x="318425" y="357163"/>
            <a:chExt cx="1297450" cy="477875"/>
          </a:xfrm>
        </p:grpSpPr>
        <p:grpSp>
          <p:nvGrpSpPr>
            <p:cNvPr id="253" name="Google Shape;253;p18"/>
            <p:cNvGrpSpPr/>
            <p:nvPr/>
          </p:nvGrpSpPr>
          <p:grpSpPr>
            <a:xfrm rot="10800000" flipH="1">
              <a:off x="455850" y="467250"/>
              <a:ext cx="1160025" cy="257725"/>
              <a:chOff x="3464600" y="3479675"/>
              <a:chExt cx="1160025" cy="257725"/>
            </a:xfrm>
          </p:grpSpPr>
          <p:sp>
            <p:nvSpPr>
              <p:cNvPr id="254" name="Google Shape;254;p18"/>
              <p:cNvSpPr/>
              <p:nvPr/>
            </p:nvSpPr>
            <p:spPr>
              <a:xfrm>
                <a:off x="3464600" y="3479675"/>
                <a:ext cx="1021600" cy="198500"/>
              </a:xfrm>
              <a:custGeom>
                <a:avLst/>
                <a:gdLst/>
                <a:ahLst/>
                <a:cxnLst/>
                <a:rect l="l" t="t" r="r" b="b"/>
                <a:pathLst>
                  <a:path w="40864" h="7940" extrusionOk="0">
                    <a:moveTo>
                      <a:pt x="1" y="1"/>
                    </a:moveTo>
                    <a:lnTo>
                      <a:pt x="1" y="1602"/>
                    </a:lnTo>
                    <a:lnTo>
                      <a:pt x="15845" y="1602"/>
                    </a:lnTo>
                    <a:lnTo>
                      <a:pt x="26319" y="7940"/>
                    </a:lnTo>
                    <a:lnTo>
                      <a:pt x="40863" y="7940"/>
                    </a:lnTo>
                    <a:lnTo>
                      <a:pt x="40863" y="6339"/>
                    </a:lnTo>
                    <a:lnTo>
                      <a:pt x="26720" y="6339"/>
                    </a:lnTo>
                    <a:lnTo>
                      <a:pt x="163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8"/>
              <p:cNvSpPr/>
              <p:nvPr/>
            </p:nvSpPr>
            <p:spPr>
              <a:xfrm>
                <a:off x="4458650" y="3572250"/>
                <a:ext cx="165975" cy="165150"/>
              </a:xfrm>
              <a:custGeom>
                <a:avLst/>
                <a:gdLst/>
                <a:ahLst/>
                <a:cxnLst/>
                <a:rect l="l" t="t" r="r" b="b"/>
                <a:pathLst>
                  <a:path w="6639" h="6606" extrusionOk="0">
                    <a:moveTo>
                      <a:pt x="3303" y="1602"/>
                    </a:moveTo>
                    <a:cubicBezTo>
                      <a:pt x="4270" y="1602"/>
                      <a:pt x="5004" y="2369"/>
                      <a:pt x="5004" y="3303"/>
                    </a:cubicBezTo>
                    <a:cubicBezTo>
                      <a:pt x="5004" y="4270"/>
                      <a:pt x="4270" y="5004"/>
                      <a:pt x="3303" y="5004"/>
                    </a:cubicBezTo>
                    <a:cubicBezTo>
                      <a:pt x="2335" y="5004"/>
                      <a:pt x="1602" y="4270"/>
                      <a:pt x="1602" y="3303"/>
                    </a:cubicBezTo>
                    <a:cubicBezTo>
                      <a:pt x="1602" y="2369"/>
                      <a:pt x="2335" y="1602"/>
                      <a:pt x="3303" y="1602"/>
                    </a:cubicBezTo>
                    <a:close/>
                    <a:moveTo>
                      <a:pt x="3303" y="0"/>
                    </a:moveTo>
                    <a:cubicBezTo>
                      <a:pt x="1501" y="0"/>
                      <a:pt x="0" y="1468"/>
                      <a:pt x="0" y="3303"/>
                    </a:cubicBezTo>
                    <a:cubicBezTo>
                      <a:pt x="0" y="5104"/>
                      <a:pt x="1468" y="6605"/>
                      <a:pt x="3303" y="6605"/>
                    </a:cubicBezTo>
                    <a:cubicBezTo>
                      <a:pt x="5137" y="6605"/>
                      <a:pt x="6638" y="5104"/>
                      <a:pt x="6605" y="3303"/>
                    </a:cubicBezTo>
                    <a:cubicBezTo>
                      <a:pt x="6605" y="1501"/>
                      <a:pt x="5137" y="0"/>
                      <a:pt x="3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 name="Google Shape;256;p18"/>
            <p:cNvGrpSpPr/>
            <p:nvPr/>
          </p:nvGrpSpPr>
          <p:grpSpPr>
            <a:xfrm>
              <a:off x="318425" y="357163"/>
              <a:ext cx="495375" cy="477875"/>
              <a:chOff x="3881575" y="2684100"/>
              <a:chExt cx="495375" cy="477875"/>
            </a:xfrm>
          </p:grpSpPr>
          <p:sp>
            <p:nvSpPr>
              <p:cNvPr id="257" name="Google Shape;257;p18"/>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8"/>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8"/>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0" name="Google Shape;260;p18"/>
          <p:cNvGrpSpPr/>
          <p:nvPr/>
        </p:nvGrpSpPr>
        <p:grpSpPr>
          <a:xfrm rot="8100000" flipH="1">
            <a:off x="8237857" y="4360514"/>
            <a:ext cx="495370" cy="477870"/>
            <a:chOff x="3881575" y="2684100"/>
            <a:chExt cx="495375" cy="477875"/>
          </a:xfrm>
        </p:grpSpPr>
        <p:sp>
          <p:nvSpPr>
            <p:cNvPr id="261" name="Google Shape;261;p18"/>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8"/>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8"/>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4" name="Google Shape;264;p18"/>
          <p:cNvSpPr txBox="1">
            <a:spLocks noGrp="1"/>
          </p:cNvSpPr>
          <p:nvPr>
            <p:ph type="title"/>
          </p:nvPr>
        </p:nvSpPr>
        <p:spPr>
          <a:xfrm>
            <a:off x="4602150" y="445025"/>
            <a:ext cx="3828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5" name="Google Shape;265;p18"/>
          <p:cNvSpPr txBox="1">
            <a:spLocks noGrp="1"/>
          </p:cNvSpPr>
          <p:nvPr>
            <p:ph type="subTitle" idx="1"/>
          </p:nvPr>
        </p:nvSpPr>
        <p:spPr>
          <a:xfrm>
            <a:off x="4602175" y="1579800"/>
            <a:ext cx="3828600" cy="24411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1600"/>
              <a:buFont typeface="Nunito"/>
              <a:buNone/>
              <a:defRPr sz="1600"/>
            </a:lvl1pPr>
            <a:lvl2pPr lvl="1">
              <a:spcBef>
                <a:spcPts val="0"/>
              </a:spcBef>
              <a:spcAft>
                <a:spcPts val="0"/>
              </a:spcAft>
              <a:buClr>
                <a:schemeClr val="lt1"/>
              </a:buClr>
              <a:buSzPts val="1600"/>
              <a:buFont typeface="Nunito"/>
              <a:buNone/>
              <a:defRPr/>
            </a:lvl2pPr>
            <a:lvl3pPr lvl="2">
              <a:spcBef>
                <a:spcPts val="0"/>
              </a:spcBef>
              <a:spcAft>
                <a:spcPts val="0"/>
              </a:spcAft>
              <a:buClr>
                <a:schemeClr val="lt1"/>
              </a:buClr>
              <a:buSzPts val="1600"/>
              <a:buFont typeface="Nunito"/>
              <a:buNone/>
              <a:defRPr/>
            </a:lvl3pPr>
            <a:lvl4pPr lvl="3">
              <a:spcBef>
                <a:spcPts val="0"/>
              </a:spcBef>
              <a:spcAft>
                <a:spcPts val="0"/>
              </a:spcAft>
              <a:buClr>
                <a:schemeClr val="lt1"/>
              </a:buClr>
              <a:buSzPts val="1600"/>
              <a:buFont typeface="Nunito"/>
              <a:buNone/>
              <a:defRPr/>
            </a:lvl4pPr>
            <a:lvl5pPr lvl="4">
              <a:spcBef>
                <a:spcPts val="0"/>
              </a:spcBef>
              <a:spcAft>
                <a:spcPts val="0"/>
              </a:spcAft>
              <a:buClr>
                <a:schemeClr val="lt1"/>
              </a:buClr>
              <a:buSzPts val="1600"/>
              <a:buFont typeface="Nunito"/>
              <a:buNone/>
              <a:defRPr/>
            </a:lvl5pPr>
            <a:lvl6pPr lvl="5">
              <a:spcBef>
                <a:spcPts val="0"/>
              </a:spcBef>
              <a:spcAft>
                <a:spcPts val="0"/>
              </a:spcAft>
              <a:buClr>
                <a:schemeClr val="lt1"/>
              </a:buClr>
              <a:buSzPts val="1600"/>
              <a:buFont typeface="Nunito"/>
              <a:buNone/>
              <a:defRPr/>
            </a:lvl6pPr>
            <a:lvl7pPr lvl="6">
              <a:spcBef>
                <a:spcPts val="0"/>
              </a:spcBef>
              <a:spcAft>
                <a:spcPts val="0"/>
              </a:spcAft>
              <a:buClr>
                <a:schemeClr val="lt1"/>
              </a:buClr>
              <a:buSzPts val="1600"/>
              <a:buFont typeface="Nunito"/>
              <a:buNone/>
              <a:defRPr/>
            </a:lvl7pPr>
            <a:lvl8pPr lvl="7">
              <a:spcBef>
                <a:spcPts val="0"/>
              </a:spcBef>
              <a:spcAft>
                <a:spcPts val="0"/>
              </a:spcAft>
              <a:buClr>
                <a:schemeClr val="lt1"/>
              </a:buClr>
              <a:buSzPts val="1600"/>
              <a:buFont typeface="Nunito"/>
              <a:buNone/>
              <a:defRPr/>
            </a:lvl8pPr>
            <a:lvl9pPr lvl="8">
              <a:spcBef>
                <a:spcPts val="0"/>
              </a:spcBef>
              <a:spcAft>
                <a:spcPts val="0"/>
              </a:spcAft>
              <a:buClr>
                <a:schemeClr val="lt1"/>
              </a:buClr>
              <a:buSzPts val="1600"/>
              <a:buFont typeface="Nunito"/>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CUSTOM_6">
    <p:spTree>
      <p:nvGrpSpPr>
        <p:cNvPr id="1" name="Shape 282"/>
        <p:cNvGrpSpPr/>
        <p:nvPr/>
      </p:nvGrpSpPr>
      <p:grpSpPr>
        <a:xfrm>
          <a:off x="0" y="0"/>
          <a:ext cx="0" cy="0"/>
          <a:chOff x="0" y="0"/>
          <a:chExt cx="0" cy="0"/>
        </a:xfrm>
      </p:grpSpPr>
      <p:sp>
        <p:nvSpPr>
          <p:cNvPr id="283" name="Google Shape;283;p20"/>
          <p:cNvSpPr/>
          <p:nvPr/>
        </p:nvSpPr>
        <p:spPr>
          <a:xfrm flipH="1">
            <a:off x="138" y="213725"/>
            <a:ext cx="9143718" cy="4716050"/>
          </a:xfrm>
          <a:custGeom>
            <a:avLst/>
            <a:gdLst/>
            <a:ahLst/>
            <a:cxnLst/>
            <a:rect l="l" t="t" r="r" b="b"/>
            <a:pathLst>
              <a:path w="297744" h="188642" extrusionOk="0">
                <a:moveTo>
                  <a:pt x="283856" y="0"/>
                </a:moveTo>
                <a:lnTo>
                  <a:pt x="276123" y="21305"/>
                </a:lnTo>
                <a:lnTo>
                  <a:pt x="265445" y="44609"/>
                </a:lnTo>
                <a:lnTo>
                  <a:pt x="261657" y="38928"/>
                </a:lnTo>
                <a:lnTo>
                  <a:pt x="254661" y="57813"/>
                </a:lnTo>
                <a:lnTo>
                  <a:pt x="249295" y="37350"/>
                </a:lnTo>
                <a:lnTo>
                  <a:pt x="249242" y="37087"/>
                </a:lnTo>
                <a:lnTo>
                  <a:pt x="245139" y="40717"/>
                </a:lnTo>
                <a:lnTo>
                  <a:pt x="238458" y="61285"/>
                </a:lnTo>
                <a:lnTo>
                  <a:pt x="229358" y="73910"/>
                </a:lnTo>
                <a:lnTo>
                  <a:pt x="224413" y="97477"/>
                </a:lnTo>
                <a:lnTo>
                  <a:pt x="208631" y="110155"/>
                </a:lnTo>
                <a:lnTo>
                  <a:pt x="208631" y="110208"/>
                </a:lnTo>
                <a:lnTo>
                  <a:pt x="201687" y="144348"/>
                </a:lnTo>
                <a:lnTo>
                  <a:pt x="196585" y="140087"/>
                </a:lnTo>
                <a:lnTo>
                  <a:pt x="190851" y="123306"/>
                </a:lnTo>
                <a:lnTo>
                  <a:pt x="174964" y="100108"/>
                </a:lnTo>
                <a:lnTo>
                  <a:pt x="174859" y="99897"/>
                </a:lnTo>
                <a:lnTo>
                  <a:pt x="165758" y="116678"/>
                </a:lnTo>
                <a:lnTo>
                  <a:pt x="160129" y="108682"/>
                </a:lnTo>
                <a:lnTo>
                  <a:pt x="159972" y="108577"/>
                </a:lnTo>
                <a:lnTo>
                  <a:pt x="153869" y="112312"/>
                </a:lnTo>
                <a:lnTo>
                  <a:pt x="140508" y="95952"/>
                </a:lnTo>
                <a:lnTo>
                  <a:pt x="140403" y="95899"/>
                </a:lnTo>
                <a:lnTo>
                  <a:pt x="134300" y="100265"/>
                </a:lnTo>
                <a:lnTo>
                  <a:pt x="129303" y="89692"/>
                </a:lnTo>
                <a:lnTo>
                  <a:pt x="119308" y="109629"/>
                </a:lnTo>
                <a:lnTo>
                  <a:pt x="112312" y="104105"/>
                </a:lnTo>
                <a:lnTo>
                  <a:pt x="105157" y="111312"/>
                </a:lnTo>
                <a:lnTo>
                  <a:pt x="100212" y="150608"/>
                </a:lnTo>
                <a:lnTo>
                  <a:pt x="93321" y="172860"/>
                </a:lnTo>
                <a:lnTo>
                  <a:pt x="83537" y="146032"/>
                </a:lnTo>
                <a:lnTo>
                  <a:pt x="83431" y="145874"/>
                </a:lnTo>
                <a:lnTo>
                  <a:pt x="77645" y="150345"/>
                </a:lnTo>
                <a:lnTo>
                  <a:pt x="72595" y="131776"/>
                </a:lnTo>
                <a:lnTo>
                  <a:pt x="64231" y="152344"/>
                </a:lnTo>
                <a:lnTo>
                  <a:pt x="51763" y="161287"/>
                </a:lnTo>
                <a:lnTo>
                  <a:pt x="43083" y="177542"/>
                </a:lnTo>
                <a:lnTo>
                  <a:pt x="37507" y="169388"/>
                </a:lnTo>
                <a:lnTo>
                  <a:pt x="23462" y="188063"/>
                </a:lnTo>
                <a:lnTo>
                  <a:pt x="14256" y="175175"/>
                </a:lnTo>
                <a:lnTo>
                  <a:pt x="14151" y="175070"/>
                </a:lnTo>
                <a:lnTo>
                  <a:pt x="0" y="186748"/>
                </a:lnTo>
                <a:lnTo>
                  <a:pt x="210" y="187011"/>
                </a:lnTo>
                <a:lnTo>
                  <a:pt x="14098" y="175490"/>
                </a:lnTo>
                <a:lnTo>
                  <a:pt x="23462" y="188642"/>
                </a:lnTo>
                <a:lnTo>
                  <a:pt x="37507" y="169967"/>
                </a:lnTo>
                <a:lnTo>
                  <a:pt x="43083" y="178226"/>
                </a:lnTo>
                <a:lnTo>
                  <a:pt x="51974" y="161550"/>
                </a:lnTo>
                <a:lnTo>
                  <a:pt x="64494" y="152607"/>
                </a:lnTo>
                <a:lnTo>
                  <a:pt x="72542" y="132828"/>
                </a:lnTo>
                <a:lnTo>
                  <a:pt x="77487" y="150924"/>
                </a:lnTo>
                <a:lnTo>
                  <a:pt x="83326" y="146400"/>
                </a:lnTo>
                <a:lnTo>
                  <a:pt x="93321" y="173912"/>
                </a:lnTo>
                <a:lnTo>
                  <a:pt x="100475" y="150661"/>
                </a:lnTo>
                <a:lnTo>
                  <a:pt x="105473" y="111470"/>
                </a:lnTo>
                <a:lnTo>
                  <a:pt x="112312" y="104474"/>
                </a:lnTo>
                <a:lnTo>
                  <a:pt x="119413" y="110155"/>
                </a:lnTo>
                <a:lnTo>
                  <a:pt x="129303" y="90481"/>
                </a:lnTo>
                <a:lnTo>
                  <a:pt x="134090" y="100634"/>
                </a:lnTo>
                <a:lnTo>
                  <a:pt x="134195" y="100791"/>
                </a:lnTo>
                <a:lnTo>
                  <a:pt x="140350" y="96267"/>
                </a:lnTo>
                <a:lnTo>
                  <a:pt x="153817" y="112733"/>
                </a:lnTo>
                <a:lnTo>
                  <a:pt x="159919" y="109050"/>
                </a:lnTo>
                <a:lnTo>
                  <a:pt x="165863" y="117309"/>
                </a:lnTo>
                <a:lnTo>
                  <a:pt x="174911" y="100476"/>
                </a:lnTo>
                <a:lnTo>
                  <a:pt x="190483" y="123411"/>
                </a:lnTo>
                <a:lnTo>
                  <a:pt x="196374" y="140192"/>
                </a:lnTo>
                <a:lnTo>
                  <a:pt x="196374" y="140245"/>
                </a:lnTo>
                <a:lnTo>
                  <a:pt x="201845" y="144927"/>
                </a:lnTo>
                <a:lnTo>
                  <a:pt x="208894" y="110365"/>
                </a:lnTo>
                <a:lnTo>
                  <a:pt x="224623" y="97740"/>
                </a:lnTo>
                <a:lnTo>
                  <a:pt x="224676" y="97635"/>
                </a:lnTo>
                <a:lnTo>
                  <a:pt x="229673" y="74121"/>
                </a:lnTo>
                <a:lnTo>
                  <a:pt x="238721" y="61443"/>
                </a:lnTo>
                <a:lnTo>
                  <a:pt x="245455" y="40927"/>
                </a:lnTo>
                <a:lnTo>
                  <a:pt x="249032" y="37771"/>
                </a:lnTo>
                <a:lnTo>
                  <a:pt x="254503" y="58392"/>
                </a:lnTo>
                <a:lnTo>
                  <a:pt x="254608" y="58865"/>
                </a:lnTo>
                <a:lnTo>
                  <a:pt x="261710" y="39664"/>
                </a:lnTo>
                <a:lnTo>
                  <a:pt x="265445" y="45241"/>
                </a:lnTo>
                <a:lnTo>
                  <a:pt x="276439" y="21411"/>
                </a:lnTo>
                <a:lnTo>
                  <a:pt x="283856" y="842"/>
                </a:lnTo>
                <a:lnTo>
                  <a:pt x="289853" y="14309"/>
                </a:lnTo>
                <a:lnTo>
                  <a:pt x="297481" y="28933"/>
                </a:lnTo>
                <a:lnTo>
                  <a:pt x="297744" y="28723"/>
                </a:lnTo>
                <a:lnTo>
                  <a:pt x="290169" y="14204"/>
                </a:lnTo>
                <a:lnTo>
                  <a:pt x="283856"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4" name="Google Shape;284;p20"/>
          <p:cNvGrpSpPr/>
          <p:nvPr/>
        </p:nvGrpSpPr>
        <p:grpSpPr>
          <a:xfrm>
            <a:off x="318425" y="445013"/>
            <a:ext cx="1297450" cy="477875"/>
            <a:chOff x="318425" y="357163"/>
            <a:chExt cx="1297450" cy="477875"/>
          </a:xfrm>
        </p:grpSpPr>
        <p:grpSp>
          <p:nvGrpSpPr>
            <p:cNvPr id="285" name="Google Shape;285;p20"/>
            <p:cNvGrpSpPr/>
            <p:nvPr/>
          </p:nvGrpSpPr>
          <p:grpSpPr>
            <a:xfrm rot="10800000" flipH="1">
              <a:off x="455850" y="467250"/>
              <a:ext cx="1160025" cy="257725"/>
              <a:chOff x="3464600" y="3479675"/>
              <a:chExt cx="1160025" cy="257725"/>
            </a:xfrm>
          </p:grpSpPr>
          <p:sp>
            <p:nvSpPr>
              <p:cNvPr id="286" name="Google Shape;286;p20"/>
              <p:cNvSpPr/>
              <p:nvPr/>
            </p:nvSpPr>
            <p:spPr>
              <a:xfrm>
                <a:off x="3464600" y="3479675"/>
                <a:ext cx="1021600" cy="198500"/>
              </a:xfrm>
              <a:custGeom>
                <a:avLst/>
                <a:gdLst/>
                <a:ahLst/>
                <a:cxnLst/>
                <a:rect l="l" t="t" r="r" b="b"/>
                <a:pathLst>
                  <a:path w="40864" h="7940" extrusionOk="0">
                    <a:moveTo>
                      <a:pt x="1" y="1"/>
                    </a:moveTo>
                    <a:lnTo>
                      <a:pt x="1" y="1602"/>
                    </a:lnTo>
                    <a:lnTo>
                      <a:pt x="15845" y="1602"/>
                    </a:lnTo>
                    <a:lnTo>
                      <a:pt x="26319" y="7940"/>
                    </a:lnTo>
                    <a:lnTo>
                      <a:pt x="40863" y="7940"/>
                    </a:lnTo>
                    <a:lnTo>
                      <a:pt x="40863" y="6339"/>
                    </a:lnTo>
                    <a:lnTo>
                      <a:pt x="26720" y="6339"/>
                    </a:lnTo>
                    <a:lnTo>
                      <a:pt x="163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0"/>
              <p:cNvSpPr/>
              <p:nvPr/>
            </p:nvSpPr>
            <p:spPr>
              <a:xfrm>
                <a:off x="4458650" y="3572250"/>
                <a:ext cx="165975" cy="165150"/>
              </a:xfrm>
              <a:custGeom>
                <a:avLst/>
                <a:gdLst/>
                <a:ahLst/>
                <a:cxnLst/>
                <a:rect l="l" t="t" r="r" b="b"/>
                <a:pathLst>
                  <a:path w="6639" h="6606" extrusionOk="0">
                    <a:moveTo>
                      <a:pt x="3303" y="1602"/>
                    </a:moveTo>
                    <a:cubicBezTo>
                      <a:pt x="4270" y="1602"/>
                      <a:pt x="5004" y="2369"/>
                      <a:pt x="5004" y="3303"/>
                    </a:cubicBezTo>
                    <a:cubicBezTo>
                      <a:pt x="5004" y="4270"/>
                      <a:pt x="4270" y="5004"/>
                      <a:pt x="3303" y="5004"/>
                    </a:cubicBezTo>
                    <a:cubicBezTo>
                      <a:pt x="2335" y="5004"/>
                      <a:pt x="1602" y="4270"/>
                      <a:pt x="1602" y="3303"/>
                    </a:cubicBezTo>
                    <a:cubicBezTo>
                      <a:pt x="1602" y="2369"/>
                      <a:pt x="2335" y="1602"/>
                      <a:pt x="3303" y="1602"/>
                    </a:cubicBezTo>
                    <a:close/>
                    <a:moveTo>
                      <a:pt x="3303" y="0"/>
                    </a:moveTo>
                    <a:cubicBezTo>
                      <a:pt x="1501" y="0"/>
                      <a:pt x="0" y="1468"/>
                      <a:pt x="0" y="3303"/>
                    </a:cubicBezTo>
                    <a:cubicBezTo>
                      <a:pt x="0" y="5104"/>
                      <a:pt x="1468" y="6605"/>
                      <a:pt x="3303" y="6605"/>
                    </a:cubicBezTo>
                    <a:cubicBezTo>
                      <a:pt x="5137" y="6605"/>
                      <a:pt x="6638" y="5104"/>
                      <a:pt x="6605" y="3303"/>
                    </a:cubicBezTo>
                    <a:cubicBezTo>
                      <a:pt x="6605" y="1501"/>
                      <a:pt x="5137" y="0"/>
                      <a:pt x="33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 name="Google Shape;288;p20"/>
            <p:cNvGrpSpPr/>
            <p:nvPr/>
          </p:nvGrpSpPr>
          <p:grpSpPr>
            <a:xfrm>
              <a:off x="318425" y="357163"/>
              <a:ext cx="495375" cy="477875"/>
              <a:chOff x="3881575" y="2684100"/>
              <a:chExt cx="495375" cy="477875"/>
            </a:xfrm>
          </p:grpSpPr>
          <p:sp>
            <p:nvSpPr>
              <p:cNvPr id="289" name="Google Shape;289;p20"/>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0"/>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0"/>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92" name="Google Shape;292;p20"/>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3">
  <p:cSld name="CUSTOM_14">
    <p:spTree>
      <p:nvGrpSpPr>
        <p:cNvPr id="1" name="Shape 308"/>
        <p:cNvGrpSpPr/>
        <p:nvPr/>
      </p:nvGrpSpPr>
      <p:grpSpPr>
        <a:xfrm>
          <a:off x="0" y="0"/>
          <a:ext cx="0" cy="0"/>
          <a:chOff x="0" y="0"/>
          <a:chExt cx="0" cy="0"/>
        </a:xfrm>
      </p:grpSpPr>
      <p:sp>
        <p:nvSpPr>
          <p:cNvPr id="309" name="Google Shape;309;p22"/>
          <p:cNvSpPr/>
          <p:nvPr/>
        </p:nvSpPr>
        <p:spPr>
          <a:xfrm>
            <a:off x="0" y="180725"/>
            <a:ext cx="9143718" cy="4716050"/>
          </a:xfrm>
          <a:custGeom>
            <a:avLst/>
            <a:gdLst/>
            <a:ahLst/>
            <a:cxnLst/>
            <a:rect l="l" t="t" r="r" b="b"/>
            <a:pathLst>
              <a:path w="297744" h="188642" extrusionOk="0">
                <a:moveTo>
                  <a:pt x="283856" y="0"/>
                </a:moveTo>
                <a:lnTo>
                  <a:pt x="276123" y="21305"/>
                </a:lnTo>
                <a:lnTo>
                  <a:pt x="265445" y="44609"/>
                </a:lnTo>
                <a:lnTo>
                  <a:pt x="261657" y="38928"/>
                </a:lnTo>
                <a:lnTo>
                  <a:pt x="254661" y="57813"/>
                </a:lnTo>
                <a:lnTo>
                  <a:pt x="249295" y="37350"/>
                </a:lnTo>
                <a:lnTo>
                  <a:pt x="249242" y="37087"/>
                </a:lnTo>
                <a:lnTo>
                  <a:pt x="245139" y="40717"/>
                </a:lnTo>
                <a:lnTo>
                  <a:pt x="238458" y="61285"/>
                </a:lnTo>
                <a:lnTo>
                  <a:pt x="229358" y="73910"/>
                </a:lnTo>
                <a:lnTo>
                  <a:pt x="224413" y="97477"/>
                </a:lnTo>
                <a:lnTo>
                  <a:pt x="208631" y="110155"/>
                </a:lnTo>
                <a:lnTo>
                  <a:pt x="208631" y="110208"/>
                </a:lnTo>
                <a:lnTo>
                  <a:pt x="201687" y="144348"/>
                </a:lnTo>
                <a:lnTo>
                  <a:pt x="196585" y="140087"/>
                </a:lnTo>
                <a:lnTo>
                  <a:pt x="190851" y="123306"/>
                </a:lnTo>
                <a:lnTo>
                  <a:pt x="174964" y="100108"/>
                </a:lnTo>
                <a:lnTo>
                  <a:pt x="174859" y="99897"/>
                </a:lnTo>
                <a:lnTo>
                  <a:pt x="165758" y="116678"/>
                </a:lnTo>
                <a:lnTo>
                  <a:pt x="160129" y="108682"/>
                </a:lnTo>
                <a:lnTo>
                  <a:pt x="159972" y="108577"/>
                </a:lnTo>
                <a:lnTo>
                  <a:pt x="153869" y="112312"/>
                </a:lnTo>
                <a:lnTo>
                  <a:pt x="140508" y="95952"/>
                </a:lnTo>
                <a:lnTo>
                  <a:pt x="140403" y="95899"/>
                </a:lnTo>
                <a:lnTo>
                  <a:pt x="134300" y="100265"/>
                </a:lnTo>
                <a:lnTo>
                  <a:pt x="129303" y="89692"/>
                </a:lnTo>
                <a:lnTo>
                  <a:pt x="119308" y="109629"/>
                </a:lnTo>
                <a:lnTo>
                  <a:pt x="112312" y="104105"/>
                </a:lnTo>
                <a:lnTo>
                  <a:pt x="105157" y="111312"/>
                </a:lnTo>
                <a:lnTo>
                  <a:pt x="100212" y="150608"/>
                </a:lnTo>
                <a:lnTo>
                  <a:pt x="93321" y="172860"/>
                </a:lnTo>
                <a:lnTo>
                  <a:pt x="83537" y="146032"/>
                </a:lnTo>
                <a:lnTo>
                  <a:pt x="83431" y="145874"/>
                </a:lnTo>
                <a:lnTo>
                  <a:pt x="77645" y="150345"/>
                </a:lnTo>
                <a:lnTo>
                  <a:pt x="72595" y="131776"/>
                </a:lnTo>
                <a:lnTo>
                  <a:pt x="64231" y="152344"/>
                </a:lnTo>
                <a:lnTo>
                  <a:pt x="51763" y="161287"/>
                </a:lnTo>
                <a:lnTo>
                  <a:pt x="43083" y="177542"/>
                </a:lnTo>
                <a:lnTo>
                  <a:pt x="37507" y="169388"/>
                </a:lnTo>
                <a:lnTo>
                  <a:pt x="23462" y="188063"/>
                </a:lnTo>
                <a:lnTo>
                  <a:pt x="14256" y="175175"/>
                </a:lnTo>
                <a:lnTo>
                  <a:pt x="14151" y="175070"/>
                </a:lnTo>
                <a:lnTo>
                  <a:pt x="0" y="186748"/>
                </a:lnTo>
                <a:lnTo>
                  <a:pt x="210" y="187011"/>
                </a:lnTo>
                <a:lnTo>
                  <a:pt x="14098" y="175490"/>
                </a:lnTo>
                <a:lnTo>
                  <a:pt x="23462" y="188642"/>
                </a:lnTo>
                <a:lnTo>
                  <a:pt x="37507" y="169967"/>
                </a:lnTo>
                <a:lnTo>
                  <a:pt x="43083" y="178226"/>
                </a:lnTo>
                <a:lnTo>
                  <a:pt x="51974" y="161550"/>
                </a:lnTo>
                <a:lnTo>
                  <a:pt x="64494" y="152607"/>
                </a:lnTo>
                <a:lnTo>
                  <a:pt x="72542" y="132828"/>
                </a:lnTo>
                <a:lnTo>
                  <a:pt x="77487" y="150924"/>
                </a:lnTo>
                <a:lnTo>
                  <a:pt x="83326" y="146400"/>
                </a:lnTo>
                <a:lnTo>
                  <a:pt x="93321" y="173912"/>
                </a:lnTo>
                <a:lnTo>
                  <a:pt x="100475" y="150661"/>
                </a:lnTo>
                <a:lnTo>
                  <a:pt x="105473" y="111470"/>
                </a:lnTo>
                <a:lnTo>
                  <a:pt x="112312" y="104474"/>
                </a:lnTo>
                <a:lnTo>
                  <a:pt x="119413" y="110155"/>
                </a:lnTo>
                <a:lnTo>
                  <a:pt x="129303" y="90481"/>
                </a:lnTo>
                <a:lnTo>
                  <a:pt x="134090" y="100634"/>
                </a:lnTo>
                <a:lnTo>
                  <a:pt x="134195" y="100791"/>
                </a:lnTo>
                <a:lnTo>
                  <a:pt x="140350" y="96267"/>
                </a:lnTo>
                <a:lnTo>
                  <a:pt x="153817" y="112733"/>
                </a:lnTo>
                <a:lnTo>
                  <a:pt x="159919" y="109050"/>
                </a:lnTo>
                <a:lnTo>
                  <a:pt x="165863" y="117309"/>
                </a:lnTo>
                <a:lnTo>
                  <a:pt x="174911" y="100476"/>
                </a:lnTo>
                <a:lnTo>
                  <a:pt x="190483" y="123411"/>
                </a:lnTo>
                <a:lnTo>
                  <a:pt x="196374" y="140192"/>
                </a:lnTo>
                <a:lnTo>
                  <a:pt x="196374" y="140245"/>
                </a:lnTo>
                <a:lnTo>
                  <a:pt x="201845" y="144927"/>
                </a:lnTo>
                <a:lnTo>
                  <a:pt x="208894" y="110365"/>
                </a:lnTo>
                <a:lnTo>
                  <a:pt x="224623" y="97740"/>
                </a:lnTo>
                <a:lnTo>
                  <a:pt x="224676" y="97635"/>
                </a:lnTo>
                <a:lnTo>
                  <a:pt x="229673" y="74121"/>
                </a:lnTo>
                <a:lnTo>
                  <a:pt x="238721" y="61443"/>
                </a:lnTo>
                <a:lnTo>
                  <a:pt x="245455" y="40927"/>
                </a:lnTo>
                <a:lnTo>
                  <a:pt x="249032" y="37771"/>
                </a:lnTo>
                <a:lnTo>
                  <a:pt x="254503" y="58392"/>
                </a:lnTo>
                <a:lnTo>
                  <a:pt x="254608" y="58865"/>
                </a:lnTo>
                <a:lnTo>
                  <a:pt x="261710" y="39664"/>
                </a:lnTo>
                <a:lnTo>
                  <a:pt x="265445" y="45241"/>
                </a:lnTo>
                <a:lnTo>
                  <a:pt x="276439" y="21411"/>
                </a:lnTo>
                <a:lnTo>
                  <a:pt x="283856" y="842"/>
                </a:lnTo>
                <a:lnTo>
                  <a:pt x="289853" y="14309"/>
                </a:lnTo>
                <a:lnTo>
                  <a:pt x="297481" y="28933"/>
                </a:lnTo>
                <a:lnTo>
                  <a:pt x="297744" y="28723"/>
                </a:lnTo>
                <a:lnTo>
                  <a:pt x="290169" y="14204"/>
                </a:lnTo>
                <a:lnTo>
                  <a:pt x="283856"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0" name="Google Shape;310;p22"/>
          <p:cNvGrpSpPr/>
          <p:nvPr/>
        </p:nvGrpSpPr>
        <p:grpSpPr>
          <a:xfrm>
            <a:off x="7545300" y="445025"/>
            <a:ext cx="1297450" cy="477875"/>
            <a:chOff x="7164300" y="445025"/>
            <a:chExt cx="1297450" cy="477875"/>
          </a:xfrm>
        </p:grpSpPr>
        <p:grpSp>
          <p:nvGrpSpPr>
            <p:cNvPr id="311" name="Google Shape;311;p22"/>
            <p:cNvGrpSpPr/>
            <p:nvPr/>
          </p:nvGrpSpPr>
          <p:grpSpPr>
            <a:xfrm flipH="1">
              <a:off x="7164300" y="555088"/>
              <a:ext cx="1160025" cy="257725"/>
              <a:chOff x="3464600" y="3479675"/>
              <a:chExt cx="1160025" cy="257725"/>
            </a:xfrm>
          </p:grpSpPr>
          <p:sp>
            <p:nvSpPr>
              <p:cNvPr id="312" name="Google Shape;312;p22"/>
              <p:cNvSpPr/>
              <p:nvPr/>
            </p:nvSpPr>
            <p:spPr>
              <a:xfrm>
                <a:off x="3464600" y="3479675"/>
                <a:ext cx="1021600" cy="198500"/>
              </a:xfrm>
              <a:custGeom>
                <a:avLst/>
                <a:gdLst/>
                <a:ahLst/>
                <a:cxnLst/>
                <a:rect l="l" t="t" r="r" b="b"/>
                <a:pathLst>
                  <a:path w="40864" h="7940" extrusionOk="0">
                    <a:moveTo>
                      <a:pt x="1" y="1"/>
                    </a:moveTo>
                    <a:lnTo>
                      <a:pt x="1" y="1602"/>
                    </a:lnTo>
                    <a:lnTo>
                      <a:pt x="15845" y="1602"/>
                    </a:lnTo>
                    <a:lnTo>
                      <a:pt x="26319" y="7940"/>
                    </a:lnTo>
                    <a:lnTo>
                      <a:pt x="40863" y="7940"/>
                    </a:lnTo>
                    <a:lnTo>
                      <a:pt x="40863" y="6339"/>
                    </a:lnTo>
                    <a:lnTo>
                      <a:pt x="26720" y="6339"/>
                    </a:lnTo>
                    <a:lnTo>
                      <a:pt x="163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2"/>
              <p:cNvSpPr/>
              <p:nvPr/>
            </p:nvSpPr>
            <p:spPr>
              <a:xfrm>
                <a:off x="4458650" y="3572250"/>
                <a:ext cx="165975" cy="165150"/>
              </a:xfrm>
              <a:custGeom>
                <a:avLst/>
                <a:gdLst/>
                <a:ahLst/>
                <a:cxnLst/>
                <a:rect l="l" t="t" r="r" b="b"/>
                <a:pathLst>
                  <a:path w="6639" h="6606" extrusionOk="0">
                    <a:moveTo>
                      <a:pt x="3303" y="1602"/>
                    </a:moveTo>
                    <a:cubicBezTo>
                      <a:pt x="4270" y="1602"/>
                      <a:pt x="5004" y="2369"/>
                      <a:pt x="5004" y="3303"/>
                    </a:cubicBezTo>
                    <a:cubicBezTo>
                      <a:pt x="5004" y="4270"/>
                      <a:pt x="4270" y="5004"/>
                      <a:pt x="3303" y="5004"/>
                    </a:cubicBezTo>
                    <a:cubicBezTo>
                      <a:pt x="2335" y="5004"/>
                      <a:pt x="1602" y="4270"/>
                      <a:pt x="1602" y="3303"/>
                    </a:cubicBezTo>
                    <a:cubicBezTo>
                      <a:pt x="1602" y="2369"/>
                      <a:pt x="2335" y="1602"/>
                      <a:pt x="3303" y="1602"/>
                    </a:cubicBezTo>
                    <a:close/>
                    <a:moveTo>
                      <a:pt x="3303" y="0"/>
                    </a:moveTo>
                    <a:cubicBezTo>
                      <a:pt x="1501" y="0"/>
                      <a:pt x="0" y="1468"/>
                      <a:pt x="0" y="3303"/>
                    </a:cubicBezTo>
                    <a:cubicBezTo>
                      <a:pt x="0" y="5104"/>
                      <a:pt x="1468" y="6605"/>
                      <a:pt x="3303" y="6605"/>
                    </a:cubicBezTo>
                    <a:cubicBezTo>
                      <a:pt x="5137" y="6605"/>
                      <a:pt x="6638" y="5104"/>
                      <a:pt x="6605" y="3303"/>
                    </a:cubicBezTo>
                    <a:cubicBezTo>
                      <a:pt x="6605" y="1501"/>
                      <a:pt x="5137" y="0"/>
                      <a:pt x="33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 name="Google Shape;314;p22"/>
            <p:cNvGrpSpPr/>
            <p:nvPr/>
          </p:nvGrpSpPr>
          <p:grpSpPr>
            <a:xfrm rot="10800000">
              <a:off x="7966375" y="445025"/>
              <a:ext cx="495375" cy="477875"/>
              <a:chOff x="3881575" y="2684100"/>
              <a:chExt cx="495375" cy="477875"/>
            </a:xfrm>
          </p:grpSpPr>
          <p:sp>
            <p:nvSpPr>
              <p:cNvPr id="315" name="Google Shape;315;p22"/>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2"/>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2"/>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8" name="Google Shape;318;p22"/>
          <p:cNvGrpSpPr/>
          <p:nvPr/>
        </p:nvGrpSpPr>
        <p:grpSpPr>
          <a:xfrm rot="5400000" flipH="1">
            <a:off x="8237827" y="4360472"/>
            <a:ext cx="495375" cy="477875"/>
            <a:chOff x="3881575" y="2684100"/>
            <a:chExt cx="495375" cy="477875"/>
          </a:xfrm>
        </p:grpSpPr>
        <p:sp>
          <p:nvSpPr>
            <p:cNvPr id="319" name="Google Shape;319;p22"/>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2"/>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2"/>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2" name="Google Shape;322;p22"/>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1">
  <p:cSld name="CUSTOM_4">
    <p:spTree>
      <p:nvGrpSpPr>
        <p:cNvPr id="1" name="Shape 334"/>
        <p:cNvGrpSpPr/>
        <p:nvPr/>
      </p:nvGrpSpPr>
      <p:grpSpPr>
        <a:xfrm>
          <a:off x="0" y="0"/>
          <a:ext cx="0" cy="0"/>
          <a:chOff x="0" y="0"/>
          <a:chExt cx="0" cy="0"/>
        </a:xfrm>
      </p:grpSpPr>
      <p:sp>
        <p:nvSpPr>
          <p:cNvPr id="335" name="Google Shape;335;p24"/>
          <p:cNvSpPr/>
          <p:nvPr/>
        </p:nvSpPr>
        <p:spPr>
          <a:xfrm>
            <a:off x="0" y="180725"/>
            <a:ext cx="9143718" cy="4716050"/>
          </a:xfrm>
          <a:custGeom>
            <a:avLst/>
            <a:gdLst/>
            <a:ahLst/>
            <a:cxnLst/>
            <a:rect l="l" t="t" r="r" b="b"/>
            <a:pathLst>
              <a:path w="297744" h="188642" extrusionOk="0">
                <a:moveTo>
                  <a:pt x="283856" y="0"/>
                </a:moveTo>
                <a:lnTo>
                  <a:pt x="276123" y="21305"/>
                </a:lnTo>
                <a:lnTo>
                  <a:pt x="265445" y="44609"/>
                </a:lnTo>
                <a:lnTo>
                  <a:pt x="261657" y="38928"/>
                </a:lnTo>
                <a:lnTo>
                  <a:pt x="254661" y="57813"/>
                </a:lnTo>
                <a:lnTo>
                  <a:pt x="249295" y="37350"/>
                </a:lnTo>
                <a:lnTo>
                  <a:pt x="249242" y="37087"/>
                </a:lnTo>
                <a:lnTo>
                  <a:pt x="245139" y="40717"/>
                </a:lnTo>
                <a:lnTo>
                  <a:pt x="238458" y="61285"/>
                </a:lnTo>
                <a:lnTo>
                  <a:pt x="229358" y="73910"/>
                </a:lnTo>
                <a:lnTo>
                  <a:pt x="224413" y="97477"/>
                </a:lnTo>
                <a:lnTo>
                  <a:pt x="208631" y="110155"/>
                </a:lnTo>
                <a:lnTo>
                  <a:pt x="208631" y="110208"/>
                </a:lnTo>
                <a:lnTo>
                  <a:pt x="201687" y="144348"/>
                </a:lnTo>
                <a:lnTo>
                  <a:pt x="196585" y="140087"/>
                </a:lnTo>
                <a:lnTo>
                  <a:pt x="190851" y="123306"/>
                </a:lnTo>
                <a:lnTo>
                  <a:pt x="174964" y="100108"/>
                </a:lnTo>
                <a:lnTo>
                  <a:pt x="174859" y="99897"/>
                </a:lnTo>
                <a:lnTo>
                  <a:pt x="165758" y="116678"/>
                </a:lnTo>
                <a:lnTo>
                  <a:pt x="160129" y="108682"/>
                </a:lnTo>
                <a:lnTo>
                  <a:pt x="159972" y="108577"/>
                </a:lnTo>
                <a:lnTo>
                  <a:pt x="153869" y="112312"/>
                </a:lnTo>
                <a:lnTo>
                  <a:pt x="140508" y="95952"/>
                </a:lnTo>
                <a:lnTo>
                  <a:pt x="140403" y="95899"/>
                </a:lnTo>
                <a:lnTo>
                  <a:pt x="134300" y="100265"/>
                </a:lnTo>
                <a:lnTo>
                  <a:pt x="129303" y="89692"/>
                </a:lnTo>
                <a:lnTo>
                  <a:pt x="119308" y="109629"/>
                </a:lnTo>
                <a:lnTo>
                  <a:pt x="112312" y="104105"/>
                </a:lnTo>
                <a:lnTo>
                  <a:pt x="105157" y="111312"/>
                </a:lnTo>
                <a:lnTo>
                  <a:pt x="100212" y="150608"/>
                </a:lnTo>
                <a:lnTo>
                  <a:pt x="93321" y="172860"/>
                </a:lnTo>
                <a:lnTo>
                  <a:pt x="83537" y="146032"/>
                </a:lnTo>
                <a:lnTo>
                  <a:pt x="83431" y="145874"/>
                </a:lnTo>
                <a:lnTo>
                  <a:pt x="77645" y="150345"/>
                </a:lnTo>
                <a:lnTo>
                  <a:pt x="72595" y="131776"/>
                </a:lnTo>
                <a:lnTo>
                  <a:pt x="64231" y="152344"/>
                </a:lnTo>
                <a:lnTo>
                  <a:pt x="51763" y="161287"/>
                </a:lnTo>
                <a:lnTo>
                  <a:pt x="43083" y="177542"/>
                </a:lnTo>
                <a:lnTo>
                  <a:pt x="37507" y="169388"/>
                </a:lnTo>
                <a:lnTo>
                  <a:pt x="23462" y="188063"/>
                </a:lnTo>
                <a:lnTo>
                  <a:pt x="14256" y="175175"/>
                </a:lnTo>
                <a:lnTo>
                  <a:pt x="14151" y="175070"/>
                </a:lnTo>
                <a:lnTo>
                  <a:pt x="0" y="186748"/>
                </a:lnTo>
                <a:lnTo>
                  <a:pt x="210" y="187011"/>
                </a:lnTo>
                <a:lnTo>
                  <a:pt x="14098" y="175490"/>
                </a:lnTo>
                <a:lnTo>
                  <a:pt x="23462" y="188642"/>
                </a:lnTo>
                <a:lnTo>
                  <a:pt x="37507" y="169967"/>
                </a:lnTo>
                <a:lnTo>
                  <a:pt x="43083" y="178226"/>
                </a:lnTo>
                <a:lnTo>
                  <a:pt x="51974" y="161550"/>
                </a:lnTo>
                <a:lnTo>
                  <a:pt x="64494" y="152607"/>
                </a:lnTo>
                <a:lnTo>
                  <a:pt x="72542" y="132828"/>
                </a:lnTo>
                <a:lnTo>
                  <a:pt x="77487" y="150924"/>
                </a:lnTo>
                <a:lnTo>
                  <a:pt x="83326" y="146400"/>
                </a:lnTo>
                <a:lnTo>
                  <a:pt x="93321" y="173912"/>
                </a:lnTo>
                <a:lnTo>
                  <a:pt x="100475" y="150661"/>
                </a:lnTo>
                <a:lnTo>
                  <a:pt x="105473" y="111470"/>
                </a:lnTo>
                <a:lnTo>
                  <a:pt x="112312" y="104474"/>
                </a:lnTo>
                <a:lnTo>
                  <a:pt x="119413" y="110155"/>
                </a:lnTo>
                <a:lnTo>
                  <a:pt x="129303" y="90481"/>
                </a:lnTo>
                <a:lnTo>
                  <a:pt x="134090" y="100634"/>
                </a:lnTo>
                <a:lnTo>
                  <a:pt x="134195" y="100791"/>
                </a:lnTo>
                <a:lnTo>
                  <a:pt x="140350" y="96267"/>
                </a:lnTo>
                <a:lnTo>
                  <a:pt x="153817" y="112733"/>
                </a:lnTo>
                <a:lnTo>
                  <a:pt x="159919" y="109050"/>
                </a:lnTo>
                <a:lnTo>
                  <a:pt x="165863" y="117309"/>
                </a:lnTo>
                <a:lnTo>
                  <a:pt x="174911" y="100476"/>
                </a:lnTo>
                <a:lnTo>
                  <a:pt x="190483" y="123411"/>
                </a:lnTo>
                <a:lnTo>
                  <a:pt x="196374" y="140192"/>
                </a:lnTo>
                <a:lnTo>
                  <a:pt x="196374" y="140245"/>
                </a:lnTo>
                <a:lnTo>
                  <a:pt x="201845" y="144927"/>
                </a:lnTo>
                <a:lnTo>
                  <a:pt x="208894" y="110365"/>
                </a:lnTo>
                <a:lnTo>
                  <a:pt x="224623" y="97740"/>
                </a:lnTo>
                <a:lnTo>
                  <a:pt x="224676" y="97635"/>
                </a:lnTo>
                <a:lnTo>
                  <a:pt x="229673" y="74121"/>
                </a:lnTo>
                <a:lnTo>
                  <a:pt x="238721" y="61443"/>
                </a:lnTo>
                <a:lnTo>
                  <a:pt x="245455" y="40927"/>
                </a:lnTo>
                <a:lnTo>
                  <a:pt x="249032" y="37771"/>
                </a:lnTo>
                <a:lnTo>
                  <a:pt x="254503" y="58392"/>
                </a:lnTo>
                <a:lnTo>
                  <a:pt x="254608" y="58865"/>
                </a:lnTo>
                <a:lnTo>
                  <a:pt x="261710" y="39664"/>
                </a:lnTo>
                <a:lnTo>
                  <a:pt x="265445" y="45241"/>
                </a:lnTo>
                <a:lnTo>
                  <a:pt x="276439" y="21411"/>
                </a:lnTo>
                <a:lnTo>
                  <a:pt x="283856" y="842"/>
                </a:lnTo>
                <a:lnTo>
                  <a:pt x="289853" y="14309"/>
                </a:lnTo>
                <a:lnTo>
                  <a:pt x="297481" y="28933"/>
                </a:lnTo>
                <a:lnTo>
                  <a:pt x="297744" y="28723"/>
                </a:lnTo>
                <a:lnTo>
                  <a:pt x="290169" y="14204"/>
                </a:lnTo>
                <a:lnTo>
                  <a:pt x="283856"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6" name="Google Shape;336;p24"/>
          <p:cNvGrpSpPr/>
          <p:nvPr/>
        </p:nvGrpSpPr>
        <p:grpSpPr>
          <a:xfrm rot="5400000" flipH="1">
            <a:off x="8237827" y="4360472"/>
            <a:ext cx="495375" cy="477875"/>
            <a:chOff x="3881575" y="2684100"/>
            <a:chExt cx="495375" cy="477875"/>
          </a:xfrm>
        </p:grpSpPr>
        <p:sp>
          <p:nvSpPr>
            <p:cNvPr id="337" name="Google Shape;337;p24"/>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4"/>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4"/>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 name="Google Shape;340;p24"/>
          <p:cNvGrpSpPr/>
          <p:nvPr/>
        </p:nvGrpSpPr>
        <p:grpSpPr>
          <a:xfrm>
            <a:off x="318425" y="445013"/>
            <a:ext cx="1297450" cy="477875"/>
            <a:chOff x="318425" y="357163"/>
            <a:chExt cx="1297450" cy="477875"/>
          </a:xfrm>
        </p:grpSpPr>
        <p:grpSp>
          <p:nvGrpSpPr>
            <p:cNvPr id="341" name="Google Shape;341;p24"/>
            <p:cNvGrpSpPr/>
            <p:nvPr/>
          </p:nvGrpSpPr>
          <p:grpSpPr>
            <a:xfrm rot="10800000" flipH="1">
              <a:off x="455850" y="467250"/>
              <a:ext cx="1160025" cy="257725"/>
              <a:chOff x="3464600" y="3479675"/>
              <a:chExt cx="1160025" cy="257725"/>
            </a:xfrm>
          </p:grpSpPr>
          <p:sp>
            <p:nvSpPr>
              <p:cNvPr id="342" name="Google Shape;342;p24"/>
              <p:cNvSpPr/>
              <p:nvPr/>
            </p:nvSpPr>
            <p:spPr>
              <a:xfrm>
                <a:off x="3464600" y="3479675"/>
                <a:ext cx="1021600" cy="198500"/>
              </a:xfrm>
              <a:custGeom>
                <a:avLst/>
                <a:gdLst/>
                <a:ahLst/>
                <a:cxnLst/>
                <a:rect l="l" t="t" r="r" b="b"/>
                <a:pathLst>
                  <a:path w="40864" h="7940" extrusionOk="0">
                    <a:moveTo>
                      <a:pt x="1" y="1"/>
                    </a:moveTo>
                    <a:lnTo>
                      <a:pt x="1" y="1602"/>
                    </a:lnTo>
                    <a:lnTo>
                      <a:pt x="15845" y="1602"/>
                    </a:lnTo>
                    <a:lnTo>
                      <a:pt x="26319" y="7940"/>
                    </a:lnTo>
                    <a:lnTo>
                      <a:pt x="40863" y="7940"/>
                    </a:lnTo>
                    <a:lnTo>
                      <a:pt x="40863" y="6339"/>
                    </a:lnTo>
                    <a:lnTo>
                      <a:pt x="26720" y="6339"/>
                    </a:lnTo>
                    <a:lnTo>
                      <a:pt x="163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4"/>
              <p:cNvSpPr/>
              <p:nvPr/>
            </p:nvSpPr>
            <p:spPr>
              <a:xfrm>
                <a:off x="4458650" y="3572250"/>
                <a:ext cx="165975" cy="165150"/>
              </a:xfrm>
              <a:custGeom>
                <a:avLst/>
                <a:gdLst/>
                <a:ahLst/>
                <a:cxnLst/>
                <a:rect l="l" t="t" r="r" b="b"/>
                <a:pathLst>
                  <a:path w="6639" h="6606" extrusionOk="0">
                    <a:moveTo>
                      <a:pt x="3303" y="1602"/>
                    </a:moveTo>
                    <a:cubicBezTo>
                      <a:pt x="4270" y="1602"/>
                      <a:pt x="5004" y="2369"/>
                      <a:pt x="5004" y="3303"/>
                    </a:cubicBezTo>
                    <a:cubicBezTo>
                      <a:pt x="5004" y="4270"/>
                      <a:pt x="4270" y="5004"/>
                      <a:pt x="3303" y="5004"/>
                    </a:cubicBezTo>
                    <a:cubicBezTo>
                      <a:pt x="2335" y="5004"/>
                      <a:pt x="1602" y="4270"/>
                      <a:pt x="1602" y="3303"/>
                    </a:cubicBezTo>
                    <a:cubicBezTo>
                      <a:pt x="1602" y="2369"/>
                      <a:pt x="2335" y="1602"/>
                      <a:pt x="3303" y="1602"/>
                    </a:cubicBezTo>
                    <a:close/>
                    <a:moveTo>
                      <a:pt x="3303" y="0"/>
                    </a:moveTo>
                    <a:cubicBezTo>
                      <a:pt x="1501" y="0"/>
                      <a:pt x="0" y="1468"/>
                      <a:pt x="0" y="3303"/>
                    </a:cubicBezTo>
                    <a:cubicBezTo>
                      <a:pt x="0" y="5104"/>
                      <a:pt x="1468" y="6605"/>
                      <a:pt x="3303" y="6605"/>
                    </a:cubicBezTo>
                    <a:cubicBezTo>
                      <a:pt x="5137" y="6605"/>
                      <a:pt x="6638" y="5104"/>
                      <a:pt x="6605" y="3303"/>
                    </a:cubicBezTo>
                    <a:cubicBezTo>
                      <a:pt x="6605" y="1501"/>
                      <a:pt x="5137" y="0"/>
                      <a:pt x="3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 name="Google Shape;344;p24"/>
            <p:cNvGrpSpPr/>
            <p:nvPr/>
          </p:nvGrpSpPr>
          <p:grpSpPr>
            <a:xfrm>
              <a:off x="318425" y="357163"/>
              <a:ext cx="495375" cy="477875"/>
              <a:chOff x="3881575" y="2684100"/>
              <a:chExt cx="495375" cy="477875"/>
            </a:xfrm>
          </p:grpSpPr>
          <p:sp>
            <p:nvSpPr>
              <p:cNvPr id="345" name="Google Shape;345;p24"/>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4"/>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4"/>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48" name="Google Shape;348;p24"/>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349" name="Google Shape;349;p24"/>
          <p:cNvSpPr txBox="1">
            <a:spLocks noGrp="1"/>
          </p:cNvSpPr>
          <p:nvPr>
            <p:ph type="subTitle" idx="1"/>
          </p:nvPr>
        </p:nvSpPr>
        <p:spPr>
          <a:xfrm>
            <a:off x="5164025" y="2159475"/>
            <a:ext cx="3266400" cy="1203000"/>
          </a:xfrm>
          <a:prstGeom prst="rect">
            <a:avLst/>
          </a:prstGeom>
        </p:spPr>
        <p:txBody>
          <a:bodyPr spcFirstLastPara="1" wrap="square" lIns="91425" tIns="91425" rIns="91425" bIns="91425" anchor="t" anchorCtr="0">
            <a:noAutofit/>
          </a:bodyPr>
          <a:lstStyle>
            <a:lvl1pPr lvl="0" algn="r">
              <a:spcBef>
                <a:spcPts val="0"/>
              </a:spcBef>
              <a:spcAft>
                <a:spcPts val="0"/>
              </a:spcAft>
              <a:buSzPts val="16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2">
  <p:cSld name="CUSTOM_12">
    <p:spTree>
      <p:nvGrpSpPr>
        <p:cNvPr id="1" name="Shape 350"/>
        <p:cNvGrpSpPr/>
        <p:nvPr/>
      </p:nvGrpSpPr>
      <p:grpSpPr>
        <a:xfrm>
          <a:off x="0" y="0"/>
          <a:ext cx="0" cy="0"/>
          <a:chOff x="0" y="0"/>
          <a:chExt cx="0" cy="0"/>
        </a:xfrm>
      </p:grpSpPr>
      <p:sp>
        <p:nvSpPr>
          <p:cNvPr id="351" name="Google Shape;351;p25"/>
          <p:cNvSpPr/>
          <p:nvPr/>
        </p:nvSpPr>
        <p:spPr>
          <a:xfrm flipH="1">
            <a:off x="138" y="213725"/>
            <a:ext cx="9143718" cy="4716050"/>
          </a:xfrm>
          <a:custGeom>
            <a:avLst/>
            <a:gdLst/>
            <a:ahLst/>
            <a:cxnLst/>
            <a:rect l="l" t="t" r="r" b="b"/>
            <a:pathLst>
              <a:path w="297744" h="188642" extrusionOk="0">
                <a:moveTo>
                  <a:pt x="283856" y="0"/>
                </a:moveTo>
                <a:lnTo>
                  <a:pt x="276123" y="21305"/>
                </a:lnTo>
                <a:lnTo>
                  <a:pt x="265445" y="44609"/>
                </a:lnTo>
                <a:lnTo>
                  <a:pt x="261657" y="38928"/>
                </a:lnTo>
                <a:lnTo>
                  <a:pt x="254661" y="57813"/>
                </a:lnTo>
                <a:lnTo>
                  <a:pt x="249295" y="37350"/>
                </a:lnTo>
                <a:lnTo>
                  <a:pt x="249242" y="37087"/>
                </a:lnTo>
                <a:lnTo>
                  <a:pt x="245139" y="40717"/>
                </a:lnTo>
                <a:lnTo>
                  <a:pt x="238458" y="61285"/>
                </a:lnTo>
                <a:lnTo>
                  <a:pt x="229358" y="73910"/>
                </a:lnTo>
                <a:lnTo>
                  <a:pt x="224413" y="97477"/>
                </a:lnTo>
                <a:lnTo>
                  <a:pt x="208631" y="110155"/>
                </a:lnTo>
                <a:lnTo>
                  <a:pt x="208631" y="110208"/>
                </a:lnTo>
                <a:lnTo>
                  <a:pt x="201687" y="144348"/>
                </a:lnTo>
                <a:lnTo>
                  <a:pt x="196585" y="140087"/>
                </a:lnTo>
                <a:lnTo>
                  <a:pt x="190851" y="123306"/>
                </a:lnTo>
                <a:lnTo>
                  <a:pt x="174964" y="100108"/>
                </a:lnTo>
                <a:lnTo>
                  <a:pt x="174859" y="99897"/>
                </a:lnTo>
                <a:lnTo>
                  <a:pt x="165758" y="116678"/>
                </a:lnTo>
                <a:lnTo>
                  <a:pt x="160129" y="108682"/>
                </a:lnTo>
                <a:lnTo>
                  <a:pt x="159972" y="108577"/>
                </a:lnTo>
                <a:lnTo>
                  <a:pt x="153869" y="112312"/>
                </a:lnTo>
                <a:lnTo>
                  <a:pt x="140508" y="95952"/>
                </a:lnTo>
                <a:lnTo>
                  <a:pt x="140403" y="95899"/>
                </a:lnTo>
                <a:lnTo>
                  <a:pt x="134300" y="100265"/>
                </a:lnTo>
                <a:lnTo>
                  <a:pt x="129303" y="89692"/>
                </a:lnTo>
                <a:lnTo>
                  <a:pt x="119308" y="109629"/>
                </a:lnTo>
                <a:lnTo>
                  <a:pt x="112312" y="104105"/>
                </a:lnTo>
                <a:lnTo>
                  <a:pt x="105157" y="111312"/>
                </a:lnTo>
                <a:lnTo>
                  <a:pt x="100212" y="150608"/>
                </a:lnTo>
                <a:lnTo>
                  <a:pt x="93321" y="172860"/>
                </a:lnTo>
                <a:lnTo>
                  <a:pt x="83537" y="146032"/>
                </a:lnTo>
                <a:lnTo>
                  <a:pt x="83431" y="145874"/>
                </a:lnTo>
                <a:lnTo>
                  <a:pt x="77645" y="150345"/>
                </a:lnTo>
                <a:lnTo>
                  <a:pt x="72595" y="131776"/>
                </a:lnTo>
                <a:lnTo>
                  <a:pt x="64231" y="152344"/>
                </a:lnTo>
                <a:lnTo>
                  <a:pt x="51763" y="161287"/>
                </a:lnTo>
                <a:lnTo>
                  <a:pt x="43083" y="177542"/>
                </a:lnTo>
                <a:lnTo>
                  <a:pt x="37507" y="169388"/>
                </a:lnTo>
                <a:lnTo>
                  <a:pt x="23462" y="188063"/>
                </a:lnTo>
                <a:lnTo>
                  <a:pt x="14256" y="175175"/>
                </a:lnTo>
                <a:lnTo>
                  <a:pt x="14151" y="175070"/>
                </a:lnTo>
                <a:lnTo>
                  <a:pt x="0" y="186748"/>
                </a:lnTo>
                <a:lnTo>
                  <a:pt x="210" y="187011"/>
                </a:lnTo>
                <a:lnTo>
                  <a:pt x="14098" y="175490"/>
                </a:lnTo>
                <a:lnTo>
                  <a:pt x="23462" y="188642"/>
                </a:lnTo>
                <a:lnTo>
                  <a:pt x="37507" y="169967"/>
                </a:lnTo>
                <a:lnTo>
                  <a:pt x="43083" y="178226"/>
                </a:lnTo>
                <a:lnTo>
                  <a:pt x="51974" y="161550"/>
                </a:lnTo>
                <a:lnTo>
                  <a:pt x="64494" y="152607"/>
                </a:lnTo>
                <a:lnTo>
                  <a:pt x="72542" y="132828"/>
                </a:lnTo>
                <a:lnTo>
                  <a:pt x="77487" y="150924"/>
                </a:lnTo>
                <a:lnTo>
                  <a:pt x="83326" y="146400"/>
                </a:lnTo>
                <a:lnTo>
                  <a:pt x="93321" y="173912"/>
                </a:lnTo>
                <a:lnTo>
                  <a:pt x="100475" y="150661"/>
                </a:lnTo>
                <a:lnTo>
                  <a:pt x="105473" y="111470"/>
                </a:lnTo>
                <a:lnTo>
                  <a:pt x="112312" y="104474"/>
                </a:lnTo>
                <a:lnTo>
                  <a:pt x="119413" y="110155"/>
                </a:lnTo>
                <a:lnTo>
                  <a:pt x="129303" y="90481"/>
                </a:lnTo>
                <a:lnTo>
                  <a:pt x="134090" y="100634"/>
                </a:lnTo>
                <a:lnTo>
                  <a:pt x="134195" y="100791"/>
                </a:lnTo>
                <a:lnTo>
                  <a:pt x="140350" y="96267"/>
                </a:lnTo>
                <a:lnTo>
                  <a:pt x="153817" y="112733"/>
                </a:lnTo>
                <a:lnTo>
                  <a:pt x="159919" y="109050"/>
                </a:lnTo>
                <a:lnTo>
                  <a:pt x="165863" y="117309"/>
                </a:lnTo>
                <a:lnTo>
                  <a:pt x="174911" y="100476"/>
                </a:lnTo>
                <a:lnTo>
                  <a:pt x="190483" y="123411"/>
                </a:lnTo>
                <a:lnTo>
                  <a:pt x="196374" y="140192"/>
                </a:lnTo>
                <a:lnTo>
                  <a:pt x="196374" y="140245"/>
                </a:lnTo>
                <a:lnTo>
                  <a:pt x="201845" y="144927"/>
                </a:lnTo>
                <a:lnTo>
                  <a:pt x="208894" y="110365"/>
                </a:lnTo>
                <a:lnTo>
                  <a:pt x="224623" y="97740"/>
                </a:lnTo>
                <a:lnTo>
                  <a:pt x="224676" y="97635"/>
                </a:lnTo>
                <a:lnTo>
                  <a:pt x="229673" y="74121"/>
                </a:lnTo>
                <a:lnTo>
                  <a:pt x="238721" y="61443"/>
                </a:lnTo>
                <a:lnTo>
                  <a:pt x="245455" y="40927"/>
                </a:lnTo>
                <a:lnTo>
                  <a:pt x="249032" y="37771"/>
                </a:lnTo>
                <a:lnTo>
                  <a:pt x="254503" y="58392"/>
                </a:lnTo>
                <a:lnTo>
                  <a:pt x="254608" y="58865"/>
                </a:lnTo>
                <a:lnTo>
                  <a:pt x="261710" y="39664"/>
                </a:lnTo>
                <a:lnTo>
                  <a:pt x="265445" y="45241"/>
                </a:lnTo>
                <a:lnTo>
                  <a:pt x="276439" y="21411"/>
                </a:lnTo>
                <a:lnTo>
                  <a:pt x="283856" y="842"/>
                </a:lnTo>
                <a:lnTo>
                  <a:pt x="289853" y="14309"/>
                </a:lnTo>
                <a:lnTo>
                  <a:pt x="297481" y="28933"/>
                </a:lnTo>
                <a:lnTo>
                  <a:pt x="297744" y="28723"/>
                </a:lnTo>
                <a:lnTo>
                  <a:pt x="290169" y="14204"/>
                </a:lnTo>
                <a:lnTo>
                  <a:pt x="283856"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2" name="Google Shape;352;p25"/>
          <p:cNvGrpSpPr/>
          <p:nvPr/>
        </p:nvGrpSpPr>
        <p:grpSpPr>
          <a:xfrm>
            <a:off x="7545300" y="445025"/>
            <a:ext cx="1297450" cy="477875"/>
            <a:chOff x="7164300" y="445025"/>
            <a:chExt cx="1297450" cy="477875"/>
          </a:xfrm>
        </p:grpSpPr>
        <p:grpSp>
          <p:nvGrpSpPr>
            <p:cNvPr id="353" name="Google Shape;353;p25"/>
            <p:cNvGrpSpPr/>
            <p:nvPr/>
          </p:nvGrpSpPr>
          <p:grpSpPr>
            <a:xfrm flipH="1">
              <a:off x="7164300" y="555088"/>
              <a:ext cx="1160025" cy="257725"/>
              <a:chOff x="3464600" y="3479675"/>
              <a:chExt cx="1160025" cy="257725"/>
            </a:xfrm>
          </p:grpSpPr>
          <p:sp>
            <p:nvSpPr>
              <p:cNvPr id="354" name="Google Shape;354;p25"/>
              <p:cNvSpPr/>
              <p:nvPr/>
            </p:nvSpPr>
            <p:spPr>
              <a:xfrm>
                <a:off x="3464600" y="3479675"/>
                <a:ext cx="1021600" cy="198500"/>
              </a:xfrm>
              <a:custGeom>
                <a:avLst/>
                <a:gdLst/>
                <a:ahLst/>
                <a:cxnLst/>
                <a:rect l="l" t="t" r="r" b="b"/>
                <a:pathLst>
                  <a:path w="40864" h="7940" extrusionOk="0">
                    <a:moveTo>
                      <a:pt x="1" y="1"/>
                    </a:moveTo>
                    <a:lnTo>
                      <a:pt x="1" y="1602"/>
                    </a:lnTo>
                    <a:lnTo>
                      <a:pt x="15845" y="1602"/>
                    </a:lnTo>
                    <a:lnTo>
                      <a:pt x="26319" y="7940"/>
                    </a:lnTo>
                    <a:lnTo>
                      <a:pt x="40863" y="7940"/>
                    </a:lnTo>
                    <a:lnTo>
                      <a:pt x="40863" y="6339"/>
                    </a:lnTo>
                    <a:lnTo>
                      <a:pt x="26720" y="6339"/>
                    </a:lnTo>
                    <a:lnTo>
                      <a:pt x="163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5"/>
              <p:cNvSpPr/>
              <p:nvPr/>
            </p:nvSpPr>
            <p:spPr>
              <a:xfrm>
                <a:off x="4458650" y="3572250"/>
                <a:ext cx="165975" cy="165150"/>
              </a:xfrm>
              <a:custGeom>
                <a:avLst/>
                <a:gdLst/>
                <a:ahLst/>
                <a:cxnLst/>
                <a:rect l="l" t="t" r="r" b="b"/>
                <a:pathLst>
                  <a:path w="6639" h="6606" extrusionOk="0">
                    <a:moveTo>
                      <a:pt x="3303" y="1602"/>
                    </a:moveTo>
                    <a:cubicBezTo>
                      <a:pt x="4270" y="1602"/>
                      <a:pt x="5004" y="2369"/>
                      <a:pt x="5004" y="3303"/>
                    </a:cubicBezTo>
                    <a:cubicBezTo>
                      <a:pt x="5004" y="4270"/>
                      <a:pt x="4270" y="5004"/>
                      <a:pt x="3303" y="5004"/>
                    </a:cubicBezTo>
                    <a:cubicBezTo>
                      <a:pt x="2335" y="5004"/>
                      <a:pt x="1602" y="4270"/>
                      <a:pt x="1602" y="3303"/>
                    </a:cubicBezTo>
                    <a:cubicBezTo>
                      <a:pt x="1602" y="2369"/>
                      <a:pt x="2335" y="1602"/>
                      <a:pt x="3303" y="1602"/>
                    </a:cubicBezTo>
                    <a:close/>
                    <a:moveTo>
                      <a:pt x="3303" y="0"/>
                    </a:moveTo>
                    <a:cubicBezTo>
                      <a:pt x="1501" y="0"/>
                      <a:pt x="0" y="1468"/>
                      <a:pt x="0" y="3303"/>
                    </a:cubicBezTo>
                    <a:cubicBezTo>
                      <a:pt x="0" y="5104"/>
                      <a:pt x="1468" y="6605"/>
                      <a:pt x="3303" y="6605"/>
                    </a:cubicBezTo>
                    <a:cubicBezTo>
                      <a:pt x="5137" y="6605"/>
                      <a:pt x="6638" y="5104"/>
                      <a:pt x="6605" y="3303"/>
                    </a:cubicBezTo>
                    <a:cubicBezTo>
                      <a:pt x="6605" y="1501"/>
                      <a:pt x="5137" y="0"/>
                      <a:pt x="33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 name="Google Shape;356;p25"/>
            <p:cNvGrpSpPr/>
            <p:nvPr/>
          </p:nvGrpSpPr>
          <p:grpSpPr>
            <a:xfrm rot="10800000">
              <a:off x="7966375" y="445025"/>
              <a:ext cx="495375" cy="477875"/>
              <a:chOff x="3881575" y="2684100"/>
              <a:chExt cx="495375" cy="477875"/>
            </a:xfrm>
          </p:grpSpPr>
          <p:sp>
            <p:nvSpPr>
              <p:cNvPr id="357" name="Google Shape;357;p25"/>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5"/>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5"/>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0" name="Google Shape;360;p25"/>
          <p:cNvGrpSpPr/>
          <p:nvPr/>
        </p:nvGrpSpPr>
        <p:grpSpPr>
          <a:xfrm>
            <a:off x="318425" y="445013"/>
            <a:ext cx="1297450" cy="477875"/>
            <a:chOff x="318425" y="357163"/>
            <a:chExt cx="1297450" cy="477875"/>
          </a:xfrm>
        </p:grpSpPr>
        <p:grpSp>
          <p:nvGrpSpPr>
            <p:cNvPr id="361" name="Google Shape;361;p25"/>
            <p:cNvGrpSpPr/>
            <p:nvPr/>
          </p:nvGrpSpPr>
          <p:grpSpPr>
            <a:xfrm rot="10800000" flipH="1">
              <a:off x="455850" y="467250"/>
              <a:ext cx="1160025" cy="257725"/>
              <a:chOff x="3464600" y="3479675"/>
              <a:chExt cx="1160025" cy="257725"/>
            </a:xfrm>
          </p:grpSpPr>
          <p:sp>
            <p:nvSpPr>
              <p:cNvPr id="362" name="Google Shape;362;p25"/>
              <p:cNvSpPr/>
              <p:nvPr/>
            </p:nvSpPr>
            <p:spPr>
              <a:xfrm>
                <a:off x="3464600" y="3479675"/>
                <a:ext cx="1021600" cy="198500"/>
              </a:xfrm>
              <a:custGeom>
                <a:avLst/>
                <a:gdLst/>
                <a:ahLst/>
                <a:cxnLst/>
                <a:rect l="l" t="t" r="r" b="b"/>
                <a:pathLst>
                  <a:path w="40864" h="7940" extrusionOk="0">
                    <a:moveTo>
                      <a:pt x="1" y="1"/>
                    </a:moveTo>
                    <a:lnTo>
                      <a:pt x="1" y="1602"/>
                    </a:lnTo>
                    <a:lnTo>
                      <a:pt x="15845" y="1602"/>
                    </a:lnTo>
                    <a:lnTo>
                      <a:pt x="26319" y="7940"/>
                    </a:lnTo>
                    <a:lnTo>
                      <a:pt x="40863" y="7940"/>
                    </a:lnTo>
                    <a:lnTo>
                      <a:pt x="40863" y="6339"/>
                    </a:lnTo>
                    <a:lnTo>
                      <a:pt x="26720" y="6339"/>
                    </a:lnTo>
                    <a:lnTo>
                      <a:pt x="163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5"/>
              <p:cNvSpPr/>
              <p:nvPr/>
            </p:nvSpPr>
            <p:spPr>
              <a:xfrm>
                <a:off x="4458650" y="3572250"/>
                <a:ext cx="165975" cy="165150"/>
              </a:xfrm>
              <a:custGeom>
                <a:avLst/>
                <a:gdLst/>
                <a:ahLst/>
                <a:cxnLst/>
                <a:rect l="l" t="t" r="r" b="b"/>
                <a:pathLst>
                  <a:path w="6639" h="6606" extrusionOk="0">
                    <a:moveTo>
                      <a:pt x="3303" y="1602"/>
                    </a:moveTo>
                    <a:cubicBezTo>
                      <a:pt x="4270" y="1602"/>
                      <a:pt x="5004" y="2369"/>
                      <a:pt x="5004" y="3303"/>
                    </a:cubicBezTo>
                    <a:cubicBezTo>
                      <a:pt x="5004" y="4270"/>
                      <a:pt x="4270" y="5004"/>
                      <a:pt x="3303" y="5004"/>
                    </a:cubicBezTo>
                    <a:cubicBezTo>
                      <a:pt x="2335" y="5004"/>
                      <a:pt x="1602" y="4270"/>
                      <a:pt x="1602" y="3303"/>
                    </a:cubicBezTo>
                    <a:cubicBezTo>
                      <a:pt x="1602" y="2369"/>
                      <a:pt x="2335" y="1602"/>
                      <a:pt x="3303" y="1602"/>
                    </a:cubicBezTo>
                    <a:close/>
                    <a:moveTo>
                      <a:pt x="3303" y="0"/>
                    </a:moveTo>
                    <a:cubicBezTo>
                      <a:pt x="1501" y="0"/>
                      <a:pt x="0" y="1468"/>
                      <a:pt x="0" y="3303"/>
                    </a:cubicBezTo>
                    <a:cubicBezTo>
                      <a:pt x="0" y="5104"/>
                      <a:pt x="1468" y="6605"/>
                      <a:pt x="3303" y="6605"/>
                    </a:cubicBezTo>
                    <a:cubicBezTo>
                      <a:pt x="5137" y="6605"/>
                      <a:pt x="6638" y="5104"/>
                      <a:pt x="6605" y="3303"/>
                    </a:cubicBezTo>
                    <a:cubicBezTo>
                      <a:pt x="6605" y="1501"/>
                      <a:pt x="5137" y="0"/>
                      <a:pt x="33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 name="Google Shape;364;p25"/>
            <p:cNvGrpSpPr/>
            <p:nvPr/>
          </p:nvGrpSpPr>
          <p:grpSpPr>
            <a:xfrm>
              <a:off x="318425" y="357163"/>
              <a:ext cx="495375" cy="477875"/>
              <a:chOff x="3881575" y="2684100"/>
              <a:chExt cx="495375" cy="477875"/>
            </a:xfrm>
          </p:grpSpPr>
          <p:sp>
            <p:nvSpPr>
              <p:cNvPr id="365" name="Google Shape;365;p25"/>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5"/>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5"/>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68" name="Google Shape;368;p25"/>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369" name="Google Shape;369;p25"/>
          <p:cNvSpPr txBox="1">
            <a:spLocks noGrp="1"/>
          </p:cNvSpPr>
          <p:nvPr>
            <p:ph type="subTitle" idx="1"/>
          </p:nvPr>
        </p:nvSpPr>
        <p:spPr>
          <a:xfrm>
            <a:off x="4572000" y="2022550"/>
            <a:ext cx="3858600" cy="1269300"/>
          </a:xfrm>
          <a:prstGeom prst="rect">
            <a:avLst/>
          </a:prstGeom>
        </p:spPr>
        <p:txBody>
          <a:bodyPr spcFirstLastPara="1" wrap="square" lIns="91425" tIns="91425" rIns="91425" bIns="91425" anchor="t" anchorCtr="0">
            <a:noAutofit/>
          </a:bodyPr>
          <a:lstStyle>
            <a:lvl1pPr lvl="0" algn="r">
              <a:spcBef>
                <a:spcPts val="0"/>
              </a:spcBef>
              <a:spcAft>
                <a:spcPts val="0"/>
              </a:spcAft>
              <a:buSzPts val="16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3"/>
          <p:cNvSpPr/>
          <p:nvPr/>
        </p:nvSpPr>
        <p:spPr>
          <a:xfrm flipH="1">
            <a:off x="138" y="213725"/>
            <a:ext cx="9143718" cy="4716050"/>
          </a:xfrm>
          <a:custGeom>
            <a:avLst/>
            <a:gdLst/>
            <a:ahLst/>
            <a:cxnLst/>
            <a:rect l="l" t="t" r="r" b="b"/>
            <a:pathLst>
              <a:path w="297744" h="188642" extrusionOk="0">
                <a:moveTo>
                  <a:pt x="283856" y="0"/>
                </a:moveTo>
                <a:lnTo>
                  <a:pt x="276123" y="21305"/>
                </a:lnTo>
                <a:lnTo>
                  <a:pt x="265445" y="44609"/>
                </a:lnTo>
                <a:lnTo>
                  <a:pt x="261657" y="38928"/>
                </a:lnTo>
                <a:lnTo>
                  <a:pt x="254661" y="57813"/>
                </a:lnTo>
                <a:lnTo>
                  <a:pt x="249295" y="37350"/>
                </a:lnTo>
                <a:lnTo>
                  <a:pt x="249242" y="37087"/>
                </a:lnTo>
                <a:lnTo>
                  <a:pt x="245139" y="40717"/>
                </a:lnTo>
                <a:lnTo>
                  <a:pt x="238458" y="61285"/>
                </a:lnTo>
                <a:lnTo>
                  <a:pt x="229358" y="73910"/>
                </a:lnTo>
                <a:lnTo>
                  <a:pt x="224413" y="97477"/>
                </a:lnTo>
                <a:lnTo>
                  <a:pt x="208631" y="110155"/>
                </a:lnTo>
                <a:lnTo>
                  <a:pt x="208631" y="110208"/>
                </a:lnTo>
                <a:lnTo>
                  <a:pt x="201687" y="144348"/>
                </a:lnTo>
                <a:lnTo>
                  <a:pt x="196585" y="140087"/>
                </a:lnTo>
                <a:lnTo>
                  <a:pt x="190851" y="123306"/>
                </a:lnTo>
                <a:lnTo>
                  <a:pt x="174964" y="100108"/>
                </a:lnTo>
                <a:lnTo>
                  <a:pt x="174859" y="99897"/>
                </a:lnTo>
                <a:lnTo>
                  <a:pt x="165758" y="116678"/>
                </a:lnTo>
                <a:lnTo>
                  <a:pt x="160129" y="108682"/>
                </a:lnTo>
                <a:lnTo>
                  <a:pt x="159972" y="108577"/>
                </a:lnTo>
                <a:lnTo>
                  <a:pt x="153869" y="112312"/>
                </a:lnTo>
                <a:lnTo>
                  <a:pt x="140508" y="95952"/>
                </a:lnTo>
                <a:lnTo>
                  <a:pt x="140403" y="95899"/>
                </a:lnTo>
                <a:lnTo>
                  <a:pt x="134300" y="100265"/>
                </a:lnTo>
                <a:lnTo>
                  <a:pt x="129303" y="89692"/>
                </a:lnTo>
                <a:lnTo>
                  <a:pt x="119308" y="109629"/>
                </a:lnTo>
                <a:lnTo>
                  <a:pt x="112312" y="104105"/>
                </a:lnTo>
                <a:lnTo>
                  <a:pt x="105157" y="111312"/>
                </a:lnTo>
                <a:lnTo>
                  <a:pt x="100212" y="150608"/>
                </a:lnTo>
                <a:lnTo>
                  <a:pt x="93321" y="172860"/>
                </a:lnTo>
                <a:lnTo>
                  <a:pt x="83537" y="146032"/>
                </a:lnTo>
                <a:lnTo>
                  <a:pt x="83431" y="145874"/>
                </a:lnTo>
                <a:lnTo>
                  <a:pt x="77645" y="150345"/>
                </a:lnTo>
                <a:lnTo>
                  <a:pt x="72595" y="131776"/>
                </a:lnTo>
                <a:lnTo>
                  <a:pt x="64231" y="152344"/>
                </a:lnTo>
                <a:lnTo>
                  <a:pt x="51763" y="161287"/>
                </a:lnTo>
                <a:lnTo>
                  <a:pt x="43083" y="177542"/>
                </a:lnTo>
                <a:lnTo>
                  <a:pt x="37507" y="169388"/>
                </a:lnTo>
                <a:lnTo>
                  <a:pt x="23462" y="188063"/>
                </a:lnTo>
                <a:lnTo>
                  <a:pt x="14256" y="175175"/>
                </a:lnTo>
                <a:lnTo>
                  <a:pt x="14151" y="175070"/>
                </a:lnTo>
                <a:lnTo>
                  <a:pt x="0" y="186748"/>
                </a:lnTo>
                <a:lnTo>
                  <a:pt x="210" y="187011"/>
                </a:lnTo>
                <a:lnTo>
                  <a:pt x="14098" y="175490"/>
                </a:lnTo>
                <a:lnTo>
                  <a:pt x="23462" y="188642"/>
                </a:lnTo>
                <a:lnTo>
                  <a:pt x="37507" y="169967"/>
                </a:lnTo>
                <a:lnTo>
                  <a:pt x="43083" y="178226"/>
                </a:lnTo>
                <a:lnTo>
                  <a:pt x="51974" y="161550"/>
                </a:lnTo>
                <a:lnTo>
                  <a:pt x="64494" y="152607"/>
                </a:lnTo>
                <a:lnTo>
                  <a:pt x="72542" y="132828"/>
                </a:lnTo>
                <a:lnTo>
                  <a:pt x="77487" y="150924"/>
                </a:lnTo>
                <a:lnTo>
                  <a:pt x="83326" y="146400"/>
                </a:lnTo>
                <a:lnTo>
                  <a:pt x="93321" y="173912"/>
                </a:lnTo>
                <a:lnTo>
                  <a:pt x="100475" y="150661"/>
                </a:lnTo>
                <a:lnTo>
                  <a:pt x="105473" y="111470"/>
                </a:lnTo>
                <a:lnTo>
                  <a:pt x="112312" y="104474"/>
                </a:lnTo>
                <a:lnTo>
                  <a:pt x="119413" y="110155"/>
                </a:lnTo>
                <a:lnTo>
                  <a:pt x="129303" y="90481"/>
                </a:lnTo>
                <a:lnTo>
                  <a:pt x="134090" y="100634"/>
                </a:lnTo>
                <a:lnTo>
                  <a:pt x="134195" y="100791"/>
                </a:lnTo>
                <a:lnTo>
                  <a:pt x="140350" y="96267"/>
                </a:lnTo>
                <a:lnTo>
                  <a:pt x="153817" y="112733"/>
                </a:lnTo>
                <a:lnTo>
                  <a:pt x="159919" y="109050"/>
                </a:lnTo>
                <a:lnTo>
                  <a:pt x="165863" y="117309"/>
                </a:lnTo>
                <a:lnTo>
                  <a:pt x="174911" y="100476"/>
                </a:lnTo>
                <a:lnTo>
                  <a:pt x="190483" y="123411"/>
                </a:lnTo>
                <a:lnTo>
                  <a:pt x="196374" y="140192"/>
                </a:lnTo>
                <a:lnTo>
                  <a:pt x="196374" y="140245"/>
                </a:lnTo>
                <a:lnTo>
                  <a:pt x="201845" y="144927"/>
                </a:lnTo>
                <a:lnTo>
                  <a:pt x="208894" y="110365"/>
                </a:lnTo>
                <a:lnTo>
                  <a:pt x="224623" y="97740"/>
                </a:lnTo>
                <a:lnTo>
                  <a:pt x="224676" y="97635"/>
                </a:lnTo>
                <a:lnTo>
                  <a:pt x="229673" y="74121"/>
                </a:lnTo>
                <a:lnTo>
                  <a:pt x="238721" y="61443"/>
                </a:lnTo>
                <a:lnTo>
                  <a:pt x="245455" y="40927"/>
                </a:lnTo>
                <a:lnTo>
                  <a:pt x="249032" y="37771"/>
                </a:lnTo>
                <a:lnTo>
                  <a:pt x="254503" y="58392"/>
                </a:lnTo>
                <a:lnTo>
                  <a:pt x="254608" y="58865"/>
                </a:lnTo>
                <a:lnTo>
                  <a:pt x="261710" y="39664"/>
                </a:lnTo>
                <a:lnTo>
                  <a:pt x="265445" y="45241"/>
                </a:lnTo>
                <a:lnTo>
                  <a:pt x="276439" y="21411"/>
                </a:lnTo>
                <a:lnTo>
                  <a:pt x="283856" y="842"/>
                </a:lnTo>
                <a:lnTo>
                  <a:pt x="289853" y="14309"/>
                </a:lnTo>
                <a:lnTo>
                  <a:pt x="297481" y="28933"/>
                </a:lnTo>
                <a:lnTo>
                  <a:pt x="297744" y="28723"/>
                </a:lnTo>
                <a:lnTo>
                  <a:pt x="290169" y="14204"/>
                </a:lnTo>
                <a:lnTo>
                  <a:pt x="283856"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27;p3"/>
          <p:cNvGrpSpPr/>
          <p:nvPr/>
        </p:nvGrpSpPr>
        <p:grpSpPr>
          <a:xfrm>
            <a:off x="7545300" y="445025"/>
            <a:ext cx="1297450" cy="477875"/>
            <a:chOff x="7164300" y="445025"/>
            <a:chExt cx="1297450" cy="477875"/>
          </a:xfrm>
        </p:grpSpPr>
        <p:grpSp>
          <p:nvGrpSpPr>
            <p:cNvPr id="28" name="Google Shape;28;p3"/>
            <p:cNvGrpSpPr/>
            <p:nvPr/>
          </p:nvGrpSpPr>
          <p:grpSpPr>
            <a:xfrm flipH="1">
              <a:off x="7164300" y="555088"/>
              <a:ext cx="1160025" cy="257725"/>
              <a:chOff x="3464600" y="3479675"/>
              <a:chExt cx="1160025" cy="257725"/>
            </a:xfrm>
          </p:grpSpPr>
          <p:sp>
            <p:nvSpPr>
              <p:cNvPr id="29" name="Google Shape;29;p3"/>
              <p:cNvSpPr/>
              <p:nvPr/>
            </p:nvSpPr>
            <p:spPr>
              <a:xfrm>
                <a:off x="3464600" y="3479675"/>
                <a:ext cx="1021600" cy="198500"/>
              </a:xfrm>
              <a:custGeom>
                <a:avLst/>
                <a:gdLst/>
                <a:ahLst/>
                <a:cxnLst/>
                <a:rect l="l" t="t" r="r" b="b"/>
                <a:pathLst>
                  <a:path w="40864" h="7940" extrusionOk="0">
                    <a:moveTo>
                      <a:pt x="1" y="1"/>
                    </a:moveTo>
                    <a:lnTo>
                      <a:pt x="1" y="1602"/>
                    </a:lnTo>
                    <a:lnTo>
                      <a:pt x="15845" y="1602"/>
                    </a:lnTo>
                    <a:lnTo>
                      <a:pt x="26319" y="7940"/>
                    </a:lnTo>
                    <a:lnTo>
                      <a:pt x="40863" y="7940"/>
                    </a:lnTo>
                    <a:lnTo>
                      <a:pt x="40863" y="6339"/>
                    </a:lnTo>
                    <a:lnTo>
                      <a:pt x="26720" y="6339"/>
                    </a:lnTo>
                    <a:lnTo>
                      <a:pt x="163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4458650" y="3572250"/>
                <a:ext cx="165975" cy="165150"/>
              </a:xfrm>
              <a:custGeom>
                <a:avLst/>
                <a:gdLst/>
                <a:ahLst/>
                <a:cxnLst/>
                <a:rect l="l" t="t" r="r" b="b"/>
                <a:pathLst>
                  <a:path w="6639" h="6606" extrusionOk="0">
                    <a:moveTo>
                      <a:pt x="3303" y="1602"/>
                    </a:moveTo>
                    <a:cubicBezTo>
                      <a:pt x="4270" y="1602"/>
                      <a:pt x="5004" y="2369"/>
                      <a:pt x="5004" y="3303"/>
                    </a:cubicBezTo>
                    <a:cubicBezTo>
                      <a:pt x="5004" y="4270"/>
                      <a:pt x="4270" y="5004"/>
                      <a:pt x="3303" y="5004"/>
                    </a:cubicBezTo>
                    <a:cubicBezTo>
                      <a:pt x="2335" y="5004"/>
                      <a:pt x="1602" y="4270"/>
                      <a:pt x="1602" y="3303"/>
                    </a:cubicBezTo>
                    <a:cubicBezTo>
                      <a:pt x="1602" y="2369"/>
                      <a:pt x="2335" y="1602"/>
                      <a:pt x="3303" y="1602"/>
                    </a:cubicBezTo>
                    <a:close/>
                    <a:moveTo>
                      <a:pt x="3303" y="0"/>
                    </a:moveTo>
                    <a:cubicBezTo>
                      <a:pt x="1501" y="0"/>
                      <a:pt x="0" y="1468"/>
                      <a:pt x="0" y="3303"/>
                    </a:cubicBezTo>
                    <a:cubicBezTo>
                      <a:pt x="0" y="5104"/>
                      <a:pt x="1468" y="6605"/>
                      <a:pt x="3303" y="6605"/>
                    </a:cubicBezTo>
                    <a:cubicBezTo>
                      <a:pt x="5137" y="6605"/>
                      <a:pt x="6638" y="5104"/>
                      <a:pt x="6605" y="3303"/>
                    </a:cubicBezTo>
                    <a:cubicBezTo>
                      <a:pt x="6605" y="1501"/>
                      <a:pt x="5137" y="0"/>
                      <a:pt x="33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3"/>
            <p:cNvGrpSpPr/>
            <p:nvPr/>
          </p:nvGrpSpPr>
          <p:grpSpPr>
            <a:xfrm rot="10800000">
              <a:off x="7966375" y="445025"/>
              <a:ext cx="495375" cy="477875"/>
              <a:chOff x="3881575" y="2684100"/>
              <a:chExt cx="495375" cy="477875"/>
            </a:xfrm>
          </p:grpSpPr>
          <p:sp>
            <p:nvSpPr>
              <p:cNvPr id="32" name="Google Shape;32;p3"/>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5" name="Google Shape;35;p3"/>
          <p:cNvSpPr txBox="1">
            <a:spLocks noGrp="1"/>
          </p:cNvSpPr>
          <p:nvPr>
            <p:ph type="title"/>
          </p:nvPr>
        </p:nvSpPr>
        <p:spPr>
          <a:xfrm>
            <a:off x="3434275" y="2349600"/>
            <a:ext cx="4996500" cy="994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4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6" name="Google Shape;36;p3"/>
          <p:cNvSpPr txBox="1">
            <a:spLocks noGrp="1"/>
          </p:cNvSpPr>
          <p:nvPr>
            <p:ph type="subTitle" idx="1"/>
          </p:nvPr>
        </p:nvSpPr>
        <p:spPr>
          <a:xfrm>
            <a:off x="5348875" y="3321300"/>
            <a:ext cx="3081900" cy="593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 name="Google Shape;37;p3"/>
          <p:cNvSpPr txBox="1">
            <a:spLocks noGrp="1"/>
          </p:cNvSpPr>
          <p:nvPr>
            <p:ph type="title" idx="2" hasCustomPrompt="1"/>
          </p:nvPr>
        </p:nvSpPr>
        <p:spPr>
          <a:xfrm>
            <a:off x="5127175" y="1228800"/>
            <a:ext cx="3303600" cy="1120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8600"/>
              <a:buNone/>
              <a:defRPr sz="8600">
                <a:solidFill>
                  <a:schemeClr val="dk2"/>
                </a:solidFill>
              </a:defRPr>
            </a:lvl1pPr>
            <a:lvl2pPr lvl="1" algn="ctr" rtl="0">
              <a:spcBef>
                <a:spcPts val="0"/>
              </a:spcBef>
              <a:spcAft>
                <a:spcPts val="0"/>
              </a:spcAft>
              <a:buSzPts val="8600"/>
              <a:buNone/>
              <a:defRPr sz="8600"/>
            </a:lvl2pPr>
            <a:lvl3pPr lvl="2" algn="ctr" rtl="0">
              <a:spcBef>
                <a:spcPts val="0"/>
              </a:spcBef>
              <a:spcAft>
                <a:spcPts val="0"/>
              </a:spcAft>
              <a:buSzPts val="8600"/>
              <a:buNone/>
              <a:defRPr sz="8600"/>
            </a:lvl3pPr>
            <a:lvl4pPr lvl="3" algn="ctr" rtl="0">
              <a:spcBef>
                <a:spcPts val="0"/>
              </a:spcBef>
              <a:spcAft>
                <a:spcPts val="0"/>
              </a:spcAft>
              <a:buSzPts val="8600"/>
              <a:buNone/>
              <a:defRPr sz="8600"/>
            </a:lvl4pPr>
            <a:lvl5pPr lvl="4" algn="ctr" rtl="0">
              <a:spcBef>
                <a:spcPts val="0"/>
              </a:spcBef>
              <a:spcAft>
                <a:spcPts val="0"/>
              </a:spcAft>
              <a:buSzPts val="8600"/>
              <a:buNone/>
              <a:defRPr sz="8600"/>
            </a:lvl5pPr>
            <a:lvl6pPr lvl="5" algn="ctr" rtl="0">
              <a:spcBef>
                <a:spcPts val="0"/>
              </a:spcBef>
              <a:spcAft>
                <a:spcPts val="0"/>
              </a:spcAft>
              <a:buSzPts val="8600"/>
              <a:buNone/>
              <a:defRPr sz="8600"/>
            </a:lvl6pPr>
            <a:lvl7pPr lvl="6" algn="ctr" rtl="0">
              <a:spcBef>
                <a:spcPts val="0"/>
              </a:spcBef>
              <a:spcAft>
                <a:spcPts val="0"/>
              </a:spcAft>
              <a:buSzPts val="8600"/>
              <a:buNone/>
              <a:defRPr sz="8600"/>
            </a:lvl7pPr>
            <a:lvl8pPr lvl="7" algn="ctr" rtl="0">
              <a:spcBef>
                <a:spcPts val="0"/>
              </a:spcBef>
              <a:spcAft>
                <a:spcPts val="0"/>
              </a:spcAft>
              <a:buSzPts val="8600"/>
              <a:buNone/>
              <a:defRPr sz="8600"/>
            </a:lvl8pPr>
            <a:lvl9pPr lvl="8" algn="ctr" rtl="0">
              <a:spcBef>
                <a:spcPts val="0"/>
              </a:spcBef>
              <a:spcAft>
                <a:spcPts val="0"/>
              </a:spcAft>
              <a:buSzPts val="8600"/>
              <a:buNone/>
              <a:defRPr sz="86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1">
  <p:cSld name="CUSTOM_7">
    <p:spTree>
      <p:nvGrpSpPr>
        <p:cNvPr id="1" name="Shape 370"/>
        <p:cNvGrpSpPr/>
        <p:nvPr/>
      </p:nvGrpSpPr>
      <p:grpSpPr>
        <a:xfrm>
          <a:off x="0" y="0"/>
          <a:ext cx="0" cy="0"/>
          <a:chOff x="0" y="0"/>
          <a:chExt cx="0" cy="0"/>
        </a:xfrm>
      </p:grpSpPr>
      <p:sp>
        <p:nvSpPr>
          <p:cNvPr id="371" name="Google Shape;371;p26"/>
          <p:cNvSpPr/>
          <p:nvPr/>
        </p:nvSpPr>
        <p:spPr>
          <a:xfrm>
            <a:off x="0" y="180725"/>
            <a:ext cx="9143718" cy="4716050"/>
          </a:xfrm>
          <a:custGeom>
            <a:avLst/>
            <a:gdLst/>
            <a:ahLst/>
            <a:cxnLst/>
            <a:rect l="l" t="t" r="r" b="b"/>
            <a:pathLst>
              <a:path w="297744" h="188642" extrusionOk="0">
                <a:moveTo>
                  <a:pt x="283856" y="0"/>
                </a:moveTo>
                <a:lnTo>
                  <a:pt x="276123" y="21305"/>
                </a:lnTo>
                <a:lnTo>
                  <a:pt x="265445" y="44609"/>
                </a:lnTo>
                <a:lnTo>
                  <a:pt x="261657" y="38928"/>
                </a:lnTo>
                <a:lnTo>
                  <a:pt x="254661" y="57813"/>
                </a:lnTo>
                <a:lnTo>
                  <a:pt x="249295" y="37350"/>
                </a:lnTo>
                <a:lnTo>
                  <a:pt x="249242" y="37087"/>
                </a:lnTo>
                <a:lnTo>
                  <a:pt x="245139" y="40717"/>
                </a:lnTo>
                <a:lnTo>
                  <a:pt x="238458" y="61285"/>
                </a:lnTo>
                <a:lnTo>
                  <a:pt x="229358" y="73910"/>
                </a:lnTo>
                <a:lnTo>
                  <a:pt x="224413" y="97477"/>
                </a:lnTo>
                <a:lnTo>
                  <a:pt x="208631" y="110155"/>
                </a:lnTo>
                <a:lnTo>
                  <a:pt x="208631" y="110208"/>
                </a:lnTo>
                <a:lnTo>
                  <a:pt x="201687" y="144348"/>
                </a:lnTo>
                <a:lnTo>
                  <a:pt x="196585" y="140087"/>
                </a:lnTo>
                <a:lnTo>
                  <a:pt x="190851" y="123306"/>
                </a:lnTo>
                <a:lnTo>
                  <a:pt x="174964" y="100108"/>
                </a:lnTo>
                <a:lnTo>
                  <a:pt x="174859" y="99897"/>
                </a:lnTo>
                <a:lnTo>
                  <a:pt x="165758" y="116678"/>
                </a:lnTo>
                <a:lnTo>
                  <a:pt x="160129" y="108682"/>
                </a:lnTo>
                <a:lnTo>
                  <a:pt x="159972" y="108577"/>
                </a:lnTo>
                <a:lnTo>
                  <a:pt x="153869" y="112312"/>
                </a:lnTo>
                <a:lnTo>
                  <a:pt x="140508" y="95952"/>
                </a:lnTo>
                <a:lnTo>
                  <a:pt x="140403" y="95899"/>
                </a:lnTo>
                <a:lnTo>
                  <a:pt x="134300" y="100265"/>
                </a:lnTo>
                <a:lnTo>
                  <a:pt x="129303" y="89692"/>
                </a:lnTo>
                <a:lnTo>
                  <a:pt x="119308" y="109629"/>
                </a:lnTo>
                <a:lnTo>
                  <a:pt x="112312" y="104105"/>
                </a:lnTo>
                <a:lnTo>
                  <a:pt x="105157" y="111312"/>
                </a:lnTo>
                <a:lnTo>
                  <a:pt x="100212" y="150608"/>
                </a:lnTo>
                <a:lnTo>
                  <a:pt x="93321" y="172860"/>
                </a:lnTo>
                <a:lnTo>
                  <a:pt x="83537" y="146032"/>
                </a:lnTo>
                <a:lnTo>
                  <a:pt x="83431" y="145874"/>
                </a:lnTo>
                <a:lnTo>
                  <a:pt x="77645" y="150345"/>
                </a:lnTo>
                <a:lnTo>
                  <a:pt x="72595" y="131776"/>
                </a:lnTo>
                <a:lnTo>
                  <a:pt x="64231" y="152344"/>
                </a:lnTo>
                <a:lnTo>
                  <a:pt x="51763" y="161287"/>
                </a:lnTo>
                <a:lnTo>
                  <a:pt x="43083" y="177542"/>
                </a:lnTo>
                <a:lnTo>
                  <a:pt x="37507" y="169388"/>
                </a:lnTo>
                <a:lnTo>
                  <a:pt x="23462" y="188063"/>
                </a:lnTo>
                <a:lnTo>
                  <a:pt x="14256" y="175175"/>
                </a:lnTo>
                <a:lnTo>
                  <a:pt x="14151" y="175070"/>
                </a:lnTo>
                <a:lnTo>
                  <a:pt x="0" y="186748"/>
                </a:lnTo>
                <a:lnTo>
                  <a:pt x="210" y="187011"/>
                </a:lnTo>
                <a:lnTo>
                  <a:pt x="14098" y="175490"/>
                </a:lnTo>
                <a:lnTo>
                  <a:pt x="23462" y="188642"/>
                </a:lnTo>
                <a:lnTo>
                  <a:pt x="37507" y="169967"/>
                </a:lnTo>
                <a:lnTo>
                  <a:pt x="43083" y="178226"/>
                </a:lnTo>
                <a:lnTo>
                  <a:pt x="51974" y="161550"/>
                </a:lnTo>
                <a:lnTo>
                  <a:pt x="64494" y="152607"/>
                </a:lnTo>
                <a:lnTo>
                  <a:pt x="72542" y="132828"/>
                </a:lnTo>
                <a:lnTo>
                  <a:pt x="77487" y="150924"/>
                </a:lnTo>
                <a:lnTo>
                  <a:pt x="83326" y="146400"/>
                </a:lnTo>
                <a:lnTo>
                  <a:pt x="93321" y="173912"/>
                </a:lnTo>
                <a:lnTo>
                  <a:pt x="100475" y="150661"/>
                </a:lnTo>
                <a:lnTo>
                  <a:pt x="105473" y="111470"/>
                </a:lnTo>
                <a:lnTo>
                  <a:pt x="112312" y="104474"/>
                </a:lnTo>
                <a:lnTo>
                  <a:pt x="119413" y="110155"/>
                </a:lnTo>
                <a:lnTo>
                  <a:pt x="129303" y="90481"/>
                </a:lnTo>
                <a:lnTo>
                  <a:pt x="134090" y="100634"/>
                </a:lnTo>
                <a:lnTo>
                  <a:pt x="134195" y="100791"/>
                </a:lnTo>
                <a:lnTo>
                  <a:pt x="140350" y="96267"/>
                </a:lnTo>
                <a:lnTo>
                  <a:pt x="153817" y="112733"/>
                </a:lnTo>
                <a:lnTo>
                  <a:pt x="159919" y="109050"/>
                </a:lnTo>
                <a:lnTo>
                  <a:pt x="165863" y="117309"/>
                </a:lnTo>
                <a:lnTo>
                  <a:pt x="174911" y="100476"/>
                </a:lnTo>
                <a:lnTo>
                  <a:pt x="190483" y="123411"/>
                </a:lnTo>
                <a:lnTo>
                  <a:pt x="196374" y="140192"/>
                </a:lnTo>
                <a:lnTo>
                  <a:pt x="196374" y="140245"/>
                </a:lnTo>
                <a:lnTo>
                  <a:pt x="201845" y="144927"/>
                </a:lnTo>
                <a:lnTo>
                  <a:pt x="208894" y="110365"/>
                </a:lnTo>
                <a:lnTo>
                  <a:pt x="224623" y="97740"/>
                </a:lnTo>
                <a:lnTo>
                  <a:pt x="224676" y="97635"/>
                </a:lnTo>
                <a:lnTo>
                  <a:pt x="229673" y="74121"/>
                </a:lnTo>
                <a:lnTo>
                  <a:pt x="238721" y="61443"/>
                </a:lnTo>
                <a:lnTo>
                  <a:pt x="245455" y="40927"/>
                </a:lnTo>
                <a:lnTo>
                  <a:pt x="249032" y="37771"/>
                </a:lnTo>
                <a:lnTo>
                  <a:pt x="254503" y="58392"/>
                </a:lnTo>
                <a:lnTo>
                  <a:pt x="254608" y="58865"/>
                </a:lnTo>
                <a:lnTo>
                  <a:pt x="261710" y="39664"/>
                </a:lnTo>
                <a:lnTo>
                  <a:pt x="265445" y="45241"/>
                </a:lnTo>
                <a:lnTo>
                  <a:pt x="276439" y="21411"/>
                </a:lnTo>
                <a:lnTo>
                  <a:pt x="283856" y="842"/>
                </a:lnTo>
                <a:lnTo>
                  <a:pt x="289853" y="14309"/>
                </a:lnTo>
                <a:lnTo>
                  <a:pt x="297481" y="28933"/>
                </a:lnTo>
                <a:lnTo>
                  <a:pt x="297744" y="28723"/>
                </a:lnTo>
                <a:lnTo>
                  <a:pt x="290169" y="14204"/>
                </a:lnTo>
                <a:lnTo>
                  <a:pt x="283856"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 name="Google Shape;372;p26"/>
          <p:cNvGrpSpPr/>
          <p:nvPr/>
        </p:nvGrpSpPr>
        <p:grpSpPr>
          <a:xfrm>
            <a:off x="7503650" y="445025"/>
            <a:ext cx="1297450" cy="477875"/>
            <a:chOff x="7164300" y="445025"/>
            <a:chExt cx="1297450" cy="477875"/>
          </a:xfrm>
        </p:grpSpPr>
        <p:grpSp>
          <p:nvGrpSpPr>
            <p:cNvPr id="373" name="Google Shape;373;p26"/>
            <p:cNvGrpSpPr/>
            <p:nvPr/>
          </p:nvGrpSpPr>
          <p:grpSpPr>
            <a:xfrm>
              <a:off x="7301725" y="555088"/>
              <a:ext cx="1160025" cy="257725"/>
              <a:chOff x="3464600" y="3479675"/>
              <a:chExt cx="1160025" cy="257725"/>
            </a:xfrm>
          </p:grpSpPr>
          <p:sp>
            <p:nvSpPr>
              <p:cNvPr id="374" name="Google Shape;374;p26"/>
              <p:cNvSpPr/>
              <p:nvPr/>
            </p:nvSpPr>
            <p:spPr>
              <a:xfrm>
                <a:off x="3464600" y="3479675"/>
                <a:ext cx="1021600" cy="198500"/>
              </a:xfrm>
              <a:custGeom>
                <a:avLst/>
                <a:gdLst/>
                <a:ahLst/>
                <a:cxnLst/>
                <a:rect l="l" t="t" r="r" b="b"/>
                <a:pathLst>
                  <a:path w="40864" h="7940" extrusionOk="0">
                    <a:moveTo>
                      <a:pt x="1" y="1"/>
                    </a:moveTo>
                    <a:lnTo>
                      <a:pt x="1" y="1602"/>
                    </a:lnTo>
                    <a:lnTo>
                      <a:pt x="15845" y="1602"/>
                    </a:lnTo>
                    <a:lnTo>
                      <a:pt x="26319" y="7940"/>
                    </a:lnTo>
                    <a:lnTo>
                      <a:pt x="40863" y="7940"/>
                    </a:lnTo>
                    <a:lnTo>
                      <a:pt x="40863" y="6339"/>
                    </a:lnTo>
                    <a:lnTo>
                      <a:pt x="26720" y="6339"/>
                    </a:lnTo>
                    <a:lnTo>
                      <a:pt x="163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6"/>
              <p:cNvSpPr/>
              <p:nvPr/>
            </p:nvSpPr>
            <p:spPr>
              <a:xfrm>
                <a:off x="4458650" y="3572250"/>
                <a:ext cx="165975" cy="165150"/>
              </a:xfrm>
              <a:custGeom>
                <a:avLst/>
                <a:gdLst/>
                <a:ahLst/>
                <a:cxnLst/>
                <a:rect l="l" t="t" r="r" b="b"/>
                <a:pathLst>
                  <a:path w="6639" h="6606" extrusionOk="0">
                    <a:moveTo>
                      <a:pt x="3303" y="1602"/>
                    </a:moveTo>
                    <a:cubicBezTo>
                      <a:pt x="4270" y="1602"/>
                      <a:pt x="5004" y="2369"/>
                      <a:pt x="5004" y="3303"/>
                    </a:cubicBezTo>
                    <a:cubicBezTo>
                      <a:pt x="5004" y="4270"/>
                      <a:pt x="4270" y="5004"/>
                      <a:pt x="3303" y="5004"/>
                    </a:cubicBezTo>
                    <a:cubicBezTo>
                      <a:pt x="2335" y="5004"/>
                      <a:pt x="1602" y="4270"/>
                      <a:pt x="1602" y="3303"/>
                    </a:cubicBezTo>
                    <a:cubicBezTo>
                      <a:pt x="1602" y="2369"/>
                      <a:pt x="2335" y="1602"/>
                      <a:pt x="3303" y="1602"/>
                    </a:cubicBezTo>
                    <a:close/>
                    <a:moveTo>
                      <a:pt x="3303" y="0"/>
                    </a:moveTo>
                    <a:cubicBezTo>
                      <a:pt x="1501" y="0"/>
                      <a:pt x="0" y="1468"/>
                      <a:pt x="0" y="3303"/>
                    </a:cubicBezTo>
                    <a:cubicBezTo>
                      <a:pt x="0" y="5104"/>
                      <a:pt x="1468" y="6605"/>
                      <a:pt x="3303" y="6605"/>
                    </a:cubicBezTo>
                    <a:cubicBezTo>
                      <a:pt x="5137" y="6605"/>
                      <a:pt x="6638" y="5104"/>
                      <a:pt x="6605" y="3303"/>
                    </a:cubicBezTo>
                    <a:cubicBezTo>
                      <a:pt x="6605" y="1501"/>
                      <a:pt x="5137" y="0"/>
                      <a:pt x="33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 name="Google Shape;376;p26"/>
            <p:cNvGrpSpPr/>
            <p:nvPr/>
          </p:nvGrpSpPr>
          <p:grpSpPr>
            <a:xfrm rot="10800000" flipH="1">
              <a:off x="7164300" y="445025"/>
              <a:ext cx="495375" cy="477875"/>
              <a:chOff x="3881575" y="2684100"/>
              <a:chExt cx="495375" cy="477875"/>
            </a:xfrm>
          </p:grpSpPr>
          <p:sp>
            <p:nvSpPr>
              <p:cNvPr id="377" name="Google Shape;377;p26"/>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6"/>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6"/>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80" name="Google Shape;380;p26"/>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1" name="Google Shape;381;p26"/>
          <p:cNvSpPr txBox="1">
            <a:spLocks noGrp="1"/>
          </p:cNvSpPr>
          <p:nvPr>
            <p:ph type="subTitle" idx="1"/>
          </p:nvPr>
        </p:nvSpPr>
        <p:spPr>
          <a:xfrm>
            <a:off x="713225" y="1700950"/>
            <a:ext cx="35988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2200">
                <a:solidFill>
                  <a:schemeClr val="accent2"/>
                </a:solidFill>
                <a:latin typeface="Chewy"/>
                <a:ea typeface="Chewy"/>
                <a:cs typeface="Chewy"/>
                <a:sym typeface="Chew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2" name="Google Shape;382;p26"/>
          <p:cNvSpPr txBox="1">
            <a:spLocks noGrp="1"/>
          </p:cNvSpPr>
          <p:nvPr>
            <p:ph type="subTitle" idx="2"/>
          </p:nvPr>
        </p:nvSpPr>
        <p:spPr>
          <a:xfrm>
            <a:off x="713225" y="3275827"/>
            <a:ext cx="35988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2200">
                <a:solidFill>
                  <a:schemeClr val="accent2"/>
                </a:solidFill>
                <a:latin typeface="Chewy"/>
                <a:ea typeface="Chewy"/>
                <a:cs typeface="Chewy"/>
                <a:sym typeface="Chew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3" name="Google Shape;383;p26"/>
          <p:cNvSpPr txBox="1">
            <a:spLocks noGrp="1"/>
          </p:cNvSpPr>
          <p:nvPr>
            <p:ph type="subTitle" idx="3"/>
          </p:nvPr>
        </p:nvSpPr>
        <p:spPr>
          <a:xfrm>
            <a:off x="713225" y="2119474"/>
            <a:ext cx="3598800" cy="663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84" name="Google Shape;384;p26"/>
          <p:cNvSpPr txBox="1">
            <a:spLocks noGrp="1"/>
          </p:cNvSpPr>
          <p:nvPr>
            <p:ph type="subTitle" idx="4"/>
          </p:nvPr>
        </p:nvSpPr>
        <p:spPr>
          <a:xfrm>
            <a:off x="713225" y="3690825"/>
            <a:ext cx="3598800" cy="663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2">
  <p:cSld name="CUSTOM_11">
    <p:spTree>
      <p:nvGrpSpPr>
        <p:cNvPr id="1" name="Shape 385"/>
        <p:cNvGrpSpPr/>
        <p:nvPr/>
      </p:nvGrpSpPr>
      <p:grpSpPr>
        <a:xfrm>
          <a:off x="0" y="0"/>
          <a:ext cx="0" cy="0"/>
          <a:chOff x="0" y="0"/>
          <a:chExt cx="0" cy="0"/>
        </a:xfrm>
      </p:grpSpPr>
      <p:sp>
        <p:nvSpPr>
          <p:cNvPr id="386" name="Google Shape;386;p27"/>
          <p:cNvSpPr/>
          <p:nvPr/>
        </p:nvSpPr>
        <p:spPr>
          <a:xfrm>
            <a:off x="0" y="180725"/>
            <a:ext cx="9143718" cy="4716050"/>
          </a:xfrm>
          <a:custGeom>
            <a:avLst/>
            <a:gdLst/>
            <a:ahLst/>
            <a:cxnLst/>
            <a:rect l="l" t="t" r="r" b="b"/>
            <a:pathLst>
              <a:path w="297744" h="188642" extrusionOk="0">
                <a:moveTo>
                  <a:pt x="283856" y="0"/>
                </a:moveTo>
                <a:lnTo>
                  <a:pt x="276123" y="21305"/>
                </a:lnTo>
                <a:lnTo>
                  <a:pt x="265445" y="44609"/>
                </a:lnTo>
                <a:lnTo>
                  <a:pt x="261657" y="38928"/>
                </a:lnTo>
                <a:lnTo>
                  <a:pt x="254661" y="57813"/>
                </a:lnTo>
                <a:lnTo>
                  <a:pt x="249295" y="37350"/>
                </a:lnTo>
                <a:lnTo>
                  <a:pt x="249242" y="37087"/>
                </a:lnTo>
                <a:lnTo>
                  <a:pt x="245139" y="40717"/>
                </a:lnTo>
                <a:lnTo>
                  <a:pt x="238458" y="61285"/>
                </a:lnTo>
                <a:lnTo>
                  <a:pt x="229358" y="73910"/>
                </a:lnTo>
                <a:lnTo>
                  <a:pt x="224413" y="97477"/>
                </a:lnTo>
                <a:lnTo>
                  <a:pt x="208631" y="110155"/>
                </a:lnTo>
                <a:lnTo>
                  <a:pt x="208631" y="110208"/>
                </a:lnTo>
                <a:lnTo>
                  <a:pt x="201687" y="144348"/>
                </a:lnTo>
                <a:lnTo>
                  <a:pt x="196585" y="140087"/>
                </a:lnTo>
                <a:lnTo>
                  <a:pt x="190851" y="123306"/>
                </a:lnTo>
                <a:lnTo>
                  <a:pt x="174964" y="100108"/>
                </a:lnTo>
                <a:lnTo>
                  <a:pt x="174859" y="99897"/>
                </a:lnTo>
                <a:lnTo>
                  <a:pt x="165758" y="116678"/>
                </a:lnTo>
                <a:lnTo>
                  <a:pt x="160129" y="108682"/>
                </a:lnTo>
                <a:lnTo>
                  <a:pt x="159972" y="108577"/>
                </a:lnTo>
                <a:lnTo>
                  <a:pt x="153869" y="112312"/>
                </a:lnTo>
                <a:lnTo>
                  <a:pt x="140508" y="95952"/>
                </a:lnTo>
                <a:lnTo>
                  <a:pt x="140403" y="95899"/>
                </a:lnTo>
                <a:lnTo>
                  <a:pt x="134300" y="100265"/>
                </a:lnTo>
                <a:lnTo>
                  <a:pt x="129303" y="89692"/>
                </a:lnTo>
                <a:lnTo>
                  <a:pt x="119308" y="109629"/>
                </a:lnTo>
                <a:lnTo>
                  <a:pt x="112312" y="104105"/>
                </a:lnTo>
                <a:lnTo>
                  <a:pt x="105157" y="111312"/>
                </a:lnTo>
                <a:lnTo>
                  <a:pt x="100212" y="150608"/>
                </a:lnTo>
                <a:lnTo>
                  <a:pt x="93321" y="172860"/>
                </a:lnTo>
                <a:lnTo>
                  <a:pt x="83537" y="146032"/>
                </a:lnTo>
                <a:lnTo>
                  <a:pt x="83431" y="145874"/>
                </a:lnTo>
                <a:lnTo>
                  <a:pt x="77645" y="150345"/>
                </a:lnTo>
                <a:lnTo>
                  <a:pt x="72595" y="131776"/>
                </a:lnTo>
                <a:lnTo>
                  <a:pt x="64231" y="152344"/>
                </a:lnTo>
                <a:lnTo>
                  <a:pt x="51763" y="161287"/>
                </a:lnTo>
                <a:lnTo>
                  <a:pt x="43083" y="177542"/>
                </a:lnTo>
                <a:lnTo>
                  <a:pt x="37507" y="169388"/>
                </a:lnTo>
                <a:lnTo>
                  <a:pt x="23462" y="188063"/>
                </a:lnTo>
                <a:lnTo>
                  <a:pt x="14256" y="175175"/>
                </a:lnTo>
                <a:lnTo>
                  <a:pt x="14151" y="175070"/>
                </a:lnTo>
                <a:lnTo>
                  <a:pt x="0" y="186748"/>
                </a:lnTo>
                <a:lnTo>
                  <a:pt x="210" y="187011"/>
                </a:lnTo>
                <a:lnTo>
                  <a:pt x="14098" y="175490"/>
                </a:lnTo>
                <a:lnTo>
                  <a:pt x="23462" y="188642"/>
                </a:lnTo>
                <a:lnTo>
                  <a:pt x="37507" y="169967"/>
                </a:lnTo>
                <a:lnTo>
                  <a:pt x="43083" y="178226"/>
                </a:lnTo>
                <a:lnTo>
                  <a:pt x="51974" y="161550"/>
                </a:lnTo>
                <a:lnTo>
                  <a:pt x="64494" y="152607"/>
                </a:lnTo>
                <a:lnTo>
                  <a:pt x="72542" y="132828"/>
                </a:lnTo>
                <a:lnTo>
                  <a:pt x="77487" y="150924"/>
                </a:lnTo>
                <a:lnTo>
                  <a:pt x="83326" y="146400"/>
                </a:lnTo>
                <a:lnTo>
                  <a:pt x="93321" y="173912"/>
                </a:lnTo>
                <a:lnTo>
                  <a:pt x="100475" y="150661"/>
                </a:lnTo>
                <a:lnTo>
                  <a:pt x="105473" y="111470"/>
                </a:lnTo>
                <a:lnTo>
                  <a:pt x="112312" y="104474"/>
                </a:lnTo>
                <a:lnTo>
                  <a:pt x="119413" y="110155"/>
                </a:lnTo>
                <a:lnTo>
                  <a:pt x="129303" y="90481"/>
                </a:lnTo>
                <a:lnTo>
                  <a:pt x="134090" y="100634"/>
                </a:lnTo>
                <a:lnTo>
                  <a:pt x="134195" y="100791"/>
                </a:lnTo>
                <a:lnTo>
                  <a:pt x="140350" y="96267"/>
                </a:lnTo>
                <a:lnTo>
                  <a:pt x="153817" y="112733"/>
                </a:lnTo>
                <a:lnTo>
                  <a:pt x="159919" y="109050"/>
                </a:lnTo>
                <a:lnTo>
                  <a:pt x="165863" y="117309"/>
                </a:lnTo>
                <a:lnTo>
                  <a:pt x="174911" y="100476"/>
                </a:lnTo>
                <a:lnTo>
                  <a:pt x="190483" y="123411"/>
                </a:lnTo>
                <a:lnTo>
                  <a:pt x="196374" y="140192"/>
                </a:lnTo>
                <a:lnTo>
                  <a:pt x="196374" y="140245"/>
                </a:lnTo>
                <a:lnTo>
                  <a:pt x="201845" y="144927"/>
                </a:lnTo>
                <a:lnTo>
                  <a:pt x="208894" y="110365"/>
                </a:lnTo>
                <a:lnTo>
                  <a:pt x="224623" y="97740"/>
                </a:lnTo>
                <a:lnTo>
                  <a:pt x="224676" y="97635"/>
                </a:lnTo>
                <a:lnTo>
                  <a:pt x="229673" y="74121"/>
                </a:lnTo>
                <a:lnTo>
                  <a:pt x="238721" y="61443"/>
                </a:lnTo>
                <a:lnTo>
                  <a:pt x="245455" y="40927"/>
                </a:lnTo>
                <a:lnTo>
                  <a:pt x="249032" y="37771"/>
                </a:lnTo>
                <a:lnTo>
                  <a:pt x="254503" y="58392"/>
                </a:lnTo>
                <a:lnTo>
                  <a:pt x="254608" y="58865"/>
                </a:lnTo>
                <a:lnTo>
                  <a:pt x="261710" y="39664"/>
                </a:lnTo>
                <a:lnTo>
                  <a:pt x="265445" y="45241"/>
                </a:lnTo>
                <a:lnTo>
                  <a:pt x="276439" y="21411"/>
                </a:lnTo>
                <a:lnTo>
                  <a:pt x="283856" y="842"/>
                </a:lnTo>
                <a:lnTo>
                  <a:pt x="289853" y="14309"/>
                </a:lnTo>
                <a:lnTo>
                  <a:pt x="297481" y="28933"/>
                </a:lnTo>
                <a:lnTo>
                  <a:pt x="297744" y="28723"/>
                </a:lnTo>
                <a:lnTo>
                  <a:pt x="290169" y="14204"/>
                </a:lnTo>
                <a:lnTo>
                  <a:pt x="283856"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7" name="Google Shape;387;p27"/>
          <p:cNvGrpSpPr/>
          <p:nvPr/>
        </p:nvGrpSpPr>
        <p:grpSpPr>
          <a:xfrm>
            <a:off x="318425" y="445013"/>
            <a:ext cx="1297450" cy="477875"/>
            <a:chOff x="318425" y="357163"/>
            <a:chExt cx="1297450" cy="477875"/>
          </a:xfrm>
        </p:grpSpPr>
        <p:grpSp>
          <p:nvGrpSpPr>
            <p:cNvPr id="388" name="Google Shape;388;p27"/>
            <p:cNvGrpSpPr/>
            <p:nvPr/>
          </p:nvGrpSpPr>
          <p:grpSpPr>
            <a:xfrm rot="10800000" flipH="1">
              <a:off x="455850" y="467250"/>
              <a:ext cx="1160025" cy="257725"/>
              <a:chOff x="3464600" y="3479675"/>
              <a:chExt cx="1160025" cy="257725"/>
            </a:xfrm>
          </p:grpSpPr>
          <p:sp>
            <p:nvSpPr>
              <p:cNvPr id="389" name="Google Shape;389;p27"/>
              <p:cNvSpPr/>
              <p:nvPr/>
            </p:nvSpPr>
            <p:spPr>
              <a:xfrm>
                <a:off x="3464600" y="3479675"/>
                <a:ext cx="1021600" cy="198500"/>
              </a:xfrm>
              <a:custGeom>
                <a:avLst/>
                <a:gdLst/>
                <a:ahLst/>
                <a:cxnLst/>
                <a:rect l="l" t="t" r="r" b="b"/>
                <a:pathLst>
                  <a:path w="40864" h="7940" extrusionOk="0">
                    <a:moveTo>
                      <a:pt x="1" y="1"/>
                    </a:moveTo>
                    <a:lnTo>
                      <a:pt x="1" y="1602"/>
                    </a:lnTo>
                    <a:lnTo>
                      <a:pt x="15845" y="1602"/>
                    </a:lnTo>
                    <a:lnTo>
                      <a:pt x="26319" y="7940"/>
                    </a:lnTo>
                    <a:lnTo>
                      <a:pt x="40863" y="7940"/>
                    </a:lnTo>
                    <a:lnTo>
                      <a:pt x="40863" y="6339"/>
                    </a:lnTo>
                    <a:lnTo>
                      <a:pt x="26720" y="6339"/>
                    </a:lnTo>
                    <a:lnTo>
                      <a:pt x="163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7"/>
              <p:cNvSpPr/>
              <p:nvPr/>
            </p:nvSpPr>
            <p:spPr>
              <a:xfrm>
                <a:off x="4458650" y="3572250"/>
                <a:ext cx="165975" cy="165150"/>
              </a:xfrm>
              <a:custGeom>
                <a:avLst/>
                <a:gdLst/>
                <a:ahLst/>
                <a:cxnLst/>
                <a:rect l="l" t="t" r="r" b="b"/>
                <a:pathLst>
                  <a:path w="6639" h="6606" extrusionOk="0">
                    <a:moveTo>
                      <a:pt x="3303" y="1602"/>
                    </a:moveTo>
                    <a:cubicBezTo>
                      <a:pt x="4270" y="1602"/>
                      <a:pt x="5004" y="2369"/>
                      <a:pt x="5004" y="3303"/>
                    </a:cubicBezTo>
                    <a:cubicBezTo>
                      <a:pt x="5004" y="4270"/>
                      <a:pt x="4270" y="5004"/>
                      <a:pt x="3303" y="5004"/>
                    </a:cubicBezTo>
                    <a:cubicBezTo>
                      <a:pt x="2335" y="5004"/>
                      <a:pt x="1602" y="4270"/>
                      <a:pt x="1602" y="3303"/>
                    </a:cubicBezTo>
                    <a:cubicBezTo>
                      <a:pt x="1602" y="2369"/>
                      <a:pt x="2335" y="1602"/>
                      <a:pt x="3303" y="1602"/>
                    </a:cubicBezTo>
                    <a:close/>
                    <a:moveTo>
                      <a:pt x="3303" y="0"/>
                    </a:moveTo>
                    <a:cubicBezTo>
                      <a:pt x="1501" y="0"/>
                      <a:pt x="0" y="1468"/>
                      <a:pt x="0" y="3303"/>
                    </a:cubicBezTo>
                    <a:cubicBezTo>
                      <a:pt x="0" y="5104"/>
                      <a:pt x="1468" y="6605"/>
                      <a:pt x="3303" y="6605"/>
                    </a:cubicBezTo>
                    <a:cubicBezTo>
                      <a:pt x="5137" y="6605"/>
                      <a:pt x="6638" y="5104"/>
                      <a:pt x="6605" y="3303"/>
                    </a:cubicBezTo>
                    <a:cubicBezTo>
                      <a:pt x="6605" y="1501"/>
                      <a:pt x="5137" y="0"/>
                      <a:pt x="33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 name="Google Shape;391;p27"/>
            <p:cNvGrpSpPr/>
            <p:nvPr/>
          </p:nvGrpSpPr>
          <p:grpSpPr>
            <a:xfrm>
              <a:off x="318425" y="357163"/>
              <a:ext cx="495375" cy="477875"/>
              <a:chOff x="3881575" y="2684100"/>
              <a:chExt cx="495375" cy="477875"/>
            </a:xfrm>
          </p:grpSpPr>
          <p:sp>
            <p:nvSpPr>
              <p:cNvPr id="392" name="Google Shape;392;p27"/>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7"/>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7"/>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5" name="Google Shape;395;p27"/>
          <p:cNvGrpSpPr/>
          <p:nvPr/>
        </p:nvGrpSpPr>
        <p:grpSpPr>
          <a:xfrm>
            <a:off x="7545300" y="445025"/>
            <a:ext cx="1297450" cy="477875"/>
            <a:chOff x="7164300" y="445025"/>
            <a:chExt cx="1297450" cy="477875"/>
          </a:xfrm>
        </p:grpSpPr>
        <p:grpSp>
          <p:nvGrpSpPr>
            <p:cNvPr id="396" name="Google Shape;396;p27"/>
            <p:cNvGrpSpPr/>
            <p:nvPr/>
          </p:nvGrpSpPr>
          <p:grpSpPr>
            <a:xfrm flipH="1">
              <a:off x="7164300" y="555088"/>
              <a:ext cx="1160025" cy="257725"/>
              <a:chOff x="3464600" y="3479675"/>
              <a:chExt cx="1160025" cy="257725"/>
            </a:xfrm>
          </p:grpSpPr>
          <p:sp>
            <p:nvSpPr>
              <p:cNvPr id="397" name="Google Shape;397;p27"/>
              <p:cNvSpPr/>
              <p:nvPr/>
            </p:nvSpPr>
            <p:spPr>
              <a:xfrm>
                <a:off x="3464600" y="3479675"/>
                <a:ext cx="1021600" cy="198500"/>
              </a:xfrm>
              <a:custGeom>
                <a:avLst/>
                <a:gdLst/>
                <a:ahLst/>
                <a:cxnLst/>
                <a:rect l="l" t="t" r="r" b="b"/>
                <a:pathLst>
                  <a:path w="40864" h="7940" extrusionOk="0">
                    <a:moveTo>
                      <a:pt x="1" y="1"/>
                    </a:moveTo>
                    <a:lnTo>
                      <a:pt x="1" y="1602"/>
                    </a:lnTo>
                    <a:lnTo>
                      <a:pt x="15845" y="1602"/>
                    </a:lnTo>
                    <a:lnTo>
                      <a:pt x="26319" y="7940"/>
                    </a:lnTo>
                    <a:lnTo>
                      <a:pt x="40863" y="7940"/>
                    </a:lnTo>
                    <a:lnTo>
                      <a:pt x="40863" y="6339"/>
                    </a:lnTo>
                    <a:lnTo>
                      <a:pt x="26720" y="6339"/>
                    </a:lnTo>
                    <a:lnTo>
                      <a:pt x="163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7"/>
              <p:cNvSpPr/>
              <p:nvPr/>
            </p:nvSpPr>
            <p:spPr>
              <a:xfrm>
                <a:off x="4458650" y="3572250"/>
                <a:ext cx="165975" cy="165150"/>
              </a:xfrm>
              <a:custGeom>
                <a:avLst/>
                <a:gdLst/>
                <a:ahLst/>
                <a:cxnLst/>
                <a:rect l="l" t="t" r="r" b="b"/>
                <a:pathLst>
                  <a:path w="6639" h="6606" extrusionOk="0">
                    <a:moveTo>
                      <a:pt x="3303" y="1602"/>
                    </a:moveTo>
                    <a:cubicBezTo>
                      <a:pt x="4270" y="1602"/>
                      <a:pt x="5004" y="2369"/>
                      <a:pt x="5004" y="3303"/>
                    </a:cubicBezTo>
                    <a:cubicBezTo>
                      <a:pt x="5004" y="4270"/>
                      <a:pt x="4270" y="5004"/>
                      <a:pt x="3303" y="5004"/>
                    </a:cubicBezTo>
                    <a:cubicBezTo>
                      <a:pt x="2335" y="5004"/>
                      <a:pt x="1602" y="4270"/>
                      <a:pt x="1602" y="3303"/>
                    </a:cubicBezTo>
                    <a:cubicBezTo>
                      <a:pt x="1602" y="2369"/>
                      <a:pt x="2335" y="1602"/>
                      <a:pt x="3303" y="1602"/>
                    </a:cubicBezTo>
                    <a:close/>
                    <a:moveTo>
                      <a:pt x="3303" y="0"/>
                    </a:moveTo>
                    <a:cubicBezTo>
                      <a:pt x="1501" y="0"/>
                      <a:pt x="0" y="1468"/>
                      <a:pt x="0" y="3303"/>
                    </a:cubicBezTo>
                    <a:cubicBezTo>
                      <a:pt x="0" y="5104"/>
                      <a:pt x="1468" y="6605"/>
                      <a:pt x="3303" y="6605"/>
                    </a:cubicBezTo>
                    <a:cubicBezTo>
                      <a:pt x="5137" y="6605"/>
                      <a:pt x="6638" y="5104"/>
                      <a:pt x="6605" y="3303"/>
                    </a:cubicBezTo>
                    <a:cubicBezTo>
                      <a:pt x="6605" y="1501"/>
                      <a:pt x="5137" y="0"/>
                      <a:pt x="3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 name="Google Shape;399;p27"/>
            <p:cNvGrpSpPr/>
            <p:nvPr/>
          </p:nvGrpSpPr>
          <p:grpSpPr>
            <a:xfrm rot="10800000">
              <a:off x="7966375" y="445025"/>
              <a:ext cx="495375" cy="477875"/>
              <a:chOff x="3881575" y="2684100"/>
              <a:chExt cx="495375" cy="477875"/>
            </a:xfrm>
          </p:grpSpPr>
          <p:sp>
            <p:nvSpPr>
              <p:cNvPr id="400" name="Google Shape;400;p27"/>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7"/>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7"/>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3" name="Google Shape;403;p27"/>
          <p:cNvGrpSpPr/>
          <p:nvPr/>
        </p:nvGrpSpPr>
        <p:grpSpPr>
          <a:xfrm rot="8100000" flipH="1">
            <a:off x="414832" y="4360489"/>
            <a:ext cx="495370" cy="477870"/>
            <a:chOff x="3881575" y="2684100"/>
            <a:chExt cx="495375" cy="477875"/>
          </a:xfrm>
        </p:grpSpPr>
        <p:sp>
          <p:nvSpPr>
            <p:cNvPr id="404" name="Google Shape;404;p27"/>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7"/>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7"/>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7" name="Google Shape;407;p27"/>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8" name="Google Shape;408;p27"/>
          <p:cNvSpPr txBox="1">
            <a:spLocks noGrp="1"/>
          </p:cNvSpPr>
          <p:nvPr>
            <p:ph type="subTitle" idx="1"/>
          </p:nvPr>
        </p:nvSpPr>
        <p:spPr>
          <a:xfrm>
            <a:off x="2209750" y="1600963"/>
            <a:ext cx="44841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2200">
                <a:solidFill>
                  <a:schemeClr val="accent2"/>
                </a:solidFill>
                <a:latin typeface="Chewy"/>
                <a:ea typeface="Chewy"/>
                <a:cs typeface="Chewy"/>
                <a:sym typeface="Chew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9" name="Google Shape;409;p27"/>
          <p:cNvSpPr txBox="1">
            <a:spLocks noGrp="1"/>
          </p:cNvSpPr>
          <p:nvPr>
            <p:ph type="subTitle" idx="2"/>
          </p:nvPr>
        </p:nvSpPr>
        <p:spPr>
          <a:xfrm>
            <a:off x="2394600" y="3042775"/>
            <a:ext cx="4484100" cy="4545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1800"/>
              <a:buNone/>
              <a:defRPr sz="2200">
                <a:solidFill>
                  <a:schemeClr val="accent2"/>
                </a:solidFill>
                <a:latin typeface="Chewy"/>
                <a:ea typeface="Chewy"/>
                <a:cs typeface="Chewy"/>
                <a:sym typeface="Chew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0" name="Google Shape;410;p27"/>
          <p:cNvSpPr txBox="1">
            <a:spLocks noGrp="1"/>
          </p:cNvSpPr>
          <p:nvPr>
            <p:ph type="subTitle" idx="3"/>
          </p:nvPr>
        </p:nvSpPr>
        <p:spPr>
          <a:xfrm>
            <a:off x="2209750" y="2019488"/>
            <a:ext cx="4484100" cy="711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11" name="Google Shape;411;p27"/>
          <p:cNvSpPr txBox="1">
            <a:spLocks noGrp="1"/>
          </p:cNvSpPr>
          <p:nvPr>
            <p:ph type="subTitle" idx="4"/>
          </p:nvPr>
        </p:nvSpPr>
        <p:spPr>
          <a:xfrm>
            <a:off x="2394600" y="3457775"/>
            <a:ext cx="4484100" cy="7113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429"/>
        <p:cNvGrpSpPr/>
        <p:nvPr/>
      </p:nvGrpSpPr>
      <p:grpSpPr>
        <a:xfrm>
          <a:off x="0" y="0"/>
          <a:ext cx="0" cy="0"/>
          <a:chOff x="0" y="0"/>
          <a:chExt cx="0" cy="0"/>
        </a:xfrm>
      </p:grpSpPr>
      <p:sp>
        <p:nvSpPr>
          <p:cNvPr id="430" name="Google Shape;430;p29"/>
          <p:cNvSpPr/>
          <p:nvPr/>
        </p:nvSpPr>
        <p:spPr>
          <a:xfrm flipH="1">
            <a:off x="138" y="213725"/>
            <a:ext cx="9143718" cy="4716050"/>
          </a:xfrm>
          <a:custGeom>
            <a:avLst/>
            <a:gdLst/>
            <a:ahLst/>
            <a:cxnLst/>
            <a:rect l="l" t="t" r="r" b="b"/>
            <a:pathLst>
              <a:path w="297744" h="188642" extrusionOk="0">
                <a:moveTo>
                  <a:pt x="283856" y="0"/>
                </a:moveTo>
                <a:lnTo>
                  <a:pt x="276123" y="21305"/>
                </a:lnTo>
                <a:lnTo>
                  <a:pt x="265445" y="44609"/>
                </a:lnTo>
                <a:lnTo>
                  <a:pt x="261657" y="38928"/>
                </a:lnTo>
                <a:lnTo>
                  <a:pt x="254661" y="57813"/>
                </a:lnTo>
                <a:lnTo>
                  <a:pt x="249295" y="37350"/>
                </a:lnTo>
                <a:lnTo>
                  <a:pt x="249242" y="37087"/>
                </a:lnTo>
                <a:lnTo>
                  <a:pt x="245139" y="40717"/>
                </a:lnTo>
                <a:lnTo>
                  <a:pt x="238458" y="61285"/>
                </a:lnTo>
                <a:lnTo>
                  <a:pt x="229358" y="73910"/>
                </a:lnTo>
                <a:lnTo>
                  <a:pt x="224413" y="97477"/>
                </a:lnTo>
                <a:lnTo>
                  <a:pt x="208631" y="110155"/>
                </a:lnTo>
                <a:lnTo>
                  <a:pt x="208631" y="110208"/>
                </a:lnTo>
                <a:lnTo>
                  <a:pt x="201687" y="144348"/>
                </a:lnTo>
                <a:lnTo>
                  <a:pt x="196585" y="140087"/>
                </a:lnTo>
                <a:lnTo>
                  <a:pt x="190851" y="123306"/>
                </a:lnTo>
                <a:lnTo>
                  <a:pt x="174964" y="100108"/>
                </a:lnTo>
                <a:lnTo>
                  <a:pt x="174859" y="99897"/>
                </a:lnTo>
                <a:lnTo>
                  <a:pt x="165758" y="116678"/>
                </a:lnTo>
                <a:lnTo>
                  <a:pt x="160129" y="108682"/>
                </a:lnTo>
                <a:lnTo>
                  <a:pt x="159972" y="108577"/>
                </a:lnTo>
                <a:lnTo>
                  <a:pt x="153869" y="112312"/>
                </a:lnTo>
                <a:lnTo>
                  <a:pt x="140508" y="95952"/>
                </a:lnTo>
                <a:lnTo>
                  <a:pt x="140403" y="95899"/>
                </a:lnTo>
                <a:lnTo>
                  <a:pt x="134300" y="100265"/>
                </a:lnTo>
                <a:lnTo>
                  <a:pt x="129303" y="89692"/>
                </a:lnTo>
                <a:lnTo>
                  <a:pt x="119308" y="109629"/>
                </a:lnTo>
                <a:lnTo>
                  <a:pt x="112312" y="104105"/>
                </a:lnTo>
                <a:lnTo>
                  <a:pt x="105157" y="111312"/>
                </a:lnTo>
                <a:lnTo>
                  <a:pt x="100212" y="150608"/>
                </a:lnTo>
                <a:lnTo>
                  <a:pt x="93321" y="172860"/>
                </a:lnTo>
                <a:lnTo>
                  <a:pt x="83537" y="146032"/>
                </a:lnTo>
                <a:lnTo>
                  <a:pt x="83431" y="145874"/>
                </a:lnTo>
                <a:lnTo>
                  <a:pt x="77645" y="150345"/>
                </a:lnTo>
                <a:lnTo>
                  <a:pt x="72595" y="131776"/>
                </a:lnTo>
                <a:lnTo>
                  <a:pt x="64231" y="152344"/>
                </a:lnTo>
                <a:lnTo>
                  <a:pt x="51763" y="161287"/>
                </a:lnTo>
                <a:lnTo>
                  <a:pt x="43083" y="177542"/>
                </a:lnTo>
                <a:lnTo>
                  <a:pt x="37507" y="169388"/>
                </a:lnTo>
                <a:lnTo>
                  <a:pt x="23462" y="188063"/>
                </a:lnTo>
                <a:lnTo>
                  <a:pt x="14256" y="175175"/>
                </a:lnTo>
                <a:lnTo>
                  <a:pt x="14151" y="175070"/>
                </a:lnTo>
                <a:lnTo>
                  <a:pt x="0" y="186748"/>
                </a:lnTo>
                <a:lnTo>
                  <a:pt x="210" y="187011"/>
                </a:lnTo>
                <a:lnTo>
                  <a:pt x="14098" y="175490"/>
                </a:lnTo>
                <a:lnTo>
                  <a:pt x="23462" y="188642"/>
                </a:lnTo>
                <a:lnTo>
                  <a:pt x="37507" y="169967"/>
                </a:lnTo>
                <a:lnTo>
                  <a:pt x="43083" y="178226"/>
                </a:lnTo>
                <a:lnTo>
                  <a:pt x="51974" y="161550"/>
                </a:lnTo>
                <a:lnTo>
                  <a:pt x="64494" y="152607"/>
                </a:lnTo>
                <a:lnTo>
                  <a:pt x="72542" y="132828"/>
                </a:lnTo>
                <a:lnTo>
                  <a:pt x="77487" y="150924"/>
                </a:lnTo>
                <a:lnTo>
                  <a:pt x="83326" y="146400"/>
                </a:lnTo>
                <a:lnTo>
                  <a:pt x="93321" y="173912"/>
                </a:lnTo>
                <a:lnTo>
                  <a:pt x="100475" y="150661"/>
                </a:lnTo>
                <a:lnTo>
                  <a:pt x="105473" y="111470"/>
                </a:lnTo>
                <a:lnTo>
                  <a:pt x="112312" y="104474"/>
                </a:lnTo>
                <a:lnTo>
                  <a:pt x="119413" y="110155"/>
                </a:lnTo>
                <a:lnTo>
                  <a:pt x="129303" y="90481"/>
                </a:lnTo>
                <a:lnTo>
                  <a:pt x="134090" y="100634"/>
                </a:lnTo>
                <a:lnTo>
                  <a:pt x="134195" y="100791"/>
                </a:lnTo>
                <a:lnTo>
                  <a:pt x="140350" y="96267"/>
                </a:lnTo>
                <a:lnTo>
                  <a:pt x="153817" y="112733"/>
                </a:lnTo>
                <a:lnTo>
                  <a:pt x="159919" y="109050"/>
                </a:lnTo>
                <a:lnTo>
                  <a:pt x="165863" y="117309"/>
                </a:lnTo>
                <a:lnTo>
                  <a:pt x="174911" y="100476"/>
                </a:lnTo>
                <a:lnTo>
                  <a:pt x="190483" y="123411"/>
                </a:lnTo>
                <a:lnTo>
                  <a:pt x="196374" y="140192"/>
                </a:lnTo>
                <a:lnTo>
                  <a:pt x="196374" y="140245"/>
                </a:lnTo>
                <a:lnTo>
                  <a:pt x="201845" y="144927"/>
                </a:lnTo>
                <a:lnTo>
                  <a:pt x="208894" y="110365"/>
                </a:lnTo>
                <a:lnTo>
                  <a:pt x="224623" y="97740"/>
                </a:lnTo>
                <a:lnTo>
                  <a:pt x="224676" y="97635"/>
                </a:lnTo>
                <a:lnTo>
                  <a:pt x="229673" y="74121"/>
                </a:lnTo>
                <a:lnTo>
                  <a:pt x="238721" y="61443"/>
                </a:lnTo>
                <a:lnTo>
                  <a:pt x="245455" y="40927"/>
                </a:lnTo>
                <a:lnTo>
                  <a:pt x="249032" y="37771"/>
                </a:lnTo>
                <a:lnTo>
                  <a:pt x="254503" y="58392"/>
                </a:lnTo>
                <a:lnTo>
                  <a:pt x="254608" y="58865"/>
                </a:lnTo>
                <a:lnTo>
                  <a:pt x="261710" y="39664"/>
                </a:lnTo>
                <a:lnTo>
                  <a:pt x="265445" y="45241"/>
                </a:lnTo>
                <a:lnTo>
                  <a:pt x="276439" y="21411"/>
                </a:lnTo>
                <a:lnTo>
                  <a:pt x="283856" y="842"/>
                </a:lnTo>
                <a:lnTo>
                  <a:pt x="289853" y="14309"/>
                </a:lnTo>
                <a:lnTo>
                  <a:pt x="297481" y="28933"/>
                </a:lnTo>
                <a:lnTo>
                  <a:pt x="297744" y="28723"/>
                </a:lnTo>
                <a:lnTo>
                  <a:pt x="290169" y="14204"/>
                </a:lnTo>
                <a:lnTo>
                  <a:pt x="283856"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1" name="Google Shape;431;p29"/>
          <p:cNvGrpSpPr/>
          <p:nvPr/>
        </p:nvGrpSpPr>
        <p:grpSpPr>
          <a:xfrm rot="8100000" flipH="1">
            <a:off x="8237857" y="4360514"/>
            <a:ext cx="495370" cy="477870"/>
            <a:chOff x="3881575" y="2684100"/>
            <a:chExt cx="495375" cy="477875"/>
          </a:xfrm>
        </p:grpSpPr>
        <p:sp>
          <p:nvSpPr>
            <p:cNvPr id="432" name="Google Shape;432;p29"/>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9"/>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9"/>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 name="Google Shape;435;p29"/>
          <p:cNvGrpSpPr/>
          <p:nvPr/>
        </p:nvGrpSpPr>
        <p:grpSpPr>
          <a:xfrm>
            <a:off x="7545300" y="445025"/>
            <a:ext cx="1297450" cy="477875"/>
            <a:chOff x="7164300" y="445025"/>
            <a:chExt cx="1297450" cy="477875"/>
          </a:xfrm>
        </p:grpSpPr>
        <p:grpSp>
          <p:nvGrpSpPr>
            <p:cNvPr id="436" name="Google Shape;436;p29"/>
            <p:cNvGrpSpPr/>
            <p:nvPr/>
          </p:nvGrpSpPr>
          <p:grpSpPr>
            <a:xfrm flipH="1">
              <a:off x="7164300" y="555088"/>
              <a:ext cx="1160025" cy="257725"/>
              <a:chOff x="3464600" y="3479675"/>
              <a:chExt cx="1160025" cy="257725"/>
            </a:xfrm>
          </p:grpSpPr>
          <p:sp>
            <p:nvSpPr>
              <p:cNvPr id="437" name="Google Shape;437;p29"/>
              <p:cNvSpPr/>
              <p:nvPr/>
            </p:nvSpPr>
            <p:spPr>
              <a:xfrm>
                <a:off x="3464600" y="3479675"/>
                <a:ext cx="1021600" cy="198500"/>
              </a:xfrm>
              <a:custGeom>
                <a:avLst/>
                <a:gdLst/>
                <a:ahLst/>
                <a:cxnLst/>
                <a:rect l="l" t="t" r="r" b="b"/>
                <a:pathLst>
                  <a:path w="40864" h="7940" extrusionOk="0">
                    <a:moveTo>
                      <a:pt x="1" y="1"/>
                    </a:moveTo>
                    <a:lnTo>
                      <a:pt x="1" y="1602"/>
                    </a:lnTo>
                    <a:lnTo>
                      <a:pt x="15845" y="1602"/>
                    </a:lnTo>
                    <a:lnTo>
                      <a:pt x="26319" y="7940"/>
                    </a:lnTo>
                    <a:lnTo>
                      <a:pt x="40863" y="7940"/>
                    </a:lnTo>
                    <a:lnTo>
                      <a:pt x="40863" y="6339"/>
                    </a:lnTo>
                    <a:lnTo>
                      <a:pt x="26720" y="6339"/>
                    </a:lnTo>
                    <a:lnTo>
                      <a:pt x="163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9"/>
              <p:cNvSpPr/>
              <p:nvPr/>
            </p:nvSpPr>
            <p:spPr>
              <a:xfrm>
                <a:off x="4458650" y="3572250"/>
                <a:ext cx="165975" cy="165150"/>
              </a:xfrm>
              <a:custGeom>
                <a:avLst/>
                <a:gdLst/>
                <a:ahLst/>
                <a:cxnLst/>
                <a:rect l="l" t="t" r="r" b="b"/>
                <a:pathLst>
                  <a:path w="6639" h="6606" extrusionOk="0">
                    <a:moveTo>
                      <a:pt x="3303" y="1602"/>
                    </a:moveTo>
                    <a:cubicBezTo>
                      <a:pt x="4270" y="1602"/>
                      <a:pt x="5004" y="2369"/>
                      <a:pt x="5004" y="3303"/>
                    </a:cubicBezTo>
                    <a:cubicBezTo>
                      <a:pt x="5004" y="4270"/>
                      <a:pt x="4270" y="5004"/>
                      <a:pt x="3303" y="5004"/>
                    </a:cubicBezTo>
                    <a:cubicBezTo>
                      <a:pt x="2335" y="5004"/>
                      <a:pt x="1602" y="4270"/>
                      <a:pt x="1602" y="3303"/>
                    </a:cubicBezTo>
                    <a:cubicBezTo>
                      <a:pt x="1602" y="2369"/>
                      <a:pt x="2335" y="1602"/>
                      <a:pt x="3303" y="1602"/>
                    </a:cubicBezTo>
                    <a:close/>
                    <a:moveTo>
                      <a:pt x="3303" y="0"/>
                    </a:moveTo>
                    <a:cubicBezTo>
                      <a:pt x="1501" y="0"/>
                      <a:pt x="0" y="1468"/>
                      <a:pt x="0" y="3303"/>
                    </a:cubicBezTo>
                    <a:cubicBezTo>
                      <a:pt x="0" y="5104"/>
                      <a:pt x="1468" y="6605"/>
                      <a:pt x="3303" y="6605"/>
                    </a:cubicBezTo>
                    <a:cubicBezTo>
                      <a:pt x="5137" y="6605"/>
                      <a:pt x="6638" y="5104"/>
                      <a:pt x="6605" y="3303"/>
                    </a:cubicBezTo>
                    <a:cubicBezTo>
                      <a:pt x="6605" y="1501"/>
                      <a:pt x="5137" y="0"/>
                      <a:pt x="33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29"/>
            <p:cNvGrpSpPr/>
            <p:nvPr/>
          </p:nvGrpSpPr>
          <p:grpSpPr>
            <a:xfrm rot="10800000">
              <a:off x="7966375" y="445025"/>
              <a:ext cx="495375" cy="477875"/>
              <a:chOff x="3881575" y="2684100"/>
              <a:chExt cx="495375" cy="477875"/>
            </a:xfrm>
          </p:grpSpPr>
          <p:sp>
            <p:nvSpPr>
              <p:cNvPr id="440" name="Google Shape;440;p29"/>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9"/>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9"/>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43" name="Google Shape;443;p29"/>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44" name="Google Shape;444;p29"/>
          <p:cNvSpPr txBox="1">
            <a:spLocks noGrp="1"/>
          </p:cNvSpPr>
          <p:nvPr>
            <p:ph type="subTitle" idx="1"/>
          </p:nvPr>
        </p:nvSpPr>
        <p:spPr>
          <a:xfrm>
            <a:off x="847425" y="2578725"/>
            <a:ext cx="2325600" cy="4545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800"/>
              <a:buNone/>
              <a:defRPr sz="2200">
                <a:solidFill>
                  <a:schemeClr val="accent2"/>
                </a:solidFill>
                <a:latin typeface="Chewy"/>
                <a:ea typeface="Chewy"/>
                <a:cs typeface="Chewy"/>
                <a:sym typeface="Chew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5" name="Google Shape;445;p29"/>
          <p:cNvSpPr txBox="1">
            <a:spLocks noGrp="1"/>
          </p:cNvSpPr>
          <p:nvPr>
            <p:ph type="subTitle" idx="2"/>
          </p:nvPr>
        </p:nvSpPr>
        <p:spPr>
          <a:xfrm>
            <a:off x="5970975" y="2578725"/>
            <a:ext cx="2325600" cy="4545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800"/>
              <a:buNone/>
              <a:defRPr sz="2200">
                <a:solidFill>
                  <a:schemeClr val="accent2"/>
                </a:solidFill>
                <a:latin typeface="Chewy"/>
                <a:ea typeface="Chewy"/>
                <a:cs typeface="Chewy"/>
                <a:sym typeface="Chew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6" name="Google Shape;446;p29"/>
          <p:cNvSpPr txBox="1">
            <a:spLocks noGrp="1"/>
          </p:cNvSpPr>
          <p:nvPr>
            <p:ph type="subTitle" idx="3"/>
          </p:nvPr>
        </p:nvSpPr>
        <p:spPr>
          <a:xfrm>
            <a:off x="3409200" y="1812800"/>
            <a:ext cx="2325600" cy="4545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800"/>
              <a:buNone/>
              <a:defRPr sz="2200">
                <a:solidFill>
                  <a:schemeClr val="accent2"/>
                </a:solidFill>
                <a:latin typeface="Chewy"/>
                <a:ea typeface="Chewy"/>
                <a:cs typeface="Chewy"/>
                <a:sym typeface="Chew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7" name="Google Shape;447;p29"/>
          <p:cNvSpPr txBox="1">
            <a:spLocks noGrp="1"/>
          </p:cNvSpPr>
          <p:nvPr>
            <p:ph type="subTitle" idx="4"/>
          </p:nvPr>
        </p:nvSpPr>
        <p:spPr>
          <a:xfrm>
            <a:off x="847425" y="2996550"/>
            <a:ext cx="2325600" cy="6549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48" name="Google Shape;448;p29"/>
          <p:cNvSpPr txBox="1">
            <a:spLocks noGrp="1"/>
          </p:cNvSpPr>
          <p:nvPr>
            <p:ph type="subTitle" idx="5"/>
          </p:nvPr>
        </p:nvSpPr>
        <p:spPr>
          <a:xfrm>
            <a:off x="5970975" y="2996550"/>
            <a:ext cx="2325600" cy="6549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49" name="Google Shape;449;p29"/>
          <p:cNvSpPr txBox="1">
            <a:spLocks noGrp="1"/>
          </p:cNvSpPr>
          <p:nvPr>
            <p:ph type="subTitle" idx="6"/>
          </p:nvPr>
        </p:nvSpPr>
        <p:spPr>
          <a:xfrm>
            <a:off x="3409200" y="2227793"/>
            <a:ext cx="2325600" cy="6549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CUSTOM_10">
    <p:spTree>
      <p:nvGrpSpPr>
        <p:cNvPr id="1" name="Shape 450"/>
        <p:cNvGrpSpPr/>
        <p:nvPr/>
      </p:nvGrpSpPr>
      <p:grpSpPr>
        <a:xfrm>
          <a:off x="0" y="0"/>
          <a:ext cx="0" cy="0"/>
          <a:chOff x="0" y="0"/>
          <a:chExt cx="0" cy="0"/>
        </a:xfrm>
      </p:grpSpPr>
      <p:sp>
        <p:nvSpPr>
          <p:cNvPr id="451" name="Google Shape;451;p30"/>
          <p:cNvSpPr/>
          <p:nvPr/>
        </p:nvSpPr>
        <p:spPr>
          <a:xfrm flipH="1">
            <a:off x="138" y="213725"/>
            <a:ext cx="9143718" cy="4716050"/>
          </a:xfrm>
          <a:custGeom>
            <a:avLst/>
            <a:gdLst/>
            <a:ahLst/>
            <a:cxnLst/>
            <a:rect l="l" t="t" r="r" b="b"/>
            <a:pathLst>
              <a:path w="297744" h="188642" extrusionOk="0">
                <a:moveTo>
                  <a:pt x="283856" y="0"/>
                </a:moveTo>
                <a:lnTo>
                  <a:pt x="276123" y="21305"/>
                </a:lnTo>
                <a:lnTo>
                  <a:pt x="265445" y="44609"/>
                </a:lnTo>
                <a:lnTo>
                  <a:pt x="261657" y="38928"/>
                </a:lnTo>
                <a:lnTo>
                  <a:pt x="254661" y="57813"/>
                </a:lnTo>
                <a:lnTo>
                  <a:pt x="249295" y="37350"/>
                </a:lnTo>
                <a:lnTo>
                  <a:pt x="249242" y="37087"/>
                </a:lnTo>
                <a:lnTo>
                  <a:pt x="245139" y="40717"/>
                </a:lnTo>
                <a:lnTo>
                  <a:pt x="238458" y="61285"/>
                </a:lnTo>
                <a:lnTo>
                  <a:pt x="229358" y="73910"/>
                </a:lnTo>
                <a:lnTo>
                  <a:pt x="224413" y="97477"/>
                </a:lnTo>
                <a:lnTo>
                  <a:pt x="208631" y="110155"/>
                </a:lnTo>
                <a:lnTo>
                  <a:pt x="208631" y="110208"/>
                </a:lnTo>
                <a:lnTo>
                  <a:pt x="201687" y="144348"/>
                </a:lnTo>
                <a:lnTo>
                  <a:pt x="196585" y="140087"/>
                </a:lnTo>
                <a:lnTo>
                  <a:pt x="190851" y="123306"/>
                </a:lnTo>
                <a:lnTo>
                  <a:pt x="174964" y="100108"/>
                </a:lnTo>
                <a:lnTo>
                  <a:pt x="174859" y="99897"/>
                </a:lnTo>
                <a:lnTo>
                  <a:pt x="165758" y="116678"/>
                </a:lnTo>
                <a:lnTo>
                  <a:pt x="160129" y="108682"/>
                </a:lnTo>
                <a:lnTo>
                  <a:pt x="159972" y="108577"/>
                </a:lnTo>
                <a:lnTo>
                  <a:pt x="153869" y="112312"/>
                </a:lnTo>
                <a:lnTo>
                  <a:pt x="140508" y="95952"/>
                </a:lnTo>
                <a:lnTo>
                  <a:pt x="140403" y="95899"/>
                </a:lnTo>
                <a:lnTo>
                  <a:pt x="134300" y="100265"/>
                </a:lnTo>
                <a:lnTo>
                  <a:pt x="129303" y="89692"/>
                </a:lnTo>
                <a:lnTo>
                  <a:pt x="119308" y="109629"/>
                </a:lnTo>
                <a:lnTo>
                  <a:pt x="112312" y="104105"/>
                </a:lnTo>
                <a:lnTo>
                  <a:pt x="105157" y="111312"/>
                </a:lnTo>
                <a:lnTo>
                  <a:pt x="100212" y="150608"/>
                </a:lnTo>
                <a:lnTo>
                  <a:pt x="93321" y="172860"/>
                </a:lnTo>
                <a:lnTo>
                  <a:pt x="83537" y="146032"/>
                </a:lnTo>
                <a:lnTo>
                  <a:pt x="83431" y="145874"/>
                </a:lnTo>
                <a:lnTo>
                  <a:pt x="77645" y="150345"/>
                </a:lnTo>
                <a:lnTo>
                  <a:pt x="72595" y="131776"/>
                </a:lnTo>
                <a:lnTo>
                  <a:pt x="64231" y="152344"/>
                </a:lnTo>
                <a:lnTo>
                  <a:pt x="51763" y="161287"/>
                </a:lnTo>
                <a:lnTo>
                  <a:pt x="43083" y="177542"/>
                </a:lnTo>
                <a:lnTo>
                  <a:pt x="37507" y="169388"/>
                </a:lnTo>
                <a:lnTo>
                  <a:pt x="23462" y="188063"/>
                </a:lnTo>
                <a:lnTo>
                  <a:pt x="14256" y="175175"/>
                </a:lnTo>
                <a:lnTo>
                  <a:pt x="14151" y="175070"/>
                </a:lnTo>
                <a:lnTo>
                  <a:pt x="0" y="186748"/>
                </a:lnTo>
                <a:lnTo>
                  <a:pt x="210" y="187011"/>
                </a:lnTo>
                <a:lnTo>
                  <a:pt x="14098" y="175490"/>
                </a:lnTo>
                <a:lnTo>
                  <a:pt x="23462" y="188642"/>
                </a:lnTo>
                <a:lnTo>
                  <a:pt x="37507" y="169967"/>
                </a:lnTo>
                <a:lnTo>
                  <a:pt x="43083" y="178226"/>
                </a:lnTo>
                <a:lnTo>
                  <a:pt x="51974" y="161550"/>
                </a:lnTo>
                <a:lnTo>
                  <a:pt x="64494" y="152607"/>
                </a:lnTo>
                <a:lnTo>
                  <a:pt x="72542" y="132828"/>
                </a:lnTo>
                <a:lnTo>
                  <a:pt x="77487" y="150924"/>
                </a:lnTo>
                <a:lnTo>
                  <a:pt x="83326" y="146400"/>
                </a:lnTo>
                <a:lnTo>
                  <a:pt x="93321" y="173912"/>
                </a:lnTo>
                <a:lnTo>
                  <a:pt x="100475" y="150661"/>
                </a:lnTo>
                <a:lnTo>
                  <a:pt x="105473" y="111470"/>
                </a:lnTo>
                <a:lnTo>
                  <a:pt x="112312" y="104474"/>
                </a:lnTo>
                <a:lnTo>
                  <a:pt x="119413" y="110155"/>
                </a:lnTo>
                <a:lnTo>
                  <a:pt x="129303" y="90481"/>
                </a:lnTo>
                <a:lnTo>
                  <a:pt x="134090" y="100634"/>
                </a:lnTo>
                <a:lnTo>
                  <a:pt x="134195" y="100791"/>
                </a:lnTo>
                <a:lnTo>
                  <a:pt x="140350" y="96267"/>
                </a:lnTo>
                <a:lnTo>
                  <a:pt x="153817" y="112733"/>
                </a:lnTo>
                <a:lnTo>
                  <a:pt x="159919" y="109050"/>
                </a:lnTo>
                <a:lnTo>
                  <a:pt x="165863" y="117309"/>
                </a:lnTo>
                <a:lnTo>
                  <a:pt x="174911" y="100476"/>
                </a:lnTo>
                <a:lnTo>
                  <a:pt x="190483" y="123411"/>
                </a:lnTo>
                <a:lnTo>
                  <a:pt x="196374" y="140192"/>
                </a:lnTo>
                <a:lnTo>
                  <a:pt x="196374" y="140245"/>
                </a:lnTo>
                <a:lnTo>
                  <a:pt x="201845" y="144927"/>
                </a:lnTo>
                <a:lnTo>
                  <a:pt x="208894" y="110365"/>
                </a:lnTo>
                <a:lnTo>
                  <a:pt x="224623" y="97740"/>
                </a:lnTo>
                <a:lnTo>
                  <a:pt x="224676" y="97635"/>
                </a:lnTo>
                <a:lnTo>
                  <a:pt x="229673" y="74121"/>
                </a:lnTo>
                <a:lnTo>
                  <a:pt x="238721" y="61443"/>
                </a:lnTo>
                <a:lnTo>
                  <a:pt x="245455" y="40927"/>
                </a:lnTo>
                <a:lnTo>
                  <a:pt x="249032" y="37771"/>
                </a:lnTo>
                <a:lnTo>
                  <a:pt x="254503" y="58392"/>
                </a:lnTo>
                <a:lnTo>
                  <a:pt x="254608" y="58865"/>
                </a:lnTo>
                <a:lnTo>
                  <a:pt x="261710" y="39664"/>
                </a:lnTo>
                <a:lnTo>
                  <a:pt x="265445" y="45241"/>
                </a:lnTo>
                <a:lnTo>
                  <a:pt x="276439" y="21411"/>
                </a:lnTo>
                <a:lnTo>
                  <a:pt x="283856" y="842"/>
                </a:lnTo>
                <a:lnTo>
                  <a:pt x="289853" y="14309"/>
                </a:lnTo>
                <a:lnTo>
                  <a:pt x="297481" y="28933"/>
                </a:lnTo>
                <a:lnTo>
                  <a:pt x="297744" y="28723"/>
                </a:lnTo>
                <a:lnTo>
                  <a:pt x="290169" y="14204"/>
                </a:lnTo>
                <a:lnTo>
                  <a:pt x="283856"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2" name="Google Shape;452;p30"/>
          <p:cNvGrpSpPr/>
          <p:nvPr/>
        </p:nvGrpSpPr>
        <p:grpSpPr>
          <a:xfrm>
            <a:off x="7545300" y="445025"/>
            <a:ext cx="1297450" cy="477875"/>
            <a:chOff x="7164300" y="445025"/>
            <a:chExt cx="1297450" cy="477875"/>
          </a:xfrm>
        </p:grpSpPr>
        <p:grpSp>
          <p:nvGrpSpPr>
            <p:cNvPr id="453" name="Google Shape;453;p30"/>
            <p:cNvGrpSpPr/>
            <p:nvPr/>
          </p:nvGrpSpPr>
          <p:grpSpPr>
            <a:xfrm flipH="1">
              <a:off x="7164300" y="555088"/>
              <a:ext cx="1160025" cy="257725"/>
              <a:chOff x="3464600" y="3479675"/>
              <a:chExt cx="1160025" cy="257725"/>
            </a:xfrm>
          </p:grpSpPr>
          <p:sp>
            <p:nvSpPr>
              <p:cNvPr id="454" name="Google Shape;454;p30"/>
              <p:cNvSpPr/>
              <p:nvPr/>
            </p:nvSpPr>
            <p:spPr>
              <a:xfrm>
                <a:off x="3464600" y="3479675"/>
                <a:ext cx="1021600" cy="198500"/>
              </a:xfrm>
              <a:custGeom>
                <a:avLst/>
                <a:gdLst/>
                <a:ahLst/>
                <a:cxnLst/>
                <a:rect l="l" t="t" r="r" b="b"/>
                <a:pathLst>
                  <a:path w="40864" h="7940" extrusionOk="0">
                    <a:moveTo>
                      <a:pt x="1" y="1"/>
                    </a:moveTo>
                    <a:lnTo>
                      <a:pt x="1" y="1602"/>
                    </a:lnTo>
                    <a:lnTo>
                      <a:pt x="15845" y="1602"/>
                    </a:lnTo>
                    <a:lnTo>
                      <a:pt x="26319" y="7940"/>
                    </a:lnTo>
                    <a:lnTo>
                      <a:pt x="40863" y="7940"/>
                    </a:lnTo>
                    <a:lnTo>
                      <a:pt x="40863" y="6339"/>
                    </a:lnTo>
                    <a:lnTo>
                      <a:pt x="26720" y="6339"/>
                    </a:lnTo>
                    <a:lnTo>
                      <a:pt x="163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0"/>
              <p:cNvSpPr/>
              <p:nvPr/>
            </p:nvSpPr>
            <p:spPr>
              <a:xfrm>
                <a:off x="4458650" y="3572250"/>
                <a:ext cx="165975" cy="165150"/>
              </a:xfrm>
              <a:custGeom>
                <a:avLst/>
                <a:gdLst/>
                <a:ahLst/>
                <a:cxnLst/>
                <a:rect l="l" t="t" r="r" b="b"/>
                <a:pathLst>
                  <a:path w="6639" h="6606" extrusionOk="0">
                    <a:moveTo>
                      <a:pt x="3303" y="1602"/>
                    </a:moveTo>
                    <a:cubicBezTo>
                      <a:pt x="4270" y="1602"/>
                      <a:pt x="5004" y="2369"/>
                      <a:pt x="5004" y="3303"/>
                    </a:cubicBezTo>
                    <a:cubicBezTo>
                      <a:pt x="5004" y="4270"/>
                      <a:pt x="4270" y="5004"/>
                      <a:pt x="3303" y="5004"/>
                    </a:cubicBezTo>
                    <a:cubicBezTo>
                      <a:pt x="2335" y="5004"/>
                      <a:pt x="1602" y="4270"/>
                      <a:pt x="1602" y="3303"/>
                    </a:cubicBezTo>
                    <a:cubicBezTo>
                      <a:pt x="1602" y="2369"/>
                      <a:pt x="2335" y="1602"/>
                      <a:pt x="3303" y="1602"/>
                    </a:cubicBezTo>
                    <a:close/>
                    <a:moveTo>
                      <a:pt x="3303" y="0"/>
                    </a:moveTo>
                    <a:cubicBezTo>
                      <a:pt x="1501" y="0"/>
                      <a:pt x="0" y="1468"/>
                      <a:pt x="0" y="3303"/>
                    </a:cubicBezTo>
                    <a:cubicBezTo>
                      <a:pt x="0" y="5104"/>
                      <a:pt x="1468" y="6605"/>
                      <a:pt x="3303" y="6605"/>
                    </a:cubicBezTo>
                    <a:cubicBezTo>
                      <a:pt x="5137" y="6605"/>
                      <a:pt x="6638" y="5104"/>
                      <a:pt x="6605" y="3303"/>
                    </a:cubicBezTo>
                    <a:cubicBezTo>
                      <a:pt x="6605" y="1501"/>
                      <a:pt x="5137" y="0"/>
                      <a:pt x="33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 name="Google Shape;456;p30"/>
            <p:cNvGrpSpPr/>
            <p:nvPr/>
          </p:nvGrpSpPr>
          <p:grpSpPr>
            <a:xfrm rot="10800000">
              <a:off x="7966375" y="445025"/>
              <a:ext cx="495375" cy="477875"/>
              <a:chOff x="3881575" y="2684100"/>
              <a:chExt cx="495375" cy="477875"/>
            </a:xfrm>
          </p:grpSpPr>
          <p:sp>
            <p:nvSpPr>
              <p:cNvPr id="457" name="Google Shape;457;p30"/>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0"/>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0"/>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0" name="Google Shape;460;p30"/>
          <p:cNvGrpSpPr/>
          <p:nvPr/>
        </p:nvGrpSpPr>
        <p:grpSpPr>
          <a:xfrm rot="-5547522">
            <a:off x="320091" y="4360485"/>
            <a:ext cx="495385" cy="477885"/>
            <a:chOff x="3881575" y="2684100"/>
            <a:chExt cx="495375" cy="477875"/>
          </a:xfrm>
        </p:grpSpPr>
        <p:sp>
          <p:nvSpPr>
            <p:cNvPr id="461" name="Google Shape;461;p30"/>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0"/>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0"/>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4" name="Google Shape;464;p30"/>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65" name="Google Shape;465;p30"/>
          <p:cNvSpPr txBox="1">
            <a:spLocks noGrp="1"/>
          </p:cNvSpPr>
          <p:nvPr>
            <p:ph type="subTitle" idx="1"/>
          </p:nvPr>
        </p:nvSpPr>
        <p:spPr>
          <a:xfrm>
            <a:off x="713251" y="1609375"/>
            <a:ext cx="24180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2200">
                <a:solidFill>
                  <a:schemeClr val="accent2"/>
                </a:solidFill>
                <a:latin typeface="Chewy"/>
                <a:ea typeface="Chewy"/>
                <a:cs typeface="Chewy"/>
                <a:sym typeface="Chew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6" name="Google Shape;466;p30"/>
          <p:cNvSpPr txBox="1">
            <a:spLocks noGrp="1"/>
          </p:cNvSpPr>
          <p:nvPr>
            <p:ph type="subTitle" idx="2"/>
          </p:nvPr>
        </p:nvSpPr>
        <p:spPr>
          <a:xfrm>
            <a:off x="3248851" y="1609375"/>
            <a:ext cx="24180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2200">
                <a:solidFill>
                  <a:schemeClr val="accent2"/>
                </a:solidFill>
                <a:latin typeface="Chewy"/>
                <a:ea typeface="Chewy"/>
                <a:cs typeface="Chewy"/>
                <a:sym typeface="Chew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7" name="Google Shape;467;p30"/>
          <p:cNvSpPr txBox="1">
            <a:spLocks noGrp="1"/>
          </p:cNvSpPr>
          <p:nvPr>
            <p:ph type="subTitle" idx="3"/>
          </p:nvPr>
        </p:nvSpPr>
        <p:spPr>
          <a:xfrm>
            <a:off x="713251" y="2027200"/>
            <a:ext cx="2418000" cy="6549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68" name="Google Shape;468;p30"/>
          <p:cNvSpPr txBox="1">
            <a:spLocks noGrp="1"/>
          </p:cNvSpPr>
          <p:nvPr>
            <p:ph type="subTitle" idx="4"/>
          </p:nvPr>
        </p:nvSpPr>
        <p:spPr>
          <a:xfrm>
            <a:off x="3248850" y="2027200"/>
            <a:ext cx="2418000" cy="6549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69" name="Google Shape;469;p30"/>
          <p:cNvSpPr txBox="1">
            <a:spLocks noGrp="1"/>
          </p:cNvSpPr>
          <p:nvPr>
            <p:ph type="subTitle" idx="5"/>
          </p:nvPr>
        </p:nvSpPr>
        <p:spPr>
          <a:xfrm>
            <a:off x="713225" y="2976600"/>
            <a:ext cx="24180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2200">
                <a:solidFill>
                  <a:schemeClr val="accent2"/>
                </a:solidFill>
                <a:latin typeface="Chewy"/>
                <a:ea typeface="Chewy"/>
                <a:cs typeface="Chewy"/>
                <a:sym typeface="Chew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0" name="Google Shape;470;p30"/>
          <p:cNvSpPr txBox="1">
            <a:spLocks noGrp="1"/>
          </p:cNvSpPr>
          <p:nvPr>
            <p:ph type="subTitle" idx="6"/>
          </p:nvPr>
        </p:nvSpPr>
        <p:spPr>
          <a:xfrm>
            <a:off x="3248825" y="2976600"/>
            <a:ext cx="24180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2200">
                <a:solidFill>
                  <a:schemeClr val="accent2"/>
                </a:solidFill>
                <a:latin typeface="Chewy"/>
                <a:ea typeface="Chewy"/>
                <a:cs typeface="Chewy"/>
                <a:sym typeface="Chew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1" name="Google Shape;471;p30"/>
          <p:cNvSpPr txBox="1">
            <a:spLocks noGrp="1"/>
          </p:cNvSpPr>
          <p:nvPr>
            <p:ph type="subTitle" idx="7"/>
          </p:nvPr>
        </p:nvSpPr>
        <p:spPr>
          <a:xfrm>
            <a:off x="713225" y="3394425"/>
            <a:ext cx="2418000" cy="6549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72" name="Google Shape;472;p30"/>
          <p:cNvSpPr txBox="1">
            <a:spLocks noGrp="1"/>
          </p:cNvSpPr>
          <p:nvPr>
            <p:ph type="subTitle" idx="8"/>
          </p:nvPr>
        </p:nvSpPr>
        <p:spPr>
          <a:xfrm>
            <a:off x="3248824" y="3394425"/>
            <a:ext cx="2418000" cy="6549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ix columns">
  <p:cSld name="CUSTOM_19">
    <p:spTree>
      <p:nvGrpSpPr>
        <p:cNvPr id="1" name="Shape 473"/>
        <p:cNvGrpSpPr/>
        <p:nvPr/>
      </p:nvGrpSpPr>
      <p:grpSpPr>
        <a:xfrm>
          <a:off x="0" y="0"/>
          <a:ext cx="0" cy="0"/>
          <a:chOff x="0" y="0"/>
          <a:chExt cx="0" cy="0"/>
        </a:xfrm>
      </p:grpSpPr>
      <p:sp>
        <p:nvSpPr>
          <p:cNvPr id="474" name="Google Shape;474;p31"/>
          <p:cNvSpPr/>
          <p:nvPr/>
        </p:nvSpPr>
        <p:spPr>
          <a:xfrm flipH="1">
            <a:off x="138" y="213725"/>
            <a:ext cx="9143718" cy="4716050"/>
          </a:xfrm>
          <a:custGeom>
            <a:avLst/>
            <a:gdLst/>
            <a:ahLst/>
            <a:cxnLst/>
            <a:rect l="l" t="t" r="r" b="b"/>
            <a:pathLst>
              <a:path w="297744" h="188642" extrusionOk="0">
                <a:moveTo>
                  <a:pt x="283856" y="0"/>
                </a:moveTo>
                <a:lnTo>
                  <a:pt x="276123" y="21305"/>
                </a:lnTo>
                <a:lnTo>
                  <a:pt x="265445" y="44609"/>
                </a:lnTo>
                <a:lnTo>
                  <a:pt x="261657" y="38928"/>
                </a:lnTo>
                <a:lnTo>
                  <a:pt x="254661" y="57813"/>
                </a:lnTo>
                <a:lnTo>
                  <a:pt x="249295" y="37350"/>
                </a:lnTo>
                <a:lnTo>
                  <a:pt x="249242" y="37087"/>
                </a:lnTo>
                <a:lnTo>
                  <a:pt x="245139" y="40717"/>
                </a:lnTo>
                <a:lnTo>
                  <a:pt x="238458" y="61285"/>
                </a:lnTo>
                <a:lnTo>
                  <a:pt x="229358" y="73910"/>
                </a:lnTo>
                <a:lnTo>
                  <a:pt x="224413" y="97477"/>
                </a:lnTo>
                <a:lnTo>
                  <a:pt x="208631" y="110155"/>
                </a:lnTo>
                <a:lnTo>
                  <a:pt x="208631" y="110208"/>
                </a:lnTo>
                <a:lnTo>
                  <a:pt x="201687" y="144348"/>
                </a:lnTo>
                <a:lnTo>
                  <a:pt x="196585" y="140087"/>
                </a:lnTo>
                <a:lnTo>
                  <a:pt x="190851" y="123306"/>
                </a:lnTo>
                <a:lnTo>
                  <a:pt x="174964" y="100108"/>
                </a:lnTo>
                <a:lnTo>
                  <a:pt x="174859" y="99897"/>
                </a:lnTo>
                <a:lnTo>
                  <a:pt x="165758" y="116678"/>
                </a:lnTo>
                <a:lnTo>
                  <a:pt x="160129" y="108682"/>
                </a:lnTo>
                <a:lnTo>
                  <a:pt x="159972" y="108577"/>
                </a:lnTo>
                <a:lnTo>
                  <a:pt x="153869" y="112312"/>
                </a:lnTo>
                <a:lnTo>
                  <a:pt x="140508" y="95952"/>
                </a:lnTo>
                <a:lnTo>
                  <a:pt x="140403" y="95899"/>
                </a:lnTo>
                <a:lnTo>
                  <a:pt x="134300" y="100265"/>
                </a:lnTo>
                <a:lnTo>
                  <a:pt x="129303" y="89692"/>
                </a:lnTo>
                <a:lnTo>
                  <a:pt x="119308" y="109629"/>
                </a:lnTo>
                <a:lnTo>
                  <a:pt x="112312" y="104105"/>
                </a:lnTo>
                <a:lnTo>
                  <a:pt x="105157" y="111312"/>
                </a:lnTo>
                <a:lnTo>
                  <a:pt x="100212" y="150608"/>
                </a:lnTo>
                <a:lnTo>
                  <a:pt x="93321" y="172860"/>
                </a:lnTo>
                <a:lnTo>
                  <a:pt x="83537" y="146032"/>
                </a:lnTo>
                <a:lnTo>
                  <a:pt x="83431" y="145874"/>
                </a:lnTo>
                <a:lnTo>
                  <a:pt x="77645" y="150345"/>
                </a:lnTo>
                <a:lnTo>
                  <a:pt x="72595" y="131776"/>
                </a:lnTo>
                <a:lnTo>
                  <a:pt x="64231" y="152344"/>
                </a:lnTo>
                <a:lnTo>
                  <a:pt x="51763" y="161287"/>
                </a:lnTo>
                <a:lnTo>
                  <a:pt x="43083" y="177542"/>
                </a:lnTo>
                <a:lnTo>
                  <a:pt x="37507" y="169388"/>
                </a:lnTo>
                <a:lnTo>
                  <a:pt x="23462" y="188063"/>
                </a:lnTo>
                <a:lnTo>
                  <a:pt x="14256" y="175175"/>
                </a:lnTo>
                <a:lnTo>
                  <a:pt x="14151" y="175070"/>
                </a:lnTo>
                <a:lnTo>
                  <a:pt x="0" y="186748"/>
                </a:lnTo>
                <a:lnTo>
                  <a:pt x="210" y="187011"/>
                </a:lnTo>
                <a:lnTo>
                  <a:pt x="14098" y="175490"/>
                </a:lnTo>
                <a:lnTo>
                  <a:pt x="23462" y="188642"/>
                </a:lnTo>
                <a:lnTo>
                  <a:pt x="37507" y="169967"/>
                </a:lnTo>
                <a:lnTo>
                  <a:pt x="43083" y="178226"/>
                </a:lnTo>
                <a:lnTo>
                  <a:pt x="51974" y="161550"/>
                </a:lnTo>
                <a:lnTo>
                  <a:pt x="64494" y="152607"/>
                </a:lnTo>
                <a:lnTo>
                  <a:pt x="72542" y="132828"/>
                </a:lnTo>
                <a:lnTo>
                  <a:pt x="77487" y="150924"/>
                </a:lnTo>
                <a:lnTo>
                  <a:pt x="83326" y="146400"/>
                </a:lnTo>
                <a:lnTo>
                  <a:pt x="93321" y="173912"/>
                </a:lnTo>
                <a:lnTo>
                  <a:pt x="100475" y="150661"/>
                </a:lnTo>
                <a:lnTo>
                  <a:pt x="105473" y="111470"/>
                </a:lnTo>
                <a:lnTo>
                  <a:pt x="112312" y="104474"/>
                </a:lnTo>
                <a:lnTo>
                  <a:pt x="119413" y="110155"/>
                </a:lnTo>
                <a:lnTo>
                  <a:pt x="129303" y="90481"/>
                </a:lnTo>
                <a:lnTo>
                  <a:pt x="134090" y="100634"/>
                </a:lnTo>
                <a:lnTo>
                  <a:pt x="134195" y="100791"/>
                </a:lnTo>
                <a:lnTo>
                  <a:pt x="140350" y="96267"/>
                </a:lnTo>
                <a:lnTo>
                  <a:pt x="153817" y="112733"/>
                </a:lnTo>
                <a:lnTo>
                  <a:pt x="159919" y="109050"/>
                </a:lnTo>
                <a:lnTo>
                  <a:pt x="165863" y="117309"/>
                </a:lnTo>
                <a:lnTo>
                  <a:pt x="174911" y="100476"/>
                </a:lnTo>
                <a:lnTo>
                  <a:pt x="190483" y="123411"/>
                </a:lnTo>
                <a:lnTo>
                  <a:pt x="196374" y="140192"/>
                </a:lnTo>
                <a:lnTo>
                  <a:pt x="196374" y="140245"/>
                </a:lnTo>
                <a:lnTo>
                  <a:pt x="201845" y="144927"/>
                </a:lnTo>
                <a:lnTo>
                  <a:pt x="208894" y="110365"/>
                </a:lnTo>
                <a:lnTo>
                  <a:pt x="224623" y="97740"/>
                </a:lnTo>
                <a:lnTo>
                  <a:pt x="224676" y="97635"/>
                </a:lnTo>
                <a:lnTo>
                  <a:pt x="229673" y="74121"/>
                </a:lnTo>
                <a:lnTo>
                  <a:pt x="238721" y="61443"/>
                </a:lnTo>
                <a:lnTo>
                  <a:pt x="245455" y="40927"/>
                </a:lnTo>
                <a:lnTo>
                  <a:pt x="249032" y="37771"/>
                </a:lnTo>
                <a:lnTo>
                  <a:pt x="254503" y="58392"/>
                </a:lnTo>
                <a:lnTo>
                  <a:pt x="254608" y="58865"/>
                </a:lnTo>
                <a:lnTo>
                  <a:pt x="261710" y="39664"/>
                </a:lnTo>
                <a:lnTo>
                  <a:pt x="265445" y="45241"/>
                </a:lnTo>
                <a:lnTo>
                  <a:pt x="276439" y="21411"/>
                </a:lnTo>
                <a:lnTo>
                  <a:pt x="283856" y="842"/>
                </a:lnTo>
                <a:lnTo>
                  <a:pt x="289853" y="14309"/>
                </a:lnTo>
                <a:lnTo>
                  <a:pt x="297481" y="28933"/>
                </a:lnTo>
                <a:lnTo>
                  <a:pt x="297744" y="28723"/>
                </a:lnTo>
                <a:lnTo>
                  <a:pt x="290169" y="14204"/>
                </a:lnTo>
                <a:lnTo>
                  <a:pt x="283856"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5" name="Google Shape;475;p31"/>
          <p:cNvGrpSpPr/>
          <p:nvPr/>
        </p:nvGrpSpPr>
        <p:grpSpPr>
          <a:xfrm>
            <a:off x="7503650" y="445025"/>
            <a:ext cx="1297450" cy="477875"/>
            <a:chOff x="7164300" y="445025"/>
            <a:chExt cx="1297450" cy="477875"/>
          </a:xfrm>
        </p:grpSpPr>
        <p:grpSp>
          <p:nvGrpSpPr>
            <p:cNvPr id="476" name="Google Shape;476;p31"/>
            <p:cNvGrpSpPr/>
            <p:nvPr/>
          </p:nvGrpSpPr>
          <p:grpSpPr>
            <a:xfrm>
              <a:off x="7301725" y="555088"/>
              <a:ext cx="1160025" cy="257725"/>
              <a:chOff x="3464600" y="3479675"/>
              <a:chExt cx="1160025" cy="257725"/>
            </a:xfrm>
          </p:grpSpPr>
          <p:sp>
            <p:nvSpPr>
              <p:cNvPr id="477" name="Google Shape;477;p31"/>
              <p:cNvSpPr/>
              <p:nvPr/>
            </p:nvSpPr>
            <p:spPr>
              <a:xfrm>
                <a:off x="3464600" y="3479675"/>
                <a:ext cx="1021600" cy="198500"/>
              </a:xfrm>
              <a:custGeom>
                <a:avLst/>
                <a:gdLst/>
                <a:ahLst/>
                <a:cxnLst/>
                <a:rect l="l" t="t" r="r" b="b"/>
                <a:pathLst>
                  <a:path w="40864" h="7940" extrusionOk="0">
                    <a:moveTo>
                      <a:pt x="1" y="1"/>
                    </a:moveTo>
                    <a:lnTo>
                      <a:pt x="1" y="1602"/>
                    </a:lnTo>
                    <a:lnTo>
                      <a:pt x="15845" y="1602"/>
                    </a:lnTo>
                    <a:lnTo>
                      <a:pt x="26319" y="7940"/>
                    </a:lnTo>
                    <a:lnTo>
                      <a:pt x="40863" y="7940"/>
                    </a:lnTo>
                    <a:lnTo>
                      <a:pt x="40863" y="6339"/>
                    </a:lnTo>
                    <a:lnTo>
                      <a:pt x="26720" y="6339"/>
                    </a:lnTo>
                    <a:lnTo>
                      <a:pt x="163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1"/>
              <p:cNvSpPr/>
              <p:nvPr/>
            </p:nvSpPr>
            <p:spPr>
              <a:xfrm>
                <a:off x="4458650" y="3572250"/>
                <a:ext cx="165975" cy="165150"/>
              </a:xfrm>
              <a:custGeom>
                <a:avLst/>
                <a:gdLst/>
                <a:ahLst/>
                <a:cxnLst/>
                <a:rect l="l" t="t" r="r" b="b"/>
                <a:pathLst>
                  <a:path w="6639" h="6606" extrusionOk="0">
                    <a:moveTo>
                      <a:pt x="3303" y="1602"/>
                    </a:moveTo>
                    <a:cubicBezTo>
                      <a:pt x="4270" y="1602"/>
                      <a:pt x="5004" y="2369"/>
                      <a:pt x="5004" y="3303"/>
                    </a:cubicBezTo>
                    <a:cubicBezTo>
                      <a:pt x="5004" y="4270"/>
                      <a:pt x="4270" y="5004"/>
                      <a:pt x="3303" y="5004"/>
                    </a:cubicBezTo>
                    <a:cubicBezTo>
                      <a:pt x="2335" y="5004"/>
                      <a:pt x="1602" y="4270"/>
                      <a:pt x="1602" y="3303"/>
                    </a:cubicBezTo>
                    <a:cubicBezTo>
                      <a:pt x="1602" y="2369"/>
                      <a:pt x="2335" y="1602"/>
                      <a:pt x="3303" y="1602"/>
                    </a:cubicBezTo>
                    <a:close/>
                    <a:moveTo>
                      <a:pt x="3303" y="0"/>
                    </a:moveTo>
                    <a:cubicBezTo>
                      <a:pt x="1501" y="0"/>
                      <a:pt x="0" y="1468"/>
                      <a:pt x="0" y="3303"/>
                    </a:cubicBezTo>
                    <a:cubicBezTo>
                      <a:pt x="0" y="5104"/>
                      <a:pt x="1468" y="6605"/>
                      <a:pt x="3303" y="6605"/>
                    </a:cubicBezTo>
                    <a:cubicBezTo>
                      <a:pt x="5137" y="6605"/>
                      <a:pt x="6638" y="5104"/>
                      <a:pt x="6605" y="3303"/>
                    </a:cubicBezTo>
                    <a:cubicBezTo>
                      <a:pt x="6605" y="1501"/>
                      <a:pt x="5137" y="0"/>
                      <a:pt x="33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9" name="Google Shape;479;p31"/>
            <p:cNvGrpSpPr/>
            <p:nvPr/>
          </p:nvGrpSpPr>
          <p:grpSpPr>
            <a:xfrm rot="10800000" flipH="1">
              <a:off x="7164300" y="445025"/>
              <a:ext cx="495375" cy="477875"/>
              <a:chOff x="3881575" y="2684100"/>
              <a:chExt cx="495375" cy="477875"/>
            </a:xfrm>
          </p:grpSpPr>
          <p:sp>
            <p:nvSpPr>
              <p:cNvPr id="480" name="Google Shape;480;p31"/>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1"/>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1"/>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3" name="Google Shape;483;p31"/>
          <p:cNvGrpSpPr/>
          <p:nvPr/>
        </p:nvGrpSpPr>
        <p:grpSpPr>
          <a:xfrm rot="8100000" flipH="1">
            <a:off x="414832" y="4360489"/>
            <a:ext cx="495370" cy="477870"/>
            <a:chOff x="3881575" y="2684100"/>
            <a:chExt cx="495375" cy="477875"/>
          </a:xfrm>
        </p:grpSpPr>
        <p:sp>
          <p:nvSpPr>
            <p:cNvPr id="484" name="Google Shape;484;p31"/>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1"/>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1"/>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7" name="Google Shape;487;p31"/>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488" name="Google Shape;488;p31"/>
          <p:cNvSpPr txBox="1">
            <a:spLocks noGrp="1"/>
          </p:cNvSpPr>
          <p:nvPr>
            <p:ph type="subTitle" idx="1"/>
          </p:nvPr>
        </p:nvSpPr>
        <p:spPr>
          <a:xfrm>
            <a:off x="903950" y="1492750"/>
            <a:ext cx="2357100" cy="48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900"/>
              <a:buFont typeface="Abril Fatface"/>
              <a:buNone/>
              <a:defRPr sz="2200">
                <a:solidFill>
                  <a:schemeClr val="lt2"/>
                </a:solidFill>
                <a:latin typeface="Chewy"/>
                <a:ea typeface="Chewy"/>
                <a:cs typeface="Chewy"/>
                <a:sym typeface="Chewy"/>
              </a:defRPr>
            </a:lvl1pPr>
            <a:lvl2pPr lvl="1"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2pPr>
            <a:lvl3pPr lvl="2"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3pPr>
            <a:lvl4pPr lvl="3"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4pPr>
            <a:lvl5pPr lvl="4"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5pPr>
            <a:lvl6pPr lvl="5"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6pPr>
            <a:lvl7pPr lvl="6"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7pPr>
            <a:lvl8pPr lvl="7"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8pPr>
            <a:lvl9pPr lvl="8"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9pPr>
          </a:lstStyle>
          <a:p>
            <a:endParaRPr/>
          </a:p>
        </p:txBody>
      </p:sp>
      <p:sp>
        <p:nvSpPr>
          <p:cNvPr id="489" name="Google Shape;489;p31"/>
          <p:cNvSpPr txBox="1">
            <a:spLocks noGrp="1"/>
          </p:cNvSpPr>
          <p:nvPr>
            <p:ph type="subTitle" idx="2"/>
          </p:nvPr>
        </p:nvSpPr>
        <p:spPr>
          <a:xfrm>
            <a:off x="3393450" y="1492750"/>
            <a:ext cx="2357100" cy="48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900"/>
              <a:buFont typeface="Abril Fatface"/>
              <a:buNone/>
              <a:defRPr sz="2200">
                <a:solidFill>
                  <a:schemeClr val="dk2"/>
                </a:solidFill>
                <a:latin typeface="Chewy"/>
                <a:ea typeface="Chewy"/>
                <a:cs typeface="Chewy"/>
                <a:sym typeface="Chewy"/>
              </a:defRPr>
            </a:lvl1pPr>
            <a:lvl2pPr lvl="1"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2pPr>
            <a:lvl3pPr lvl="2"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3pPr>
            <a:lvl4pPr lvl="3"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4pPr>
            <a:lvl5pPr lvl="4"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5pPr>
            <a:lvl6pPr lvl="5"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6pPr>
            <a:lvl7pPr lvl="6"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7pPr>
            <a:lvl8pPr lvl="7"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8pPr>
            <a:lvl9pPr lvl="8"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9pPr>
          </a:lstStyle>
          <a:p>
            <a:endParaRPr/>
          </a:p>
        </p:txBody>
      </p:sp>
      <p:sp>
        <p:nvSpPr>
          <p:cNvPr id="490" name="Google Shape;490;p31"/>
          <p:cNvSpPr txBox="1">
            <a:spLocks noGrp="1"/>
          </p:cNvSpPr>
          <p:nvPr>
            <p:ph type="subTitle" idx="3"/>
          </p:nvPr>
        </p:nvSpPr>
        <p:spPr>
          <a:xfrm>
            <a:off x="5882950" y="1492750"/>
            <a:ext cx="2357100" cy="48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900"/>
              <a:buFont typeface="Abril Fatface"/>
              <a:buNone/>
              <a:defRPr sz="2200">
                <a:solidFill>
                  <a:schemeClr val="accent1"/>
                </a:solidFill>
                <a:latin typeface="Chewy"/>
                <a:ea typeface="Chewy"/>
                <a:cs typeface="Chewy"/>
                <a:sym typeface="Chewy"/>
              </a:defRPr>
            </a:lvl1pPr>
            <a:lvl2pPr lvl="1"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2pPr>
            <a:lvl3pPr lvl="2"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3pPr>
            <a:lvl4pPr lvl="3"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4pPr>
            <a:lvl5pPr lvl="4"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5pPr>
            <a:lvl6pPr lvl="5"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6pPr>
            <a:lvl7pPr lvl="6"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7pPr>
            <a:lvl8pPr lvl="7"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8pPr>
            <a:lvl9pPr lvl="8"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9pPr>
          </a:lstStyle>
          <a:p>
            <a:endParaRPr/>
          </a:p>
        </p:txBody>
      </p:sp>
      <p:sp>
        <p:nvSpPr>
          <p:cNvPr id="491" name="Google Shape;491;p31"/>
          <p:cNvSpPr txBox="1">
            <a:spLocks noGrp="1"/>
          </p:cNvSpPr>
          <p:nvPr>
            <p:ph type="subTitle" idx="4"/>
          </p:nvPr>
        </p:nvSpPr>
        <p:spPr>
          <a:xfrm>
            <a:off x="903950" y="1921150"/>
            <a:ext cx="2357100" cy="73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Georgia"/>
              <a:buNone/>
              <a:defRPr sz="1600"/>
            </a:lvl1pPr>
            <a:lvl2pPr lvl="1"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2pPr>
            <a:lvl3pPr lvl="2"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3pPr>
            <a:lvl4pPr lvl="3"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4pPr>
            <a:lvl5pPr lvl="4"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5pPr>
            <a:lvl6pPr lvl="5"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6pPr>
            <a:lvl7pPr lvl="6"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7pPr>
            <a:lvl8pPr lvl="7"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8pPr>
            <a:lvl9pPr lvl="8"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9pPr>
          </a:lstStyle>
          <a:p>
            <a:endParaRPr/>
          </a:p>
        </p:txBody>
      </p:sp>
      <p:sp>
        <p:nvSpPr>
          <p:cNvPr id="492" name="Google Shape;492;p31"/>
          <p:cNvSpPr txBox="1">
            <a:spLocks noGrp="1"/>
          </p:cNvSpPr>
          <p:nvPr>
            <p:ph type="subTitle" idx="5"/>
          </p:nvPr>
        </p:nvSpPr>
        <p:spPr>
          <a:xfrm>
            <a:off x="3393450" y="1921150"/>
            <a:ext cx="2357100" cy="73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Georgia"/>
              <a:buNone/>
              <a:defRPr sz="1600"/>
            </a:lvl1pPr>
            <a:lvl2pPr lvl="1"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2pPr>
            <a:lvl3pPr lvl="2"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3pPr>
            <a:lvl4pPr lvl="3"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4pPr>
            <a:lvl5pPr lvl="4"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5pPr>
            <a:lvl6pPr lvl="5"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6pPr>
            <a:lvl7pPr lvl="6"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7pPr>
            <a:lvl8pPr lvl="7"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8pPr>
            <a:lvl9pPr lvl="8"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9pPr>
          </a:lstStyle>
          <a:p>
            <a:endParaRPr/>
          </a:p>
        </p:txBody>
      </p:sp>
      <p:sp>
        <p:nvSpPr>
          <p:cNvPr id="493" name="Google Shape;493;p31"/>
          <p:cNvSpPr txBox="1">
            <a:spLocks noGrp="1"/>
          </p:cNvSpPr>
          <p:nvPr>
            <p:ph type="subTitle" idx="6"/>
          </p:nvPr>
        </p:nvSpPr>
        <p:spPr>
          <a:xfrm>
            <a:off x="5882950" y="1921150"/>
            <a:ext cx="2357100" cy="73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Georgia"/>
              <a:buNone/>
              <a:defRPr sz="1600"/>
            </a:lvl1pPr>
            <a:lvl2pPr lvl="1"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2pPr>
            <a:lvl3pPr lvl="2"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3pPr>
            <a:lvl4pPr lvl="3"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4pPr>
            <a:lvl5pPr lvl="4"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5pPr>
            <a:lvl6pPr lvl="5"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6pPr>
            <a:lvl7pPr lvl="6"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7pPr>
            <a:lvl8pPr lvl="7"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8pPr>
            <a:lvl9pPr lvl="8"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9pPr>
          </a:lstStyle>
          <a:p>
            <a:endParaRPr/>
          </a:p>
        </p:txBody>
      </p:sp>
      <p:sp>
        <p:nvSpPr>
          <p:cNvPr id="494" name="Google Shape;494;p31"/>
          <p:cNvSpPr txBox="1">
            <a:spLocks noGrp="1"/>
          </p:cNvSpPr>
          <p:nvPr>
            <p:ph type="subTitle" idx="7"/>
          </p:nvPr>
        </p:nvSpPr>
        <p:spPr>
          <a:xfrm>
            <a:off x="903925" y="2956425"/>
            <a:ext cx="2357100" cy="48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900"/>
              <a:buFont typeface="Abril Fatface"/>
              <a:buNone/>
              <a:defRPr sz="2200">
                <a:solidFill>
                  <a:schemeClr val="dk2"/>
                </a:solidFill>
                <a:latin typeface="Chewy"/>
                <a:ea typeface="Chewy"/>
                <a:cs typeface="Chewy"/>
                <a:sym typeface="Chewy"/>
              </a:defRPr>
            </a:lvl1pPr>
            <a:lvl2pPr lvl="1"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2pPr>
            <a:lvl3pPr lvl="2"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3pPr>
            <a:lvl4pPr lvl="3"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4pPr>
            <a:lvl5pPr lvl="4"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5pPr>
            <a:lvl6pPr lvl="5"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6pPr>
            <a:lvl7pPr lvl="6"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7pPr>
            <a:lvl8pPr lvl="7"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8pPr>
            <a:lvl9pPr lvl="8"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9pPr>
          </a:lstStyle>
          <a:p>
            <a:endParaRPr/>
          </a:p>
        </p:txBody>
      </p:sp>
      <p:sp>
        <p:nvSpPr>
          <p:cNvPr id="495" name="Google Shape;495;p31"/>
          <p:cNvSpPr txBox="1">
            <a:spLocks noGrp="1"/>
          </p:cNvSpPr>
          <p:nvPr>
            <p:ph type="subTitle" idx="8"/>
          </p:nvPr>
        </p:nvSpPr>
        <p:spPr>
          <a:xfrm>
            <a:off x="3393425" y="2956425"/>
            <a:ext cx="2357100" cy="48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900"/>
              <a:buFont typeface="Abril Fatface"/>
              <a:buNone/>
              <a:defRPr sz="2200">
                <a:solidFill>
                  <a:schemeClr val="accent2"/>
                </a:solidFill>
                <a:latin typeface="Chewy"/>
                <a:ea typeface="Chewy"/>
                <a:cs typeface="Chewy"/>
                <a:sym typeface="Chewy"/>
              </a:defRPr>
            </a:lvl1pPr>
            <a:lvl2pPr lvl="1"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2pPr>
            <a:lvl3pPr lvl="2"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3pPr>
            <a:lvl4pPr lvl="3"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4pPr>
            <a:lvl5pPr lvl="4"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5pPr>
            <a:lvl6pPr lvl="5"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6pPr>
            <a:lvl7pPr lvl="6"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7pPr>
            <a:lvl8pPr lvl="7"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8pPr>
            <a:lvl9pPr lvl="8"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9pPr>
          </a:lstStyle>
          <a:p>
            <a:endParaRPr/>
          </a:p>
        </p:txBody>
      </p:sp>
      <p:sp>
        <p:nvSpPr>
          <p:cNvPr id="496" name="Google Shape;496;p31"/>
          <p:cNvSpPr txBox="1">
            <a:spLocks noGrp="1"/>
          </p:cNvSpPr>
          <p:nvPr>
            <p:ph type="subTitle" idx="9"/>
          </p:nvPr>
        </p:nvSpPr>
        <p:spPr>
          <a:xfrm>
            <a:off x="5882925" y="2956425"/>
            <a:ext cx="2357100" cy="48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900"/>
              <a:buFont typeface="Abril Fatface"/>
              <a:buNone/>
              <a:defRPr sz="2200">
                <a:solidFill>
                  <a:schemeClr val="lt2"/>
                </a:solidFill>
                <a:latin typeface="Chewy"/>
                <a:ea typeface="Chewy"/>
                <a:cs typeface="Chewy"/>
                <a:sym typeface="Chewy"/>
              </a:defRPr>
            </a:lvl1pPr>
            <a:lvl2pPr lvl="1"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2pPr>
            <a:lvl3pPr lvl="2"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3pPr>
            <a:lvl4pPr lvl="3"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4pPr>
            <a:lvl5pPr lvl="4"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5pPr>
            <a:lvl6pPr lvl="5"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6pPr>
            <a:lvl7pPr lvl="6"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7pPr>
            <a:lvl8pPr lvl="7"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8pPr>
            <a:lvl9pPr lvl="8" algn="ctr" rtl="0">
              <a:lnSpc>
                <a:spcPct val="100000"/>
              </a:lnSpc>
              <a:spcBef>
                <a:spcPts val="0"/>
              </a:spcBef>
              <a:spcAft>
                <a:spcPts val="0"/>
              </a:spcAft>
              <a:buSzPts val="1900"/>
              <a:buFont typeface="Abril Fatface"/>
              <a:buNone/>
              <a:defRPr sz="1900">
                <a:latin typeface="Abril Fatface"/>
                <a:ea typeface="Abril Fatface"/>
                <a:cs typeface="Abril Fatface"/>
                <a:sym typeface="Abril Fatface"/>
              </a:defRPr>
            </a:lvl9pPr>
          </a:lstStyle>
          <a:p>
            <a:endParaRPr/>
          </a:p>
        </p:txBody>
      </p:sp>
      <p:sp>
        <p:nvSpPr>
          <p:cNvPr id="497" name="Google Shape;497;p31"/>
          <p:cNvSpPr txBox="1">
            <a:spLocks noGrp="1"/>
          </p:cNvSpPr>
          <p:nvPr>
            <p:ph type="subTitle" idx="13"/>
          </p:nvPr>
        </p:nvSpPr>
        <p:spPr>
          <a:xfrm>
            <a:off x="903925" y="3384825"/>
            <a:ext cx="2357100" cy="73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Georgia"/>
              <a:buNone/>
              <a:defRPr sz="1600"/>
            </a:lvl1pPr>
            <a:lvl2pPr lvl="1"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2pPr>
            <a:lvl3pPr lvl="2"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3pPr>
            <a:lvl4pPr lvl="3"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4pPr>
            <a:lvl5pPr lvl="4"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5pPr>
            <a:lvl6pPr lvl="5"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6pPr>
            <a:lvl7pPr lvl="6"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7pPr>
            <a:lvl8pPr lvl="7"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8pPr>
            <a:lvl9pPr lvl="8"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9pPr>
          </a:lstStyle>
          <a:p>
            <a:endParaRPr/>
          </a:p>
        </p:txBody>
      </p:sp>
      <p:sp>
        <p:nvSpPr>
          <p:cNvPr id="498" name="Google Shape;498;p31"/>
          <p:cNvSpPr txBox="1">
            <a:spLocks noGrp="1"/>
          </p:cNvSpPr>
          <p:nvPr>
            <p:ph type="subTitle" idx="14"/>
          </p:nvPr>
        </p:nvSpPr>
        <p:spPr>
          <a:xfrm>
            <a:off x="3393425" y="3384825"/>
            <a:ext cx="2357100" cy="73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Georgia"/>
              <a:buNone/>
              <a:defRPr sz="1600"/>
            </a:lvl1pPr>
            <a:lvl2pPr lvl="1"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2pPr>
            <a:lvl3pPr lvl="2"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3pPr>
            <a:lvl4pPr lvl="3"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4pPr>
            <a:lvl5pPr lvl="4"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5pPr>
            <a:lvl6pPr lvl="5"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6pPr>
            <a:lvl7pPr lvl="6"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7pPr>
            <a:lvl8pPr lvl="7"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8pPr>
            <a:lvl9pPr lvl="8"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9pPr>
          </a:lstStyle>
          <a:p>
            <a:endParaRPr/>
          </a:p>
        </p:txBody>
      </p:sp>
      <p:sp>
        <p:nvSpPr>
          <p:cNvPr id="499" name="Google Shape;499;p31"/>
          <p:cNvSpPr txBox="1">
            <a:spLocks noGrp="1"/>
          </p:cNvSpPr>
          <p:nvPr>
            <p:ph type="subTitle" idx="15"/>
          </p:nvPr>
        </p:nvSpPr>
        <p:spPr>
          <a:xfrm>
            <a:off x="5882925" y="3384825"/>
            <a:ext cx="2357100" cy="73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Georgia"/>
              <a:buNone/>
              <a:defRPr sz="1600"/>
            </a:lvl1pPr>
            <a:lvl2pPr lvl="1"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2pPr>
            <a:lvl3pPr lvl="2"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3pPr>
            <a:lvl4pPr lvl="3"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4pPr>
            <a:lvl5pPr lvl="4"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5pPr>
            <a:lvl6pPr lvl="5"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6pPr>
            <a:lvl7pPr lvl="6"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7pPr>
            <a:lvl8pPr lvl="7"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8pPr>
            <a:lvl9pPr lvl="8" rtl="0">
              <a:spcBef>
                <a:spcPts val="0"/>
              </a:spcBef>
              <a:spcAft>
                <a:spcPts val="0"/>
              </a:spcAft>
              <a:buClr>
                <a:schemeClr val="dk1"/>
              </a:buClr>
              <a:buSzPts val="1400"/>
              <a:buFont typeface="Georgia"/>
              <a:buNone/>
              <a:defRPr>
                <a:solidFill>
                  <a:schemeClr val="dk1"/>
                </a:solidFill>
                <a:latin typeface="Georgia"/>
                <a:ea typeface="Georgia"/>
                <a:cs typeface="Georgia"/>
                <a:sym typeface="Georgia"/>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
  <p:cSld name="CUSTOM_16">
    <p:spTree>
      <p:nvGrpSpPr>
        <p:cNvPr id="1" name="Shape 514"/>
        <p:cNvGrpSpPr/>
        <p:nvPr/>
      </p:nvGrpSpPr>
      <p:grpSpPr>
        <a:xfrm>
          <a:off x="0" y="0"/>
          <a:ext cx="0" cy="0"/>
          <a:chOff x="0" y="0"/>
          <a:chExt cx="0" cy="0"/>
        </a:xfrm>
      </p:grpSpPr>
      <p:sp>
        <p:nvSpPr>
          <p:cNvPr id="515" name="Google Shape;515;p33"/>
          <p:cNvSpPr/>
          <p:nvPr/>
        </p:nvSpPr>
        <p:spPr>
          <a:xfrm>
            <a:off x="0" y="180725"/>
            <a:ext cx="9143718" cy="4716050"/>
          </a:xfrm>
          <a:custGeom>
            <a:avLst/>
            <a:gdLst/>
            <a:ahLst/>
            <a:cxnLst/>
            <a:rect l="l" t="t" r="r" b="b"/>
            <a:pathLst>
              <a:path w="297744" h="188642" extrusionOk="0">
                <a:moveTo>
                  <a:pt x="283856" y="0"/>
                </a:moveTo>
                <a:lnTo>
                  <a:pt x="276123" y="21305"/>
                </a:lnTo>
                <a:lnTo>
                  <a:pt x="265445" y="44609"/>
                </a:lnTo>
                <a:lnTo>
                  <a:pt x="261657" y="38928"/>
                </a:lnTo>
                <a:lnTo>
                  <a:pt x="254661" y="57813"/>
                </a:lnTo>
                <a:lnTo>
                  <a:pt x="249295" y="37350"/>
                </a:lnTo>
                <a:lnTo>
                  <a:pt x="249242" y="37087"/>
                </a:lnTo>
                <a:lnTo>
                  <a:pt x="245139" y="40717"/>
                </a:lnTo>
                <a:lnTo>
                  <a:pt x="238458" y="61285"/>
                </a:lnTo>
                <a:lnTo>
                  <a:pt x="229358" y="73910"/>
                </a:lnTo>
                <a:lnTo>
                  <a:pt x="224413" y="97477"/>
                </a:lnTo>
                <a:lnTo>
                  <a:pt x="208631" y="110155"/>
                </a:lnTo>
                <a:lnTo>
                  <a:pt x="208631" y="110208"/>
                </a:lnTo>
                <a:lnTo>
                  <a:pt x="201687" y="144348"/>
                </a:lnTo>
                <a:lnTo>
                  <a:pt x="196585" y="140087"/>
                </a:lnTo>
                <a:lnTo>
                  <a:pt x="190851" y="123306"/>
                </a:lnTo>
                <a:lnTo>
                  <a:pt x="174964" y="100108"/>
                </a:lnTo>
                <a:lnTo>
                  <a:pt x="174859" y="99897"/>
                </a:lnTo>
                <a:lnTo>
                  <a:pt x="165758" y="116678"/>
                </a:lnTo>
                <a:lnTo>
                  <a:pt x="160129" y="108682"/>
                </a:lnTo>
                <a:lnTo>
                  <a:pt x="159972" y="108577"/>
                </a:lnTo>
                <a:lnTo>
                  <a:pt x="153869" y="112312"/>
                </a:lnTo>
                <a:lnTo>
                  <a:pt x="140508" y="95952"/>
                </a:lnTo>
                <a:lnTo>
                  <a:pt x="140403" y="95899"/>
                </a:lnTo>
                <a:lnTo>
                  <a:pt x="134300" y="100265"/>
                </a:lnTo>
                <a:lnTo>
                  <a:pt x="129303" y="89692"/>
                </a:lnTo>
                <a:lnTo>
                  <a:pt x="119308" y="109629"/>
                </a:lnTo>
                <a:lnTo>
                  <a:pt x="112312" y="104105"/>
                </a:lnTo>
                <a:lnTo>
                  <a:pt x="105157" y="111312"/>
                </a:lnTo>
                <a:lnTo>
                  <a:pt x="100212" y="150608"/>
                </a:lnTo>
                <a:lnTo>
                  <a:pt x="93321" y="172860"/>
                </a:lnTo>
                <a:lnTo>
                  <a:pt x="83537" y="146032"/>
                </a:lnTo>
                <a:lnTo>
                  <a:pt x="83431" y="145874"/>
                </a:lnTo>
                <a:lnTo>
                  <a:pt x="77645" y="150345"/>
                </a:lnTo>
                <a:lnTo>
                  <a:pt x="72595" y="131776"/>
                </a:lnTo>
                <a:lnTo>
                  <a:pt x="64231" y="152344"/>
                </a:lnTo>
                <a:lnTo>
                  <a:pt x="51763" y="161287"/>
                </a:lnTo>
                <a:lnTo>
                  <a:pt x="43083" y="177542"/>
                </a:lnTo>
                <a:lnTo>
                  <a:pt x="37507" y="169388"/>
                </a:lnTo>
                <a:lnTo>
                  <a:pt x="23462" y="188063"/>
                </a:lnTo>
                <a:lnTo>
                  <a:pt x="14256" y="175175"/>
                </a:lnTo>
                <a:lnTo>
                  <a:pt x="14151" y="175070"/>
                </a:lnTo>
                <a:lnTo>
                  <a:pt x="0" y="186748"/>
                </a:lnTo>
                <a:lnTo>
                  <a:pt x="210" y="187011"/>
                </a:lnTo>
                <a:lnTo>
                  <a:pt x="14098" y="175490"/>
                </a:lnTo>
                <a:lnTo>
                  <a:pt x="23462" y="188642"/>
                </a:lnTo>
                <a:lnTo>
                  <a:pt x="37507" y="169967"/>
                </a:lnTo>
                <a:lnTo>
                  <a:pt x="43083" y="178226"/>
                </a:lnTo>
                <a:lnTo>
                  <a:pt x="51974" y="161550"/>
                </a:lnTo>
                <a:lnTo>
                  <a:pt x="64494" y="152607"/>
                </a:lnTo>
                <a:lnTo>
                  <a:pt x="72542" y="132828"/>
                </a:lnTo>
                <a:lnTo>
                  <a:pt x="77487" y="150924"/>
                </a:lnTo>
                <a:lnTo>
                  <a:pt x="83326" y="146400"/>
                </a:lnTo>
                <a:lnTo>
                  <a:pt x="93321" y="173912"/>
                </a:lnTo>
                <a:lnTo>
                  <a:pt x="100475" y="150661"/>
                </a:lnTo>
                <a:lnTo>
                  <a:pt x="105473" y="111470"/>
                </a:lnTo>
                <a:lnTo>
                  <a:pt x="112312" y="104474"/>
                </a:lnTo>
                <a:lnTo>
                  <a:pt x="119413" y="110155"/>
                </a:lnTo>
                <a:lnTo>
                  <a:pt x="129303" y="90481"/>
                </a:lnTo>
                <a:lnTo>
                  <a:pt x="134090" y="100634"/>
                </a:lnTo>
                <a:lnTo>
                  <a:pt x="134195" y="100791"/>
                </a:lnTo>
                <a:lnTo>
                  <a:pt x="140350" y="96267"/>
                </a:lnTo>
                <a:lnTo>
                  <a:pt x="153817" y="112733"/>
                </a:lnTo>
                <a:lnTo>
                  <a:pt x="159919" y="109050"/>
                </a:lnTo>
                <a:lnTo>
                  <a:pt x="165863" y="117309"/>
                </a:lnTo>
                <a:lnTo>
                  <a:pt x="174911" y="100476"/>
                </a:lnTo>
                <a:lnTo>
                  <a:pt x="190483" y="123411"/>
                </a:lnTo>
                <a:lnTo>
                  <a:pt x="196374" y="140192"/>
                </a:lnTo>
                <a:lnTo>
                  <a:pt x="196374" y="140245"/>
                </a:lnTo>
                <a:lnTo>
                  <a:pt x="201845" y="144927"/>
                </a:lnTo>
                <a:lnTo>
                  <a:pt x="208894" y="110365"/>
                </a:lnTo>
                <a:lnTo>
                  <a:pt x="224623" y="97740"/>
                </a:lnTo>
                <a:lnTo>
                  <a:pt x="224676" y="97635"/>
                </a:lnTo>
                <a:lnTo>
                  <a:pt x="229673" y="74121"/>
                </a:lnTo>
                <a:lnTo>
                  <a:pt x="238721" y="61443"/>
                </a:lnTo>
                <a:lnTo>
                  <a:pt x="245455" y="40927"/>
                </a:lnTo>
                <a:lnTo>
                  <a:pt x="249032" y="37771"/>
                </a:lnTo>
                <a:lnTo>
                  <a:pt x="254503" y="58392"/>
                </a:lnTo>
                <a:lnTo>
                  <a:pt x="254608" y="58865"/>
                </a:lnTo>
                <a:lnTo>
                  <a:pt x="261710" y="39664"/>
                </a:lnTo>
                <a:lnTo>
                  <a:pt x="265445" y="45241"/>
                </a:lnTo>
                <a:lnTo>
                  <a:pt x="276439" y="21411"/>
                </a:lnTo>
                <a:lnTo>
                  <a:pt x="283856" y="842"/>
                </a:lnTo>
                <a:lnTo>
                  <a:pt x="289853" y="14309"/>
                </a:lnTo>
                <a:lnTo>
                  <a:pt x="297481" y="28933"/>
                </a:lnTo>
                <a:lnTo>
                  <a:pt x="297744" y="28723"/>
                </a:lnTo>
                <a:lnTo>
                  <a:pt x="290169" y="14204"/>
                </a:lnTo>
                <a:lnTo>
                  <a:pt x="283856"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6" name="Google Shape;516;p33"/>
          <p:cNvGrpSpPr/>
          <p:nvPr/>
        </p:nvGrpSpPr>
        <p:grpSpPr>
          <a:xfrm>
            <a:off x="7545300" y="445025"/>
            <a:ext cx="1297450" cy="477875"/>
            <a:chOff x="7164300" y="445025"/>
            <a:chExt cx="1297450" cy="477875"/>
          </a:xfrm>
        </p:grpSpPr>
        <p:grpSp>
          <p:nvGrpSpPr>
            <p:cNvPr id="517" name="Google Shape;517;p33"/>
            <p:cNvGrpSpPr/>
            <p:nvPr/>
          </p:nvGrpSpPr>
          <p:grpSpPr>
            <a:xfrm flipH="1">
              <a:off x="7164300" y="555088"/>
              <a:ext cx="1160025" cy="257725"/>
              <a:chOff x="3464600" y="3479675"/>
              <a:chExt cx="1160025" cy="257725"/>
            </a:xfrm>
          </p:grpSpPr>
          <p:sp>
            <p:nvSpPr>
              <p:cNvPr id="518" name="Google Shape;518;p33"/>
              <p:cNvSpPr/>
              <p:nvPr/>
            </p:nvSpPr>
            <p:spPr>
              <a:xfrm>
                <a:off x="3464600" y="3479675"/>
                <a:ext cx="1021600" cy="198500"/>
              </a:xfrm>
              <a:custGeom>
                <a:avLst/>
                <a:gdLst/>
                <a:ahLst/>
                <a:cxnLst/>
                <a:rect l="l" t="t" r="r" b="b"/>
                <a:pathLst>
                  <a:path w="40864" h="7940" extrusionOk="0">
                    <a:moveTo>
                      <a:pt x="1" y="1"/>
                    </a:moveTo>
                    <a:lnTo>
                      <a:pt x="1" y="1602"/>
                    </a:lnTo>
                    <a:lnTo>
                      <a:pt x="15845" y="1602"/>
                    </a:lnTo>
                    <a:lnTo>
                      <a:pt x="26319" y="7940"/>
                    </a:lnTo>
                    <a:lnTo>
                      <a:pt x="40863" y="7940"/>
                    </a:lnTo>
                    <a:lnTo>
                      <a:pt x="40863" y="6339"/>
                    </a:lnTo>
                    <a:lnTo>
                      <a:pt x="26720" y="6339"/>
                    </a:lnTo>
                    <a:lnTo>
                      <a:pt x="163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3"/>
              <p:cNvSpPr/>
              <p:nvPr/>
            </p:nvSpPr>
            <p:spPr>
              <a:xfrm>
                <a:off x="4458650" y="3572250"/>
                <a:ext cx="165975" cy="165150"/>
              </a:xfrm>
              <a:custGeom>
                <a:avLst/>
                <a:gdLst/>
                <a:ahLst/>
                <a:cxnLst/>
                <a:rect l="l" t="t" r="r" b="b"/>
                <a:pathLst>
                  <a:path w="6639" h="6606" extrusionOk="0">
                    <a:moveTo>
                      <a:pt x="3303" y="1602"/>
                    </a:moveTo>
                    <a:cubicBezTo>
                      <a:pt x="4270" y="1602"/>
                      <a:pt x="5004" y="2369"/>
                      <a:pt x="5004" y="3303"/>
                    </a:cubicBezTo>
                    <a:cubicBezTo>
                      <a:pt x="5004" y="4270"/>
                      <a:pt x="4270" y="5004"/>
                      <a:pt x="3303" y="5004"/>
                    </a:cubicBezTo>
                    <a:cubicBezTo>
                      <a:pt x="2335" y="5004"/>
                      <a:pt x="1602" y="4270"/>
                      <a:pt x="1602" y="3303"/>
                    </a:cubicBezTo>
                    <a:cubicBezTo>
                      <a:pt x="1602" y="2369"/>
                      <a:pt x="2335" y="1602"/>
                      <a:pt x="3303" y="1602"/>
                    </a:cubicBezTo>
                    <a:close/>
                    <a:moveTo>
                      <a:pt x="3303" y="0"/>
                    </a:moveTo>
                    <a:cubicBezTo>
                      <a:pt x="1501" y="0"/>
                      <a:pt x="0" y="1468"/>
                      <a:pt x="0" y="3303"/>
                    </a:cubicBezTo>
                    <a:cubicBezTo>
                      <a:pt x="0" y="5104"/>
                      <a:pt x="1468" y="6605"/>
                      <a:pt x="3303" y="6605"/>
                    </a:cubicBezTo>
                    <a:cubicBezTo>
                      <a:pt x="5137" y="6605"/>
                      <a:pt x="6638" y="5104"/>
                      <a:pt x="6605" y="3303"/>
                    </a:cubicBezTo>
                    <a:cubicBezTo>
                      <a:pt x="6605" y="1501"/>
                      <a:pt x="5137" y="0"/>
                      <a:pt x="3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 name="Google Shape;520;p33"/>
            <p:cNvGrpSpPr/>
            <p:nvPr/>
          </p:nvGrpSpPr>
          <p:grpSpPr>
            <a:xfrm rot="10800000">
              <a:off x="7966375" y="445025"/>
              <a:ext cx="495375" cy="477875"/>
              <a:chOff x="3881575" y="2684100"/>
              <a:chExt cx="495375" cy="477875"/>
            </a:xfrm>
          </p:grpSpPr>
          <p:sp>
            <p:nvSpPr>
              <p:cNvPr id="521" name="Google Shape;521;p33"/>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3"/>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3"/>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4" name="Google Shape;524;p33"/>
          <p:cNvGrpSpPr/>
          <p:nvPr/>
        </p:nvGrpSpPr>
        <p:grpSpPr>
          <a:xfrm rot="8100000" flipH="1">
            <a:off x="414832" y="4360489"/>
            <a:ext cx="495370" cy="477870"/>
            <a:chOff x="3881575" y="2684100"/>
            <a:chExt cx="495375" cy="477875"/>
          </a:xfrm>
        </p:grpSpPr>
        <p:sp>
          <p:nvSpPr>
            <p:cNvPr id="525" name="Google Shape;525;p33"/>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3"/>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3"/>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CUSTOM_17">
    <p:spTree>
      <p:nvGrpSpPr>
        <p:cNvPr id="1" name="Shape 528"/>
        <p:cNvGrpSpPr/>
        <p:nvPr/>
      </p:nvGrpSpPr>
      <p:grpSpPr>
        <a:xfrm>
          <a:off x="0" y="0"/>
          <a:ext cx="0" cy="0"/>
          <a:chOff x="0" y="0"/>
          <a:chExt cx="0" cy="0"/>
        </a:xfrm>
      </p:grpSpPr>
      <p:sp>
        <p:nvSpPr>
          <p:cNvPr id="529" name="Google Shape;529;p34"/>
          <p:cNvSpPr/>
          <p:nvPr/>
        </p:nvSpPr>
        <p:spPr>
          <a:xfrm flipH="1">
            <a:off x="138" y="213725"/>
            <a:ext cx="9143718" cy="4716050"/>
          </a:xfrm>
          <a:custGeom>
            <a:avLst/>
            <a:gdLst/>
            <a:ahLst/>
            <a:cxnLst/>
            <a:rect l="l" t="t" r="r" b="b"/>
            <a:pathLst>
              <a:path w="297744" h="188642" extrusionOk="0">
                <a:moveTo>
                  <a:pt x="283856" y="0"/>
                </a:moveTo>
                <a:lnTo>
                  <a:pt x="276123" y="21305"/>
                </a:lnTo>
                <a:lnTo>
                  <a:pt x="265445" y="44609"/>
                </a:lnTo>
                <a:lnTo>
                  <a:pt x="261657" y="38928"/>
                </a:lnTo>
                <a:lnTo>
                  <a:pt x="254661" y="57813"/>
                </a:lnTo>
                <a:lnTo>
                  <a:pt x="249295" y="37350"/>
                </a:lnTo>
                <a:lnTo>
                  <a:pt x="249242" y="37087"/>
                </a:lnTo>
                <a:lnTo>
                  <a:pt x="245139" y="40717"/>
                </a:lnTo>
                <a:lnTo>
                  <a:pt x="238458" y="61285"/>
                </a:lnTo>
                <a:lnTo>
                  <a:pt x="229358" y="73910"/>
                </a:lnTo>
                <a:lnTo>
                  <a:pt x="224413" y="97477"/>
                </a:lnTo>
                <a:lnTo>
                  <a:pt x="208631" y="110155"/>
                </a:lnTo>
                <a:lnTo>
                  <a:pt x="208631" y="110208"/>
                </a:lnTo>
                <a:lnTo>
                  <a:pt x="201687" y="144348"/>
                </a:lnTo>
                <a:lnTo>
                  <a:pt x="196585" y="140087"/>
                </a:lnTo>
                <a:lnTo>
                  <a:pt x="190851" y="123306"/>
                </a:lnTo>
                <a:lnTo>
                  <a:pt x="174964" y="100108"/>
                </a:lnTo>
                <a:lnTo>
                  <a:pt x="174859" y="99897"/>
                </a:lnTo>
                <a:lnTo>
                  <a:pt x="165758" y="116678"/>
                </a:lnTo>
                <a:lnTo>
                  <a:pt x="160129" y="108682"/>
                </a:lnTo>
                <a:lnTo>
                  <a:pt x="159972" y="108577"/>
                </a:lnTo>
                <a:lnTo>
                  <a:pt x="153869" y="112312"/>
                </a:lnTo>
                <a:lnTo>
                  <a:pt x="140508" y="95952"/>
                </a:lnTo>
                <a:lnTo>
                  <a:pt x="140403" y="95899"/>
                </a:lnTo>
                <a:lnTo>
                  <a:pt x="134300" y="100265"/>
                </a:lnTo>
                <a:lnTo>
                  <a:pt x="129303" y="89692"/>
                </a:lnTo>
                <a:lnTo>
                  <a:pt x="119308" y="109629"/>
                </a:lnTo>
                <a:lnTo>
                  <a:pt x="112312" y="104105"/>
                </a:lnTo>
                <a:lnTo>
                  <a:pt x="105157" y="111312"/>
                </a:lnTo>
                <a:lnTo>
                  <a:pt x="100212" y="150608"/>
                </a:lnTo>
                <a:lnTo>
                  <a:pt x="93321" y="172860"/>
                </a:lnTo>
                <a:lnTo>
                  <a:pt x="83537" y="146032"/>
                </a:lnTo>
                <a:lnTo>
                  <a:pt x="83431" y="145874"/>
                </a:lnTo>
                <a:lnTo>
                  <a:pt x="77645" y="150345"/>
                </a:lnTo>
                <a:lnTo>
                  <a:pt x="72595" y="131776"/>
                </a:lnTo>
                <a:lnTo>
                  <a:pt x="64231" y="152344"/>
                </a:lnTo>
                <a:lnTo>
                  <a:pt x="51763" y="161287"/>
                </a:lnTo>
                <a:lnTo>
                  <a:pt x="43083" y="177542"/>
                </a:lnTo>
                <a:lnTo>
                  <a:pt x="37507" y="169388"/>
                </a:lnTo>
                <a:lnTo>
                  <a:pt x="23462" y="188063"/>
                </a:lnTo>
                <a:lnTo>
                  <a:pt x="14256" y="175175"/>
                </a:lnTo>
                <a:lnTo>
                  <a:pt x="14151" y="175070"/>
                </a:lnTo>
                <a:lnTo>
                  <a:pt x="0" y="186748"/>
                </a:lnTo>
                <a:lnTo>
                  <a:pt x="210" y="187011"/>
                </a:lnTo>
                <a:lnTo>
                  <a:pt x="14098" y="175490"/>
                </a:lnTo>
                <a:lnTo>
                  <a:pt x="23462" y="188642"/>
                </a:lnTo>
                <a:lnTo>
                  <a:pt x="37507" y="169967"/>
                </a:lnTo>
                <a:lnTo>
                  <a:pt x="43083" y="178226"/>
                </a:lnTo>
                <a:lnTo>
                  <a:pt x="51974" y="161550"/>
                </a:lnTo>
                <a:lnTo>
                  <a:pt x="64494" y="152607"/>
                </a:lnTo>
                <a:lnTo>
                  <a:pt x="72542" y="132828"/>
                </a:lnTo>
                <a:lnTo>
                  <a:pt x="77487" y="150924"/>
                </a:lnTo>
                <a:lnTo>
                  <a:pt x="83326" y="146400"/>
                </a:lnTo>
                <a:lnTo>
                  <a:pt x="93321" y="173912"/>
                </a:lnTo>
                <a:lnTo>
                  <a:pt x="100475" y="150661"/>
                </a:lnTo>
                <a:lnTo>
                  <a:pt x="105473" y="111470"/>
                </a:lnTo>
                <a:lnTo>
                  <a:pt x="112312" y="104474"/>
                </a:lnTo>
                <a:lnTo>
                  <a:pt x="119413" y="110155"/>
                </a:lnTo>
                <a:lnTo>
                  <a:pt x="129303" y="90481"/>
                </a:lnTo>
                <a:lnTo>
                  <a:pt x="134090" y="100634"/>
                </a:lnTo>
                <a:lnTo>
                  <a:pt x="134195" y="100791"/>
                </a:lnTo>
                <a:lnTo>
                  <a:pt x="140350" y="96267"/>
                </a:lnTo>
                <a:lnTo>
                  <a:pt x="153817" y="112733"/>
                </a:lnTo>
                <a:lnTo>
                  <a:pt x="159919" y="109050"/>
                </a:lnTo>
                <a:lnTo>
                  <a:pt x="165863" y="117309"/>
                </a:lnTo>
                <a:lnTo>
                  <a:pt x="174911" y="100476"/>
                </a:lnTo>
                <a:lnTo>
                  <a:pt x="190483" y="123411"/>
                </a:lnTo>
                <a:lnTo>
                  <a:pt x="196374" y="140192"/>
                </a:lnTo>
                <a:lnTo>
                  <a:pt x="196374" y="140245"/>
                </a:lnTo>
                <a:lnTo>
                  <a:pt x="201845" y="144927"/>
                </a:lnTo>
                <a:lnTo>
                  <a:pt x="208894" y="110365"/>
                </a:lnTo>
                <a:lnTo>
                  <a:pt x="224623" y="97740"/>
                </a:lnTo>
                <a:lnTo>
                  <a:pt x="224676" y="97635"/>
                </a:lnTo>
                <a:lnTo>
                  <a:pt x="229673" y="74121"/>
                </a:lnTo>
                <a:lnTo>
                  <a:pt x="238721" y="61443"/>
                </a:lnTo>
                <a:lnTo>
                  <a:pt x="245455" y="40927"/>
                </a:lnTo>
                <a:lnTo>
                  <a:pt x="249032" y="37771"/>
                </a:lnTo>
                <a:lnTo>
                  <a:pt x="254503" y="58392"/>
                </a:lnTo>
                <a:lnTo>
                  <a:pt x="254608" y="58865"/>
                </a:lnTo>
                <a:lnTo>
                  <a:pt x="261710" y="39664"/>
                </a:lnTo>
                <a:lnTo>
                  <a:pt x="265445" y="45241"/>
                </a:lnTo>
                <a:lnTo>
                  <a:pt x="276439" y="21411"/>
                </a:lnTo>
                <a:lnTo>
                  <a:pt x="283856" y="842"/>
                </a:lnTo>
                <a:lnTo>
                  <a:pt x="289853" y="14309"/>
                </a:lnTo>
                <a:lnTo>
                  <a:pt x="297481" y="28933"/>
                </a:lnTo>
                <a:lnTo>
                  <a:pt x="297744" y="28723"/>
                </a:lnTo>
                <a:lnTo>
                  <a:pt x="290169" y="14204"/>
                </a:lnTo>
                <a:lnTo>
                  <a:pt x="283856"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0" name="Google Shape;530;p34"/>
          <p:cNvGrpSpPr/>
          <p:nvPr/>
        </p:nvGrpSpPr>
        <p:grpSpPr>
          <a:xfrm>
            <a:off x="7545300" y="445025"/>
            <a:ext cx="1297450" cy="477875"/>
            <a:chOff x="7164300" y="445025"/>
            <a:chExt cx="1297450" cy="477875"/>
          </a:xfrm>
        </p:grpSpPr>
        <p:grpSp>
          <p:nvGrpSpPr>
            <p:cNvPr id="531" name="Google Shape;531;p34"/>
            <p:cNvGrpSpPr/>
            <p:nvPr/>
          </p:nvGrpSpPr>
          <p:grpSpPr>
            <a:xfrm flipH="1">
              <a:off x="7164300" y="555088"/>
              <a:ext cx="1160025" cy="257725"/>
              <a:chOff x="3464600" y="3479675"/>
              <a:chExt cx="1160025" cy="257725"/>
            </a:xfrm>
          </p:grpSpPr>
          <p:sp>
            <p:nvSpPr>
              <p:cNvPr id="532" name="Google Shape;532;p34"/>
              <p:cNvSpPr/>
              <p:nvPr/>
            </p:nvSpPr>
            <p:spPr>
              <a:xfrm>
                <a:off x="3464600" y="3479675"/>
                <a:ext cx="1021600" cy="198500"/>
              </a:xfrm>
              <a:custGeom>
                <a:avLst/>
                <a:gdLst/>
                <a:ahLst/>
                <a:cxnLst/>
                <a:rect l="l" t="t" r="r" b="b"/>
                <a:pathLst>
                  <a:path w="40864" h="7940" extrusionOk="0">
                    <a:moveTo>
                      <a:pt x="1" y="1"/>
                    </a:moveTo>
                    <a:lnTo>
                      <a:pt x="1" y="1602"/>
                    </a:lnTo>
                    <a:lnTo>
                      <a:pt x="15845" y="1602"/>
                    </a:lnTo>
                    <a:lnTo>
                      <a:pt x="26319" y="7940"/>
                    </a:lnTo>
                    <a:lnTo>
                      <a:pt x="40863" y="7940"/>
                    </a:lnTo>
                    <a:lnTo>
                      <a:pt x="40863" y="6339"/>
                    </a:lnTo>
                    <a:lnTo>
                      <a:pt x="26720" y="6339"/>
                    </a:lnTo>
                    <a:lnTo>
                      <a:pt x="163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4"/>
              <p:cNvSpPr/>
              <p:nvPr/>
            </p:nvSpPr>
            <p:spPr>
              <a:xfrm>
                <a:off x="4458650" y="3572250"/>
                <a:ext cx="165975" cy="165150"/>
              </a:xfrm>
              <a:custGeom>
                <a:avLst/>
                <a:gdLst/>
                <a:ahLst/>
                <a:cxnLst/>
                <a:rect l="l" t="t" r="r" b="b"/>
                <a:pathLst>
                  <a:path w="6639" h="6606" extrusionOk="0">
                    <a:moveTo>
                      <a:pt x="3303" y="1602"/>
                    </a:moveTo>
                    <a:cubicBezTo>
                      <a:pt x="4270" y="1602"/>
                      <a:pt x="5004" y="2369"/>
                      <a:pt x="5004" y="3303"/>
                    </a:cubicBezTo>
                    <a:cubicBezTo>
                      <a:pt x="5004" y="4270"/>
                      <a:pt x="4270" y="5004"/>
                      <a:pt x="3303" y="5004"/>
                    </a:cubicBezTo>
                    <a:cubicBezTo>
                      <a:pt x="2335" y="5004"/>
                      <a:pt x="1602" y="4270"/>
                      <a:pt x="1602" y="3303"/>
                    </a:cubicBezTo>
                    <a:cubicBezTo>
                      <a:pt x="1602" y="2369"/>
                      <a:pt x="2335" y="1602"/>
                      <a:pt x="3303" y="1602"/>
                    </a:cubicBezTo>
                    <a:close/>
                    <a:moveTo>
                      <a:pt x="3303" y="0"/>
                    </a:moveTo>
                    <a:cubicBezTo>
                      <a:pt x="1501" y="0"/>
                      <a:pt x="0" y="1468"/>
                      <a:pt x="0" y="3303"/>
                    </a:cubicBezTo>
                    <a:cubicBezTo>
                      <a:pt x="0" y="5104"/>
                      <a:pt x="1468" y="6605"/>
                      <a:pt x="3303" y="6605"/>
                    </a:cubicBezTo>
                    <a:cubicBezTo>
                      <a:pt x="5137" y="6605"/>
                      <a:pt x="6638" y="5104"/>
                      <a:pt x="6605" y="3303"/>
                    </a:cubicBezTo>
                    <a:cubicBezTo>
                      <a:pt x="6605" y="1501"/>
                      <a:pt x="5137" y="0"/>
                      <a:pt x="33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 name="Google Shape;534;p34"/>
            <p:cNvGrpSpPr/>
            <p:nvPr/>
          </p:nvGrpSpPr>
          <p:grpSpPr>
            <a:xfrm rot="10800000">
              <a:off x="7966375" y="445025"/>
              <a:ext cx="495375" cy="477875"/>
              <a:chOff x="3881575" y="2684100"/>
              <a:chExt cx="495375" cy="477875"/>
            </a:xfrm>
          </p:grpSpPr>
          <p:sp>
            <p:nvSpPr>
              <p:cNvPr id="535" name="Google Shape;535;p34"/>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4"/>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4"/>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8" name="Google Shape;538;p34"/>
          <p:cNvGrpSpPr/>
          <p:nvPr/>
        </p:nvGrpSpPr>
        <p:grpSpPr>
          <a:xfrm>
            <a:off x="318425" y="445013"/>
            <a:ext cx="1297450" cy="477875"/>
            <a:chOff x="318425" y="357163"/>
            <a:chExt cx="1297450" cy="477875"/>
          </a:xfrm>
        </p:grpSpPr>
        <p:grpSp>
          <p:nvGrpSpPr>
            <p:cNvPr id="539" name="Google Shape;539;p34"/>
            <p:cNvGrpSpPr/>
            <p:nvPr/>
          </p:nvGrpSpPr>
          <p:grpSpPr>
            <a:xfrm rot="10800000" flipH="1">
              <a:off x="455850" y="467250"/>
              <a:ext cx="1160025" cy="257725"/>
              <a:chOff x="3464600" y="3479675"/>
              <a:chExt cx="1160025" cy="257725"/>
            </a:xfrm>
          </p:grpSpPr>
          <p:sp>
            <p:nvSpPr>
              <p:cNvPr id="540" name="Google Shape;540;p34"/>
              <p:cNvSpPr/>
              <p:nvPr/>
            </p:nvSpPr>
            <p:spPr>
              <a:xfrm>
                <a:off x="3464600" y="3479675"/>
                <a:ext cx="1021600" cy="198500"/>
              </a:xfrm>
              <a:custGeom>
                <a:avLst/>
                <a:gdLst/>
                <a:ahLst/>
                <a:cxnLst/>
                <a:rect l="l" t="t" r="r" b="b"/>
                <a:pathLst>
                  <a:path w="40864" h="7940" extrusionOk="0">
                    <a:moveTo>
                      <a:pt x="1" y="1"/>
                    </a:moveTo>
                    <a:lnTo>
                      <a:pt x="1" y="1602"/>
                    </a:lnTo>
                    <a:lnTo>
                      <a:pt x="15845" y="1602"/>
                    </a:lnTo>
                    <a:lnTo>
                      <a:pt x="26319" y="7940"/>
                    </a:lnTo>
                    <a:lnTo>
                      <a:pt x="40863" y="7940"/>
                    </a:lnTo>
                    <a:lnTo>
                      <a:pt x="40863" y="6339"/>
                    </a:lnTo>
                    <a:lnTo>
                      <a:pt x="26720" y="6339"/>
                    </a:lnTo>
                    <a:lnTo>
                      <a:pt x="163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4"/>
              <p:cNvSpPr/>
              <p:nvPr/>
            </p:nvSpPr>
            <p:spPr>
              <a:xfrm>
                <a:off x="4458650" y="3572250"/>
                <a:ext cx="165975" cy="165150"/>
              </a:xfrm>
              <a:custGeom>
                <a:avLst/>
                <a:gdLst/>
                <a:ahLst/>
                <a:cxnLst/>
                <a:rect l="l" t="t" r="r" b="b"/>
                <a:pathLst>
                  <a:path w="6639" h="6606" extrusionOk="0">
                    <a:moveTo>
                      <a:pt x="3303" y="1602"/>
                    </a:moveTo>
                    <a:cubicBezTo>
                      <a:pt x="4270" y="1602"/>
                      <a:pt x="5004" y="2369"/>
                      <a:pt x="5004" y="3303"/>
                    </a:cubicBezTo>
                    <a:cubicBezTo>
                      <a:pt x="5004" y="4270"/>
                      <a:pt x="4270" y="5004"/>
                      <a:pt x="3303" y="5004"/>
                    </a:cubicBezTo>
                    <a:cubicBezTo>
                      <a:pt x="2335" y="5004"/>
                      <a:pt x="1602" y="4270"/>
                      <a:pt x="1602" y="3303"/>
                    </a:cubicBezTo>
                    <a:cubicBezTo>
                      <a:pt x="1602" y="2369"/>
                      <a:pt x="2335" y="1602"/>
                      <a:pt x="3303" y="1602"/>
                    </a:cubicBezTo>
                    <a:close/>
                    <a:moveTo>
                      <a:pt x="3303" y="0"/>
                    </a:moveTo>
                    <a:cubicBezTo>
                      <a:pt x="1501" y="0"/>
                      <a:pt x="0" y="1468"/>
                      <a:pt x="0" y="3303"/>
                    </a:cubicBezTo>
                    <a:cubicBezTo>
                      <a:pt x="0" y="5104"/>
                      <a:pt x="1468" y="6605"/>
                      <a:pt x="3303" y="6605"/>
                    </a:cubicBezTo>
                    <a:cubicBezTo>
                      <a:pt x="5137" y="6605"/>
                      <a:pt x="6638" y="5104"/>
                      <a:pt x="6605" y="3303"/>
                    </a:cubicBezTo>
                    <a:cubicBezTo>
                      <a:pt x="6605" y="1501"/>
                      <a:pt x="5137" y="0"/>
                      <a:pt x="3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2" name="Google Shape;542;p34"/>
            <p:cNvGrpSpPr/>
            <p:nvPr/>
          </p:nvGrpSpPr>
          <p:grpSpPr>
            <a:xfrm>
              <a:off x="318425" y="357163"/>
              <a:ext cx="495375" cy="477875"/>
              <a:chOff x="3881575" y="2684100"/>
              <a:chExt cx="495375" cy="477875"/>
            </a:xfrm>
          </p:grpSpPr>
          <p:sp>
            <p:nvSpPr>
              <p:cNvPr id="543" name="Google Shape;543;p34"/>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4"/>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4"/>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2">
  <p:cSld name="CUSTOM_18">
    <p:spTree>
      <p:nvGrpSpPr>
        <p:cNvPr id="1" name="Shape 546"/>
        <p:cNvGrpSpPr/>
        <p:nvPr/>
      </p:nvGrpSpPr>
      <p:grpSpPr>
        <a:xfrm>
          <a:off x="0" y="0"/>
          <a:ext cx="0" cy="0"/>
          <a:chOff x="0" y="0"/>
          <a:chExt cx="0" cy="0"/>
        </a:xfrm>
      </p:grpSpPr>
      <p:sp>
        <p:nvSpPr>
          <p:cNvPr id="547" name="Google Shape;547;p35"/>
          <p:cNvSpPr/>
          <p:nvPr/>
        </p:nvSpPr>
        <p:spPr>
          <a:xfrm>
            <a:off x="0" y="180725"/>
            <a:ext cx="9143718" cy="4716050"/>
          </a:xfrm>
          <a:custGeom>
            <a:avLst/>
            <a:gdLst/>
            <a:ahLst/>
            <a:cxnLst/>
            <a:rect l="l" t="t" r="r" b="b"/>
            <a:pathLst>
              <a:path w="297744" h="188642" extrusionOk="0">
                <a:moveTo>
                  <a:pt x="283856" y="0"/>
                </a:moveTo>
                <a:lnTo>
                  <a:pt x="276123" y="21305"/>
                </a:lnTo>
                <a:lnTo>
                  <a:pt x="265445" y="44609"/>
                </a:lnTo>
                <a:lnTo>
                  <a:pt x="261657" y="38928"/>
                </a:lnTo>
                <a:lnTo>
                  <a:pt x="254661" y="57813"/>
                </a:lnTo>
                <a:lnTo>
                  <a:pt x="249295" y="37350"/>
                </a:lnTo>
                <a:lnTo>
                  <a:pt x="249242" y="37087"/>
                </a:lnTo>
                <a:lnTo>
                  <a:pt x="245139" y="40717"/>
                </a:lnTo>
                <a:lnTo>
                  <a:pt x="238458" y="61285"/>
                </a:lnTo>
                <a:lnTo>
                  <a:pt x="229358" y="73910"/>
                </a:lnTo>
                <a:lnTo>
                  <a:pt x="224413" y="97477"/>
                </a:lnTo>
                <a:lnTo>
                  <a:pt x="208631" y="110155"/>
                </a:lnTo>
                <a:lnTo>
                  <a:pt x="208631" y="110208"/>
                </a:lnTo>
                <a:lnTo>
                  <a:pt x="201687" y="144348"/>
                </a:lnTo>
                <a:lnTo>
                  <a:pt x="196585" y="140087"/>
                </a:lnTo>
                <a:lnTo>
                  <a:pt x="190851" y="123306"/>
                </a:lnTo>
                <a:lnTo>
                  <a:pt x="174964" y="100108"/>
                </a:lnTo>
                <a:lnTo>
                  <a:pt x="174859" y="99897"/>
                </a:lnTo>
                <a:lnTo>
                  <a:pt x="165758" y="116678"/>
                </a:lnTo>
                <a:lnTo>
                  <a:pt x="160129" y="108682"/>
                </a:lnTo>
                <a:lnTo>
                  <a:pt x="159972" y="108577"/>
                </a:lnTo>
                <a:lnTo>
                  <a:pt x="153869" y="112312"/>
                </a:lnTo>
                <a:lnTo>
                  <a:pt x="140508" y="95952"/>
                </a:lnTo>
                <a:lnTo>
                  <a:pt x="140403" y="95899"/>
                </a:lnTo>
                <a:lnTo>
                  <a:pt x="134300" y="100265"/>
                </a:lnTo>
                <a:lnTo>
                  <a:pt x="129303" y="89692"/>
                </a:lnTo>
                <a:lnTo>
                  <a:pt x="119308" y="109629"/>
                </a:lnTo>
                <a:lnTo>
                  <a:pt x="112312" y="104105"/>
                </a:lnTo>
                <a:lnTo>
                  <a:pt x="105157" y="111312"/>
                </a:lnTo>
                <a:lnTo>
                  <a:pt x="100212" y="150608"/>
                </a:lnTo>
                <a:lnTo>
                  <a:pt x="93321" y="172860"/>
                </a:lnTo>
                <a:lnTo>
                  <a:pt x="83537" y="146032"/>
                </a:lnTo>
                <a:lnTo>
                  <a:pt x="83431" y="145874"/>
                </a:lnTo>
                <a:lnTo>
                  <a:pt x="77645" y="150345"/>
                </a:lnTo>
                <a:lnTo>
                  <a:pt x="72595" y="131776"/>
                </a:lnTo>
                <a:lnTo>
                  <a:pt x="64231" y="152344"/>
                </a:lnTo>
                <a:lnTo>
                  <a:pt x="51763" y="161287"/>
                </a:lnTo>
                <a:lnTo>
                  <a:pt x="43083" y="177542"/>
                </a:lnTo>
                <a:lnTo>
                  <a:pt x="37507" y="169388"/>
                </a:lnTo>
                <a:lnTo>
                  <a:pt x="23462" y="188063"/>
                </a:lnTo>
                <a:lnTo>
                  <a:pt x="14256" y="175175"/>
                </a:lnTo>
                <a:lnTo>
                  <a:pt x="14151" y="175070"/>
                </a:lnTo>
                <a:lnTo>
                  <a:pt x="0" y="186748"/>
                </a:lnTo>
                <a:lnTo>
                  <a:pt x="210" y="187011"/>
                </a:lnTo>
                <a:lnTo>
                  <a:pt x="14098" y="175490"/>
                </a:lnTo>
                <a:lnTo>
                  <a:pt x="23462" y="188642"/>
                </a:lnTo>
                <a:lnTo>
                  <a:pt x="37507" y="169967"/>
                </a:lnTo>
                <a:lnTo>
                  <a:pt x="43083" y="178226"/>
                </a:lnTo>
                <a:lnTo>
                  <a:pt x="51974" y="161550"/>
                </a:lnTo>
                <a:lnTo>
                  <a:pt x="64494" y="152607"/>
                </a:lnTo>
                <a:lnTo>
                  <a:pt x="72542" y="132828"/>
                </a:lnTo>
                <a:lnTo>
                  <a:pt x="77487" y="150924"/>
                </a:lnTo>
                <a:lnTo>
                  <a:pt x="83326" y="146400"/>
                </a:lnTo>
                <a:lnTo>
                  <a:pt x="93321" y="173912"/>
                </a:lnTo>
                <a:lnTo>
                  <a:pt x="100475" y="150661"/>
                </a:lnTo>
                <a:lnTo>
                  <a:pt x="105473" y="111470"/>
                </a:lnTo>
                <a:lnTo>
                  <a:pt x="112312" y="104474"/>
                </a:lnTo>
                <a:lnTo>
                  <a:pt x="119413" y="110155"/>
                </a:lnTo>
                <a:lnTo>
                  <a:pt x="129303" y="90481"/>
                </a:lnTo>
                <a:lnTo>
                  <a:pt x="134090" y="100634"/>
                </a:lnTo>
                <a:lnTo>
                  <a:pt x="134195" y="100791"/>
                </a:lnTo>
                <a:lnTo>
                  <a:pt x="140350" y="96267"/>
                </a:lnTo>
                <a:lnTo>
                  <a:pt x="153817" y="112733"/>
                </a:lnTo>
                <a:lnTo>
                  <a:pt x="159919" y="109050"/>
                </a:lnTo>
                <a:lnTo>
                  <a:pt x="165863" y="117309"/>
                </a:lnTo>
                <a:lnTo>
                  <a:pt x="174911" y="100476"/>
                </a:lnTo>
                <a:lnTo>
                  <a:pt x="190483" y="123411"/>
                </a:lnTo>
                <a:lnTo>
                  <a:pt x="196374" y="140192"/>
                </a:lnTo>
                <a:lnTo>
                  <a:pt x="196374" y="140245"/>
                </a:lnTo>
                <a:lnTo>
                  <a:pt x="201845" y="144927"/>
                </a:lnTo>
                <a:lnTo>
                  <a:pt x="208894" y="110365"/>
                </a:lnTo>
                <a:lnTo>
                  <a:pt x="224623" y="97740"/>
                </a:lnTo>
                <a:lnTo>
                  <a:pt x="224676" y="97635"/>
                </a:lnTo>
                <a:lnTo>
                  <a:pt x="229673" y="74121"/>
                </a:lnTo>
                <a:lnTo>
                  <a:pt x="238721" y="61443"/>
                </a:lnTo>
                <a:lnTo>
                  <a:pt x="245455" y="40927"/>
                </a:lnTo>
                <a:lnTo>
                  <a:pt x="249032" y="37771"/>
                </a:lnTo>
                <a:lnTo>
                  <a:pt x="254503" y="58392"/>
                </a:lnTo>
                <a:lnTo>
                  <a:pt x="254608" y="58865"/>
                </a:lnTo>
                <a:lnTo>
                  <a:pt x="261710" y="39664"/>
                </a:lnTo>
                <a:lnTo>
                  <a:pt x="265445" y="45241"/>
                </a:lnTo>
                <a:lnTo>
                  <a:pt x="276439" y="21411"/>
                </a:lnTo>
                <a:lnTo>
                  <a:pt x="283856" y="842"/>
                </a:lnTo>
                <a:lnTo>
                  <a:pt x="289853" y="14309"/>
                </a:lnTo>
                <a:lnTo>
                  <a:pt x="297481" y="28933"/>
                </a:lnTo>
                <a:lnTo>
                  <a:pt x="297744" y="28723"/>
                </a:lnTo>
                <a:lnTo>
                  <a:pt x="290169" y="14204"/>
                </a:lnTo>
                <a:lnTo>
                  <a:pt x="283856"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8" name="Google Shape;548;p35"/>
          <p:cNvGrpSpPr/>
          <p:nvPr/>
        </p:nvGrpSpPr>
        <p:grpSpPr>
          <a:xfrm>
            <a:off x="7503650" y="445025"/>
            <a:ext cx="1297450" cy="477875"/>
            <a:chOff x="7164300" y="445025"/>
            <a:chExt cx="1297450" cy="477875"/>
          </a:xfrm>
        </p:grpSpPr>
        <p:grpSp>
          <p:nvGrpSpPr>
            <p:cNvPr id="549" name="Google Shape;549;p35"/>
            <p:cNvGrpSpPr/>
            <p:nvPr/>
          </p:nvGrpSpPr>
          <p:grpSpPr>
            <a:xfrm>
              <a:off x="7301725" y="555088"/>
              <a:ext cx="1160025" cy="257725"/>
              <a:chOff x="3464600" y="3479675"/>
              <a:chExt cx="1160025" cy="257725"/>
            </a:xfrm>
          </p:grpSpPr>
          <p:sp>
            <p:nvSpPr>
              <p:cNvPr id="550" name="Google Shape;550;p35"/>
              <p:cNvSpPr/>
              <p:nvPr/>
            </p:nvSpPr>
            <p:spPr>
              <a:xfrm>
                <a:off x="3464600" y="3479675"/>
                <a:ext cx="1021600" cy="198500"/>
              </a:xfrm>
              <a:custGeom>
                <a:avLst/>
                <a:gdLst/>
                <a:ahLst/>
                <a:cxnLst/>
                <a:rect l="l" t="t" r="r" b="b"/>
                <a:pathLst>
                  <a:path w="40864" h="7940" extrusionOk="0">
                    <a:moveTo>
                      <a:pt x="1" y="1"/>
                    </a:moveTo>
                    <a:lnTo>
                      <a:pt x="1" y="1602"/>
                    </a:lnTo>
                    <a:lnTo>
                      <a:pt x="15845" y="1602"/>
                    </a:lnTo>
                    <a:lnTo>
                      <a:pt x="26319" y="7940"/>
                    </a:lnTo>
                    <a:lnTo>
                      <a:pt x="40863" y="7940"/>
                    </a:lnTo>
                    <a:lnTo>
                      <a:pt x="40863" y="6339"/>
                    </a:lnTo>
                    <a:lnTo>
                      <a:pt x="26720" y="6339"/>
                    </a:lnTo>
                    <a:lnTo>
                      <a:pt x="163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5"/>
              <p:cNvSpPr/>
              <p:nvPr/>
            </p:nvSpPr>
            <p:spPr>
              <a:xfrm>
                <a:off x="4458650" y="3572250"/>
                <a:ext cx="165975" cy="165150"/>
              </a:xfrm>
              <a:custGeom>
                <a:avLst/>
                <a:gdLst/>
                <a:ahLst/>
                <a:cxnLst/>
                <a:rect l="l" t="t" r="r" b="b"/>
                <a:pathLst>
                  <a:path w="6639" h="6606" extrusionOk="0">
                    <a:moveTo>
                      <a:pt x="3303" y="1602"/>
                    </a:moveTo>
                    <a:cubicBezTo>
                      <a:pt x="4270" y="1602"/>
                      <a:pt x="5004" y="2369"/>
                      <a:pt x="5004" y="3303"/>
                    </a:cubicBezTo>
                    <a:cubicBezTo>
                      <a:pt x="5004" y="4270"/>
                      <a:pt x="4270" y="5004"/>
                      <a:pt x="3303" y="5004"/>
                    </a:cubicBezTo>
                    <a:cubicBezTo>
                      <a:pt x="2335" y="5004"/>
                      <a:pt x="1602" y="4270"/>
                      <a:pt x="1602" y="3303"/>
                    </a:cubicBezTo>
                    <a:cubicBezTo>
                      <a:pt x="1602" y="2369"/>
                      <a:pt x="2335" y="1602"/>
                      <a:pt x="3303" y="1602"/>
                    </a:cubicBezTo>
                    <a:close/>
                    <a:moveTo>
                      <a:pt x="3303" y="0"/>
                    </a:moveTo>
                    <a:cubicBezTo>
                      <a:pt x="1501" y="0"/>
                      <a:pt x="0" y="1468"/>
                      <a:pt x="0" y="3303"/>
                    </a:cubicBezTo>
                    <a:cubicBezTo>
                      <a:pt x="0" y="5104"/>
                      <a:pt x="1468" y="6605"/>
                      <a:pt x="3303" y="6605"/>
                    </a:cubicBezTo>
                    <a:cubicBezTo>
                      <a:pt x="5137" y="6605"/>
                      <a:pt x="6638" y="5104"/>
                      <a:pt x="6605" y="3303"/>
                    </a:cubicBezTo>
                    <a:cubicBezTo>
                      <a:pt x="6605" y="1501"/>
                      <a:pt x="5137" y="0"/>
                      <a:pt x="33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2" name="Google Shape;552;p35"/>
            <p:cNvGrpSpPr/>
            <p:nvPr/>
          </p:nvGrpSpPr>
          <p:grpSpPr>
            <a:xfrm rot="10800000" flipH="1">
              <a:off x="7164300" y="445025"/>
              <a:ext cx="495375" cy="477875"/>
              <a:chOff x="3881575" y="2684100"/>
              <a:chExt cx="495375" cy="477875"/>
            </a:xfrm>
          </p:grpSpPr>
          <p:sp>
            <p:nvSpPr>
              <p:cNvPr id="553" name="Google Shape;553;p35"/>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5"/>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5"/>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56" name="Google Shape;556;p35"/>
          <p:cNvGrpSpPr/>
          <p:nvPr/>
        </p:nvGrpSpPr>
        <p:grpSpPr>
          <a:xfrm rot="-5547522">
            <a:off x="320091" y="4360485"/>
            <a:ext cx="495385" cy="477885"/>
            <a:chOff x="3881575" y="2684100"/>
            <a:chExt cx="495375" cy="477875"/>
          </a:xfrm>
        </p:grpSpPr>
        <p:sp>
          <p:nvSpPr>
            <p:cNvPr id="557" name="Google Shape;557;p35"/>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5"/>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5"/>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8"/>
        <p:cNvGrpSpPr/>
        <p:nvPr/>
      </p:nvGrpSpPr>
      <p:grpSpPr>
        <a:xfrm>
          <a:off x="0" y="0"/>
          <a:ext cx="0" cy="0"/>
          <a:chOff x="0" y="0"/>
          <a:chExt cx="0" cy="0"/>
        </a:xfrm>
      </p:grpSpPr>
      <p:sp>
        <p:nvSpPr>
          <p:cNvPr id="39" name="Google Shape;39;p4"/>
          <p:cNvSpPr/>
          <p:nvPr/>
        </p:nvSpPr>
        <p:spPr>
          <a:xfrm flipH="1">
            <a:off x="0" y="180725"/>
            <a:ext cx="9143718" cy="4716050"/>
          </a:xfrm>
          <a:custGeom>
            <a:avLst/>
            <a:gdLst/>
            <a:ahLst/>
            <a:cxnLst/>
            <a:rect l="l" t="t" r="r" b="b"/>
            <a:pathLst>
              <a:path w="297744" h="188642" extrusionOk="0">
                <a:moveTo>
                  <a:pt x="283856" y="0"/>
                </a:moveTo>
                <a:lnTo>
                  <a:pt x="276123" y="21305"/>
                </a:lnTo>
                <a:lnTo>
                  <a:pt x="265445" y="44609"/>
                </a:lnTo>
                <a:lnTo>
                  <a:pt x="261657" y="38928"/>
                </a:lnTo>
                <a:lnTo>
                  <a:pt x="254661" y="57813"/>
                </a:lnTo>
                <a:lnTo>
                  <a:pt x="249295" y="37350"/>
                </a:lnTo>
                <a:lnTo>
                  <a:pt x="249242" y="37087"/>
                </a:lnTo>
                <a:lnTo>
                  <a:pt x="245139" y="40717"/>
                </a:lnTo>
                <a:lnTo>
                  <a:pt x="238458" y="61285"/>
                </a:lnTo>
                <a:lnTo>
                  <a:pt x="229358" y="73910"/>
                </a:lnTo>
                <a:lnTo>
                  <a:pt x="224413" y="97477"/>
                </a:lnTo>
                <a:lnTo>
                  <a:pt x="208631" y="110155"/>
                </a:lnTo>
                <a:lnTo>
                  <a:pt x="208631" y="110208"/>
                </a:lnTo>
                <a:lnTo>
                  <a:pt x="201687" y="144348"/>
                </a:lnTo>
                <a:lnTo>
                  <a:pt x="196585" y="140087"/>
                </a:lnTo>
                <a:lnTo>
                  <a:pt x="190851" y="123306"/>
                </a:lnTo>
                <a:lnTo>
                  <a:pt x="174964" y="100108"/>
                </a:lnTo>
                <a:lnTo>
                  <a:pt x="174859" y="99897"/>
                </a:lnTo>
                <a:lnTo>
                  <a:pt x="165758" y="116678"/>
                </a:lnTo>
                <a:lnTo>
                  <a:pt x="160129" y="108682"/>
                </a:lnTo>
                <a:lnTo>
                  <a:pt x="159972" y="108577"/>
                </a:lnTo>
                <a:lnTo>
                  <a:pt x="153869" y="112312"/>
                </a:lnTo>
                <a:lnTo>
                  <a:pt x="140508" y="95952"/>
                </a:lnTo>
                <a:lnTo>
                  <a:pt x="140403" y="95899"/>
                </a:lnTo>
                <a:lnTo>
                  <a:pt x="134300" y="100265"/>
                </a:lnTo>
                <a:lnTo>
                  <a:pt x="129303" y="89692"/>
                </a:lnTo>
                <a:lnTo>
                  <a:pt x="119308" y="109629"/>
                </a:lnTo>
                <a:lnTo>
                  <a:pt x="112312" y="104105"/>
                </a:lnTo>
                <a:lnTo>
                  <a:pt x="105157" y="111312"/>
                </a:lnTo>
                <a:lnTo>
                  <a:pt x="100212" y="150608"/>
                </a:lnTo>
                <a:lnTo>
                  <a:pt x="93321" y="172860"/>
                </a:lnTo>
                <a:lnTo>
                  <a:pt x="83537" y="146032"/>
                </a:lnTo>
                <a:lnTo>
                  <a:pt x="83431" y="145874"/>
                </a:lnTo>
                <a:lnTo>
                  <a:pt x="77645" y="150345"/>
                </a:lnTo>
                <a:lnTo>
                  <a:pt x="72595" y="131776"/>
                </a:lnTo>
                <a:lnTo>
                  <a:pt x="64231" y="152344"/>
                </a:lnTo>
                <a:lnTo>
                  <a:pt x="51763" y="161287"/>
                </a:lnTo>
                <a:lnTo>
                  <a:pt x="43083" y="177542"/>
                </a:lnTo>
                <a:lnTo>
                  <a:pt x="37507" y="169388"/>
                </a:lnTo>
                <a:lnTo>
                  <a:pt x="23462" y="188063"/>
                </a:lnTo>
                <a:lnTo>
                  <a:pt x="14256" y="175175"/>
                </a:lnTo>
                <a:lnTo>
                  <a:pt x="14151" y="175070"/>
                </a:lnTo>
                <a:lnTo>
                  <a:pt x="0" y="186748"/>
                </a:lnTo>
                <a:lnTo>
                  <a:pt x="210" y="187011"/>
                </a:lnTo>
                <a:lnTo>
                  <a:pt x="14098" y="175490"/>
                </a:lnTo>
                <a:lnTo>
                  <a:pt x="23462" y="188642"/>
                </a:lnTo>
                <a:lnTo>
                  <a:pt x="37507" y="169967"/>
                </a:lnTo>
                <a:lnTo>
                  <a:pt x="43083" y="178226"/>
                </a:lnTo>
                <a:lnTo>
                  <a:pt x="51974" y="161550"/>
                </a:lnTo>
                <a:lnTo>
                  <a:pt x="64494" y="152607"/>
                </a:lnTo>
                <a:lnTo>
                  <a:pt x="72542" y="132828"/>
                </a:lnTo>
                <a:lnTo>
                  <a:pt x="77487" y="150924"/>
                </a:lnTo>
                <a:lnTo>
                  <a:pt x="83326" y="146400"/>
                </a:lnTo>
                <a:lnTo>
                  <a:pt x="93321" y="173912"/>
                </a:lnTo>
                <a:lnTo>
                  <a:pt x="100475" y="150661"/>
                </a:lnTo>
                <a:lnTo>
                  <a:pt x="105473" y="111470"/>
                </a:lnTo>
                <a:lnTo>
                  <a:pt x="112312" y="104474"/>
                </a:lnTo>
                <a:lnTo>
                  <a:pt x="119413" y="110155"/>
                </a:lnTo>
                <a:lnTo>
                  <a:pt x="129303" y="90481"/>
                </a:lnTo>
                <a:lnTo>
                  <a:pt x="134090" y="100634"/>
                </a:lnTo>
                <a:lnTo>
                  <a:pt x="134195" y="100791"/>
                </a:lnTo>
                <a:lnTo>
                  <a:pt x="140350" y="96267"/>
                </a:lnTo>
                <a:lnTo>
                  <a:pt x="153817" y="112733"/>
                </a:lnTo>
                <a:lnTo>
                  <a:pt x="159919" y="109050"/>
                </a:lnTo>
                <a:lnTo>
                  <a:pt x="165863" y="117309"/>
                </a:lnTo>
                <a:lnTo>
                  <a:pt x="174911" y="100476"/>
                </a:lnTo>
                <a:lnTo>
                  <a:pt x="190483" y="123411"/>
                </a:lnTo>
                <a:lnTo>
                  <a:pt x="196374" y="140192"/>
                </a:lnTo>
                <a:lnTo>
                  <a:pt x="196374" y="140245"/>
                </a:lnTo>
                <a:lnTo>
                  <a:pt x="201845" y="144927"/>
                </a:lnTo>
                <a:lnTo>
                  <a:pt x="208894" y="110365"/>
                </a:lnTo>
                <a:lnTo>
                  <a:pt x="224623" y="97740"/>
                </a:lnTo>
                <a:lnTo>
                  <a:pt x="224676" y="97635"/>
                </a:lnTo>
                <a:lnTo>
                  <a:pt x="229673" y="74121"/>
                </a:lnTo>
                <a:lnTo>
                  <a:pt x="238721" y="61443"/>
                </a:lnTo>
                <a:lnTo>
                  <a:pt x="245455" y="40927"/>
                </a:lnTo>
                <a:lnTo>
                  <a:pt x="249032" y="37771"/>
                </a:lnTo>
                <a:lnTo>
                  <a:pt x="254503" y="58392"/>
                </a:lnTo>
                <a:lnTo>
                  <a:pt x="254608" y="58865"/>
                </a:lnTo>
                <a:lnTo>
                  <a:pt x="261710" y="39664"/>
                </a:lnTo>
                <a:lnTo>
                  <a:pt x="265445" y="45241"/>
                </a:lnTo>
                <a:lnTo>
                  <a:pt x="276439" y="21411"/>
                </a:lnTo>
                <a:lnTo>
                  <a:pt x="283856" y="842"/>
                </a:lnTo>
                <a:lnTo>
                  <a:pt x="289853" y="14309"/>
                </a:lnTo>
                <a:lnTo>
                  <a:pt x="297481" y="28933"/>
                </a:lnTo>
                <a:lnTo>
                  <a:pt x="297744" y="28723"/>
                </a:lnTo>
                <a:lnTo>
                  <a:pt x="290169" y="14204"/>
                </a:lnTo>
                <a:lnTo>
                  <a:pt x="283856"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40;p4"/>
          <p:cNvGrpSpPr/>
          <p:nvPr/>
        </p:nvGrpSpPr>
        <p:grpSpPr>
          <a:xfrm>
            <a:off x="7545300" y="445025"/>
            <a:ext cx="1297450" cy="477875"/>
            <a:chOff x="7164300" y="445025"/>
            <a:chExt cx="1297450" cy="477875"/>
          </a:xfrm>
        </p:grpSpPr>
        <p:grpSp>
          <p:nvGrpSpPr>
            <p:cNvPr id="41" name="Google Shape;41;p4"/>
            <p:cNvGrpSpPr/>
            <p:nvPr/>
          </p:nvGrpSpPr>
          <p:grpSpPr>
            <a:xfrm flipH="1">
              <a:off x="7164300" y="555088"/>
              <a:ext cx="1160025" cy="257725"/>
              <a:chOff x="3464600" y="3479675"/>
              <a:chExt cx="1160025" cy="257725"/>
            </a:xfrm>
          </p:grpSpPr>
          <p:sp>
            <p:nvSpPr>
              <p:cNvPr id="42" name="Google Shape;42;p4"/>
              <p:cNvSpPr/>
              <p:nvPr/>
            </p:nvSpPr>
            <p:spPr>
              <a:xfrm>
                <a:off x="3464600" y="3479675"/>
                <a:ext cx="1021600" cy="198500"/>
              </a:xfrm>
              <a:custGeom>
                <a:avLst/>
                <a:gdLst/>
                <a:ahLst/>
                <a:cxnLst/>
                <a:rect l="l" t="t" r="r" b="b"/>
                <a:pathLst>
                  <a:path w="40864" h="7940" extrusionOk="0">
                    <a:moveTo>
                      <a:pt x="1" y="1"/>
                    </a:moveTo>
                    <a:lnTo>
                      <a:pt x="1" y="1602"/>
                    </a:lnTo>
                    <a:lnTo>
                      <a:pt x="15845" y="1602"/>
                    </a:lnTo>
                    <a:lnTo>
                      <a:pt x="26319" y="7940"/>
                    </a:lnTo>
                    <a:lnTo>
                      <a:pt x="40863" y="7940"/>
                    </a:lnTo>
                    <a:lnTo>
                      <a:pt x="40863" y="6339"/>
                    </a:lnTo>
                    <a:lnTo>
                      <a:pt x="26720" y="6339"/>
                    </a:lnTo>
                    <a:lnTo>
                      <a:pt x="163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4458650" y="3572250"/>
                <a:ext cx="165975" cy="165150"/>
              </a:xfrm>
              <a:custGeom>
                <a:avLst/>
                <a:gdLst/>
                <a:ahLst/>
                <a:cxnLst/>
                <a:rect l="l" t="t" r="r" b="b"/>
                <a:pathLst>
                  <a:path w="6639" h="6606" extrusionOk="0">
                    <a:moveTo>
                      <a:pt x="3303" y="1602"/>
                    </a:moveTo>
                    <a:cubicBezTo>
                      <a:pt x="4270" y="1602"/>
                      <a:pt x="5004" y="2369"/>
                      <a:pt x="5004" y="3303"/>
                    </a:cubicBezTo>
                    <a:cubicBezTo>
                      <a:pt x="5004" y="4270"/>
                      <a:pt x="4270" y="5004"/>
                      <a:pt x="3303" y="5004"/>
                    </a:cubicBezTo>
                    <a:cubicBezTo>
                      <a:pt x="2335" y="5004"/>
                      <a:pt x="1602" y="4270"/>
                      <a:pt x="1602" y="3303"/>
                    </a:cubicBezTo>
                    <a:cubicBezTo>
                      <a:pt x="1602" y="2369"/>
                      <a:pt x="2335" y="1602"/>
                      <a:pt x="3303" y="1602"/>
                    </a:cubicBezTo>
                    <a:close/>
                    <a:moveTo>
                      <a:pt x="3303" y="0"/>
                    </a:moveTo>
                    <a:cubicBezTo>
                      <a:pt x="1501" y="0"/>
                      <a:pt x="0" y="1468"/>
                      <a:pt x="0" y="3303"/>
                    </a:cubicBezTo>
                    <a:cubicBezTo>
                      <a:pt x="0" y="5104"/>
                      <a:pt x="1468" y="6605"/>
                      <a:pt x="3303" y="6605"/>
                    </a:cubicBezTo>
                    <a:cubicBezTo>
                      <a:pt x="5137" y="6605"/>
                      <a:pt x="6638" y="5104"/>
                      <a:pt x="6605" y="3303"/>
                    </a:cubicBezTo>
                    <a:cubicBezTo>
                      <a:pt x="6605" y="1501"/>
                      <a:pt x="5137" y="0"/>
                      <a:pt x="3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44;p4"/>
            <p:cNvGrpSpPr/>
            <p:nvPr/>
          </p:nvGrpSpPr>
          <p:grpSpPr>
            <a:xfrm rot="10800000">
              <a:off x="7966375" y="445025"/>
              <a:ext cx="495375" cy="477875"/>
              <a:chOff x="3881575" y="2684100"/>
              <a:chExt cx="495375" cy="477875"/>
            </a:xfrm>
          </p:grpSpPr>
          <p:sp>
            <p:nvSpPr>
              <p:cNvPr id="45" name="Google Shape;45;p4"/>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8" name="Google Shape;48;p4"/>
          <p:cNvSpPr txBox="1">
            <a:spLocks noGrp="1"/>
          </p:cNvSpPr>
          <p:nvPr>
            <p:ph type="body" idx="1"/>
          </p:nvPr>
        </p:nvSpPr>
        <p:spPr>
          <a:xfrm>
            <a:off x="713225" y="1152475"/>
            <a:ext cx="7717500" cy="34470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dk2"/>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49" name="Google Shape;49;p4"/>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grpSp>
        <p:nvGrpSpPr>
          <p:cNvPr id="68" name="Google Shape;68;p6"/>
          <p:cNvGrpSpPr/>
          <p:nvPr/>
        </p:nvGrpSpPr>
        <p:grpSpPr>
          <a:xfrm>
            <a:off x="7503650" y="445025"/>
            <a:ext cx="1297450" cy="477875"/>
            <a:chOff x="7164300" y="445025"/>
            <a:chExt cx="1297450" cy="477875"/>
          </a:xfrm>
        </p:grpSpPr>
        <p:grpSp>
          <p:nvGrpSpPr>
            <p:cNvPr id="69" name="Google Shape;69;p6"/>
            <p:cNvGrpSpPr/>
            <p:nvPr/>
          </p:nvGrpSpPr>
          <p:grpSpPr>
            <a:xfrm>
              <a:off x="7301725" y="555088"/>
              <a:ext cx="1160025" cy="257725"/>
              <a:chOff x="3464600" y="3479675"/>
              <a:chExt cx="1160025" cy="257725"/>
            </a:xfrm>
          </p:grpSpPr>
          <p:sp>
            <p:nvSpPr>
              <p:cNvPr id="70" name="Google Shape;70;p6"/>
              <p:cNvSpPr/>
              <p:nvPr/>
            </p:nvSpPr>
            <p:spPr>
              <a:xfrm>
                <a:off x="3464600" y="3479675"/>
                <a:ext cx="1021600" cy="198500"/>
              </a:xfrm>
              <a:custGeom>
                <a:avLst/>
                <a:gdLst/>
                <a:ahLst/>
                <a:cxnLst/>
                <a:rect l="l" t="t" r="r" b="b"/>
                <a:pathLst>
                  <a:path w="40864" h="7940" extrusionOk="0">
                    <a:moveTo>
                      <a:pt x="1" y="1"/>
                    </a:moveTo>
                    <a:lnTo>
                      <a:pt x="1" y="1602"/>
                    </a:lnTo>
                    <a:lnTo>
                      <a:pt x="15845" y="1602"/>
                    </a:lnTo>
                    <a:lnTo>
                      <a:pt x="26319" y="7940"/>
                    </a:lnTo>
                    <a:lnTo>
                      <a:pt x="40863" y="7940"/>
                    </a:lnTo>
                    <a:lnTo>
                      <a:pt x="40863" y="6339"/>
                    </a:lnTo>
                    <a:lnTo>
                      <a:pt x="26720" y="6339"/>
                    </a:lnTo>
                    <a:lnTo>
                      <a:pt x="163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
              <p:cNvSpPr/>
              <p:nvPr/>
            </p:nvSpPr>
            <p:spPr>
              <a:xfrm>
                <a:off x="4458650" y="3572250"/>
                <a:ext cx="165975" cy="165150"/>
              </a:xfrm>
              <a:custGeom>
                <a:avLst/>
                <a:gdLst/>
                <a:ahLst/>
                <a:cxnLst/>
                <a:rect l="l" t="t" r="r" b="b"/>
                <a:pathLst>
                  <a:path w="6639" h="6606" extrusionOk="0">
                    <a:moveTo>
                      <a:pt x="3303" y="1602"/>
                    </a:moveTo>
                    <a:cubicBezTo>
                      <a:pt x="4270" y="1602"/>
                      <a:pt x="5004" y="2369"/>
                      <a:pt x="5004" y="3303"/>
                    </a:cubicBezTo>
                    <a:cubicBezTo>
                      <a:pt x="5004" y="4270"/>
                      <a:pt x="4270" y="5004"/>
                      <a:pt x="3303" y="5004"/>
                    </a:cubicBezTo>
                    <a:cubicBezTo>
                      <a:pt x="2335" y="5004"/>
                      <a:pt x="1602" y="4270"/>
                      <a:pt x="1602" y="3303"/>
                    </a:cubicBezTo>
                    <a:cubicBezTo>
                      <a:pt x="1602" y="2369"/>
                      <a:pt x="2335" y="1602"/>
                      <a:pt x="3303" y="1602"/>
                    </a:cubicBezTo>
                    <a:close/>
                    <a:moveTo>
                      <a:pt x="3303" y="0"/>
                    </a:moveTo>
                    <a:cubicBezTo>
                      <a:pt x="1501" y="0"/>
                      <a:pt x="0" y="1468"/>
                      <a:pt x="0" y="3303"/>
                    </a:cubicBezTo>
                    <a:cubicBezTo>
                      <a:pt x="0" y="5104"/>
                      <a:pt x="1468" y="6605"/>
                      <a:pt x="3303" y="6605"/>
                    </a:cubicBezTo>
                    <a:cubicBezTo>
                      <a:pt x="5137" y="6605"/>
                      <a:pt x="6638" y="5104"/>
                      <a:pt x="6605" y="3303"/>
                    </a:cubicBezTo>
                    <a:cubicBezTo>
                      <a:pt x="6605" y="1501"/>
                      <a:pt x="5137" y="0"/>
                      <a:pt x="33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72;p6"/>
            <p:cNvGrpSpPr/>
            <p:nvPr/>
          </p:nvGrpSpPr>
          <p:grpSpPr>
            <a:xfrm rot="10800000" flipH="1">
              <a:off x="7164300" y="445025"/>
              <a:ext cx="495375" cy="477875"/>
              <a:chOff x="3881575" y="2684100"/>
              <a:chExt cx="495375" cy="477875"/>
            </a:xfrm>
          </p:grpSpPr>
          <p:sp>
            <p:nvSpPr>
              <p:cNvPr id="73" name="Google Shape;73;p6"/>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 name="Google Shape;76;p6"/>
          <p:cNvGrpSpPr/>
          <p:nvPr/>
        </p:nvGrpSpPr>
        <p:grpSpPr>
          <a:xfrm rot="5547522" flipH="1">
            <a:off x="320091" y="4360485"/>
            <a:ext cx="495385" cy="477885"/>
            <a:chOff x="3881575" y="2684100"/>
            <a:chExt cx="495375" cy="477875"/>
          </a:xfrm>
        </p:grpSpPr>
        <p:sp>
          <p:nvSpPr>
            <p:cNvPr id="77" name="Google Shape;77;p6"/>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6"/>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6"/>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80;p6"/>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1" name="Google Shape;81;p6"/>
          <p:cNvSpPr/>
          <p:nvPr/>
        </p:nvSpPr>
        <p:spPr>
          <a:xfrm flipH="1">
            <a:off x="138" y="213725"/>
            <a:ext cx="9143718" cy="4716050"/>
          </a:xfrm>
          <a:custGeom>
            <a:avLst/>
            <a:gdLst/>
            <a:ahLst/>
            <a:cxnLst/>
            <a:rect l="l" t="t" r="r" b="b"/>
            <a:pathLst>
              <a:path w="297744" h="188642" extrusionOk="0">
                <a:moveTo>
                  <a:pt x="283856" y="0"/>
                </a:moveTo>
                <a:lnTo>
                  <a:pt x="276123" y="21305"/>
                </a:lnTo>
                <a:lnTo>
                  <a:pt x="265445" y="44609"/>
                </a:lnTo>
                <a:lnTo>
                  <a:pt x="261657" y="38928"/>
                </a:lnTo>
                <a:lnTo>
                  <a:pt x="254661" y="57813"/>
                </a:lnTo>
                <a:lnTo>
                  <a:pt x="249295" y="37350"/>
                </a:lnTo>
                <a:lnTo>
                  <a:pt x="249242" y="37087"/>
                </a:lnTo>
                <a:lnTo>
                  <a:pt x="245139" y="40717"/>
                </a:lnTo>
                <a:lnTo>
                  <a:pt x="238458" y="61285"/>
                </a:lnTo>
                <a:lnTo>
                  <a:pt x="229358" y="73910"/>
                </a:lnTo>
                <a:lnTo>
                  <a:pt x="224413" y="97477"/>
                </a:lnTo>
                <a:lnTo>
                  <a:pt x="208631" y="110155"/>
                </a:lnTo>
                <a:lnTo>
                  <a:pt x="208631" y="110208"/>
                </a:lnTo>
                <a:lnTo>
                  <a:pt x="201687" y="144348"/>
                </a:lnTo>
                <a:lnTo>
                  <a:pt x="196585" y="140087"/>
                </a:lnTo>
                <a:lnTo>
                  <a:pt x="190851" y="123306"/>
                </a:lnTo>
                <a:lnTo>
                  <a:pt x="174964" y="100108"/>
                </a:lnTo>
                <a:lnTo>
                  <a:pt x="174859" y="99897"/>
                </a:lnTo>
                <a:lnTo>
                  <a:pt x="165758" y="116678"/>
                </a:lnTo>
                <a:lnTo>
                  <a:pt x="160129" y="108682"/>
                </a:lnTo>
                <a:lnTo>
                  <a:pt x="159972" y="108577"/>
                </a:lnTo>
                <a:lnTo>
                  <a:pt x="153869" y="112312"/>
                </a:lnTo>
                <a:lnTo>
                  <a:pt x="140508" y="95952"/>
                </a:lnTo>
                <a:lnTo>
                  <a:pt x="140403" y="95899"/>
                </a:lnTo>
                <a:lnTo>
                  <a:pt x="134300" y="100265"/>
                </a:lnTo>
                <a:lnTo>
                  <a:pt x="129303" y="89692"/>
                </a:lnTo>
                <a:lnTo>
                  <a:pt x="119308" y="109629"/>
                </a:lnTo>
                <a:lnTo>
                  <a:pt x="112312" y="104105"/>
                </a:lnTo>
                <a:lnTo>
                  <a:pt x="105157" y="111312"/>
                </a:lnTo>
                <a:lnTo>
                  <a:pt x="100212" y="150608"/>
                </a:lnTo>
                <a:lnTo>
                  <a:pt x="93321" y="172860"/>
                </a:lnTo>
                <a:lnTo>
                  <a:pt x="83537" y="146032"/>
                </a:lnTo>
                <a:lnTo>
                  <a:pt x="83431" y="145874"/>
                </a:lnTo>
                <a:lnTo>
                  <a:pt x="77645" y="150345"/>
                </a:lnTo>
                <a:lnTo>
                  <a:pt x="72595" y="131776"/>
                </a:lnTo>
                <a:lnTo>
                  <a:pt x="64231" y="152344"/>
                </a:lnTo>
                <a:lnTo>
                  <a:pt x="51763" y="161287"/>
                </a:lnTo>
                <a:lnTo>
                  <a:pt x="43083" y="177542"/>
                </a:lnTo>
                <a:lnTo>
                  <a:pt x="37507" y="169388"/>
                </a:lnTo>
                <a:lnTo>
                  <a:pt x="23462" y="188063"/>
                </a:lnTo>
                <a:lnTo>
                  <a:pt x="14256" y="175175"/>
                </a:lnTo>
                <a:lnTo>
                  <a:pt x="14151" y="175070"/>
                </a:lnTo>
                <a:lnTo>
                  <a:pt x="0" y="186748"/>
                </a:lnTo>
                <a:lnTo>
                  <a:pt x="210" y="187011"/>
                </a:lnTo>
                <a:lnTo>
                  <a:pt x="14098" y="175490"/>
                </a:lnTo>
                <a:lnTo>
                  <a:pt x="23462" y="188642"/>
                </a:lnTo>
                <a:lnTo>
                  <a:pt x="37507" y="169967"/>
                </a:lnTo>
                <a:lnTo>
                  <a:pt x="43083" y="178226"/>
                </a:lnTo>
                <a:lnTo>
                  <a:pt x="51974" y="161550"/>
                </a:lnTo>
                <a:lnTo>
                  <a:pt x="64494" y="152607"/>
                </a:lnTo>
                <a:lnTo>
                  <a:pt x="72542" y="132828"/>
                </a:lnTo>
                <a:lnTo>
                  <a:pt x="77487" y="150924"/>
                </a:lnTo>
                <a:lnTo>
                  <a:pt x="83326" y="146400"/>
                </a:lnTo>
                <a:lnTo>
                  <a:pt x="93321" y="173912"/>
                </a:lnTo>
                <a:lnTo>
                  <a:pt x="100475" y="150661"/>
                </a:lnTo>
                <a:lnTo>
                  <a:pt x="105473" y="111470"/>
                </a:lnTo>
                <a:lnTo>
                  <a:pt x="112312" y="104474"/>
                </a:lnTo>
                <a:lnTo>
                  <a:pt x="119413" y="110155"/>
                </a:lnTo>
                <a:lnTo>
                  <a:pt x="129303" y="90481"/>
                </a:lnTo>
                <a:lnTo>
                  <a:pt x="134090" y="100634"/>
                </a:lnTo>
                <a:lnTo>
                  <a:pt x="134195" y="100791"/>
                </a:lnTo>
                <a:lnTo>
                  <a:pt x="140350" y="96267"/>
                </a:lnTo>
                <a:lnTo>
                  <a:pt x="153817" y="112733"/>
                </a:lnTo>
                <a:lnTo>
                  <a:pt x="159919" y="109050"/>
                </a:lnTo>
                <a:lnTo>
                  <a:pt x="165863" y="117309"/>
                </a:lnTo>
                <a:lnTo>
                  <a:pt x="174911" y="100476"/>
                </a:lnTo>
                <a:lnTo>
                  <a:pt x="190483" y="123411"/>
                </a:lnTo>
                <a:lnTo>
                  <a:pt x="196374" y="140192"/>
                </a:lnTo>
                <a:lnTo>
                  <a:pt x="196374" y="140245"/>
                </a:lnTo>
                <a:lnTo>
                  <a:pt x="201845" y="144927"/>
                </a:lnTo>
                <a:lnTo>
                  <a:pt x="208894" y="110365"/>
                </a:lnTo>
                <a:lnTo>
                  <a:pt x="224623" y="97740"/>
                </a:lnTo>
                <a:lnTo>
                  <a:pt x="224676" y="97635"/>
                </a:lnTo>
                <a:lnTo>
                  <a:pt x="229673" y="74121"/>
                </a:lnTo>
                <a:lnTo>
                  <a:pt x="238721" y="61443"/>
                </a:lnTo>
                <a:lnTo>
                  <a:pt x="245455" y="40927"/>
                </a:lnTo>
                <a:lnTo>
                  <a:pt x="249032" y="37771"/>
                </a:lnTo>
                <a:lnTo>
                  <a:pt x="254503" y="58392"/>
                </a:lnTo>
                <a:lnTo>
                  <a:pt x="254608" y="58865"/>
                </a:lnTo>
                <a:lnTo>
                  <a:pt x="261710" y="39664"/>
                </a:lnTo>
                <a:lnTo>
                  <a:pt x="265445" y="45241"/>
                </a:lnTo>
                <a:lnTo>
                  <a:pt x="276439" y="21411"/>
                </a:lnTo>
                <a:lnTo>
                  <a:pt x="283856" y="842"/>
                </a:lnTo>
                <a:lnTo>
                  <a:pt x="289853" y="14309"/>
                </a:lnTo>
                <a:lnTo>
                  <a:pt x="297481" y="28933"/>
                </a:lnTo>
                <a:lnTo>
                  <a:pt x="297744" y="28723"/>
                </a:lnTo>
                <a:lnTo>
                  <a:pt x="290169" y="14204"/>
                </a:lnTo>
                <a:lnTo>
                  <a:pt x="283856"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2"/>
        <p:cNvGrpSpPr/>
        <p:nvPr/>
      </p:nvGrpSpPr>
      <p:grpSpPr>
        <a:xfrm>
          <a:off x="0" y="0"/>
          <a:ext cx="0" cy="0"/>
          <a:chOff x="0" y="0"/>
          <a:chExt cx="0" cy="0"/>
        </a:xfrm>
      </p:grpSpPr>
      <p:sp>
        <p:nvSpPr>
          <p:cNvPr id="83" name="Google Shape;83;p7"/>
          <p:cNvSpPr/>
          <p:nvPr/>
        </p:nvSpPr>
        <p:spPr>
          <a:xfrm>
            <a:off x="0" y="180725"/>
            <a:ext cx="9143718" cy="4716050"/>
          </a:xfrm>
          <a:custGeom>
            <a:avLst/>
            <a:gdLst/>
            <a:ahLst/>
            <a:cxnLst/>
            <a:rect l="l" t="t" r="r" b="b"/>
            <a:pathLst>
              <a:path w="297744" h="188642" extrusionOk="0">
                <a:moveTo>
                  <a:pt x="283856" y="0"/>
                </a:moveTo>
                <a:lnTo>
                  <a:pt x="276123" y="21305"/>
                </a:lnTo>
                <a:lnTo>
                  <a:pt x="265445" y="44609"/>
                </a:lnTo>
                <a:lnTo>
                  <a:pt x="261657" y="38928"/>
                </a:lnTo>
                <a:lnTo>
                  <a:pt x="254661" y="57813"/>
                </a:lnTo>
                <a:lnTo>
                  <a:pt x="249295" y="37350"/>
                </a:lnTo>
                <a:lnTo>
                  <a:pt x="249242" y="37087"/>
                </a:lnTo>
                <a:lnTo>
                  <a:pt x="245139" y="40717"/>
                </a:lnTo>
                <a:lnTo>
                  <a:pt x="238458" y="61285"/>
                </a:lnTo>
                <a:lnTo>
                  <a:pt x="229358" y="73910"/>
                </a:lnTo>
                <a:lnTo>
                  <a:pt x="224413" y="97477"/>
                </a:lnTo>
                <a:lnTo>
                  <a:pt x="208631" y="110155"/>
                </a:lnTo>
                <a:lnTo>
                  <a:pt x="208631" y="110208"/>
                </a:lnTo>
                <a:lnTo>
                  <a:pt x="201687" y="144348"/>
                </a:lnTo>
                <a:lnTo>
                  <a:pt x="196585" y="140087"/>
                </a:lnTo>
                <a:lnTo>
                  <a:pt x="190851" y="123306"/>
                </a:lnTo>
                <a:lnTo>
                  <a:pt x="174964" y="100108"/>
                </a:lnTo>
                <a:lnTo>
                  <a:pt x="174859" y="99897"/>
                </a:lnTo>
                <a:lnTo>
                  <a:pt x="165758" y="116678"/>
                </a:lnTo>
                <a:lnTo>
                  <a:pt x="160129" y="108682"/>
                </a:lnTo>
                <a:lnTo>
                  <a:pt x="159972" y="108577"/>
                </a:lnTo>
                <a:lnTo>
                  <a:pt x="153869" y="112312"/>
                </a:lnTo>
                <a:lnTo>
                  <a:pt x="140508" y="95952"/>
                </a:lnTo>
                <a:lnTo>
                  <a:pt x="140403" y="95899"/>
                </a:lnTo>
                <a:lnTo>
                  <a:pt x="134300" y="100265"/>
                </a:lnTo>
                <a:lnTo>
                  <a:pt x="129303" y="89692"/>
                </a:lnTo>
                <a:lnTo>
                  <a:pt x="119308" y="109629"/>
                </a:lnTo>
                <a:lnTo>
                  <a:pt x="112312" y="104105"/>
                </a:lnTo>
                <a:lnTo>
                  <a:pt x="105157" y="111312"/>
                </a:lnTo>
                <a:lnTo>
                  <a:pt x="100212" y="150608"/>
                </a:lnTo>
                <a:lnTo>
                  <a:pt x="93321" y="172860"/>
                </a:lnTo>
                <a:lnTo>
                  <a:pt x="83537" y="146032"/>
                </a:lnTo>
                <a:lnTo>
                  <a:pt x="83431" y="145874"/>
                </a:lnTo>
                <a:lnTo>
                  <a:pt x="77645" y="150345"/>
                </a:lnTo>
                <a:lnTo>
                  <a:pt x="72595" y="131776"/>
                </a:lnTo>
                <a:lnTo>
                  <a:pt x="64231" y="152344"/>
                </a:lnTo>
                <a:lnTo>
                  <a:pt x="51763" y="161287"/>
                </a:lnTo>
                <a:lnTo>
                  <a:pt x="43083" y="177542"/>
                </a:lnTo>
                <a:lnTo>
                  <a:pt x="37507" y="169388"/>
                </a:lnTo>
                <a:lnTo>
                  <a:pt x="23462" y="188063"/>
                </a:lnTo>
                <a:lnTo>
                  <a:pt x="14256" y="175175"/>
                </a:lnTo>
                <a:lnTo>
                  <a:pt x="14151" y="175070"/>
                </a:lnTo>
                <a:lnTo>
                  <a:pt x="0" y="186748"/>
                </a:lnTo>
                <a:lnTo>
                  <a:pt x="210" y="187011"/>
                </a:lnTo>
                <a:lnTo>
                  <a:pt x="14098" y="175490"/>
                </a:lnTo>
                <a:lnTo>
                  <a:pt x="23462" y="188642"/>
                </a:lnTo>
                <a:lnTo>
                  <a:pt x="37507" y="169967"/>
                </a:lnTo>
                <a:lnTo>
                  <a:pt x="43083" y="178226"/>
                </a:lnTo>
                <a:lnTo>
                  <a:pt x="51974" y="161550"/>
                </a:lnTo>
                <a:lnTo>
                  <a:pt x="64494" y="152607"/>
                </a:lnTo>
                <a:lnTo>
                  <a:pt x="72542" y="132828"/>
                </a:lnTo>
                <a:lnTo>
                  <a:pt x="77487" y="150924"/>
                </a:lnTo>
                <a:lnTo>
                  <a:pt x="83326" y="146400"/>
                </a:lnTo>
                <a:lnTo>
                  <a:pt x="93321" y="173912"/>
                </a:lnTo>
                <a:lnTo>
                  <a:pt x="100475" y="150661"/>
                </a:lnTo>
                <a:lnTo>
                  <a:pt x="105473" y="111470"/>
                </a:lnTo>
                <a:lnTo>
                  <a:pt x="112312" y="104474"/>
                </a:lnTo>
                <a:lnTo>
                  <a:pt x="119413" y="110155"/>
                </a:lnTo>
                <a:lnTo>
                  <a:pt x="129303" y="90481"/>
                </a:lnTo>
                <a:lnTo>
                  <a:pt x="134090" y="100634"/>
                </a:lnTo>
                <a:lnTo>
                  <a:pt x="134195" y="100791"/>
                </a:lnTo>
                <a:lnTo>
                  <a:pt x="140350" y="96267"/>
                </a:lnTo>
                <a:lnTo>
                  <a:pt x="153817" y="112733"/>
                </a:lnTo>
                <a:lnTo>
                  <a:pt x="159919" y="109050"/>
                </a:lnTo>
                <a:lnTo>
                  <a:pt x="165863" y="117309"/>
                </a:lnTo>
                <a:lnTo>
                  <a:pt x="174911" y="100476"/>
                </a:lnTo>
                <a:lnTo>
                  <a:pt x="190483" y="123411"/>
                </a:lnTo>
                <a:lnTo>
                  <a:pt x="196374" y="140192"/>
                </a:lnTo>
                <a:lnTo>
                  <a:pt x="196374" y="140245"/>
                </a:lnTo>
                <a:lnTo>
                  <a:pt x="201845" y="144927"/>
                </a:lnTo>
                <a:lnTo>
                  <a:pt x="208894" y="110365"/>
                </a:lnTo>
                <a:lnTo>
                  <a:pt x="224623" y="97740"/>
                </a:lnTo>
                <a:lnTo>
                  <a:pt x="224676" y="97635"/>
                </a:lnTo>
                <a:lnTo>
                  <a:pt x="229673" y="74121"/>
                </a:lnTo>
                <a:lnTo>
                  <a:pt x="238721" y="61443"/>
                </a:lnTo>
                <a:lnTo>
                  <a:pt x="245455" y="40927"/>
                </a:lnTo>
                <a:lnTo>
                  <a:pt x="249032" y="37771"/>
                </a:lnTo>
                <a:lnTo>
                  <a:pt x="254503" y="58392"/>
                </a:lnTo>
                <a:lnTo>
                  <a:pt x="254608" y="58865"/>
                </a:lnTo>
                <a:lnTo>
                  <a:pt x="261710" y="39664"/>
                </a:lnTo>
                <a:lnTo>
                  <a:pt x="265445" y="45241"/>
                </a:lnTo>
                <a:lnTo>
                  <a:pt x="276439" y="21411"/>
                </a:lnTo>
                <a:lnTo>
                  <a:pt x="283856" y="842"/>
                </a:lnTo>
                <a:lnTo>
                  <a:pt x="289853" y="14309"/>
                </a:lnTo>
                <a:lnTo>
                  <a:pt x="297481" y="28933"/>
                </a:lnTo>
                <a:lnTo>
                  <a:pt x="297744" y="28723"/>
                </a:lnTo>
                <a:lnTo>
                  <a:pt x="290169" y="14204"/>
                </a:lnTo>
                <a:lnTo>
                  <a:pt x="283856"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 name="Google Shape;84;p7"/>
          <p:cNvGrpSpPr/>
          <p:nvPr/>
        </p:nvGrpSpPr>
        <p:grpSpPr>
          <a:xfrm>
            <a:off x="318425" y="445013"/>
            <a:ext cx="1297450" cy="477875"/>
            <a:chOff x="318425" y="357163"/>
            <a:chExt cx="1297450" cy="477875"/>
          </a:xfrm>
        </p:grpSpPr>
        <p:grpSp>
          <p:nvGrpSpPr>
            <p:cNvPr id="85" name="Google Shape;85;p7"/>
            <p:cNvGrpSpPr/>
            <p:nvPr/>
          </p:nvGrpSpPr>
          <p:grpSpPr>
            <a:xfrm rot="10800000" flipH="1">
              <a:off x="455850" y="467250"/>
              <a:ext cx="1160025" cy="257725"/>
              <a:chOff x="3464600" y="3479675"/>
              <a:chExt cx="1160025" cy="257725"/>
            </a:xfrm>
          </p:grpSpPr>
          <p:sp>
            <p:nvSpPr>
              <p:cNvPr id="86" name="Google Shape;86;p7"/>
              <p:cNvSpPr/>
              <p:nvPr/>
            </p:nvSpPr>
            <p:spPr>
              <a:xfrm>
                <a:off x="3464600" y="3479675"/>
                <a:ext cx="1021600" cy="198500"/>
              </a:xfrm>
              <a:custGeom>
                <a:avLst/>
                <a:gdLst/>
                <a:ahLst/>
                <a:cxnLst/>
                <a:rect l="l" t="t" r="r" b="b"/>
                <a:pathLst>
                  <a:path w="40864" h="7940" extrusionOk="0">
                    <a:moveTo>
                      <a:pt x="1" y="1"/>
                    </a:moveTo>
                    <a:lnTo>
                      <a:pt x="1" y="1602"/>
                    </a:lnTo>
                    <a:lnTo>
                      <a:pt x="15845" y="1602"/>
                    </a:lnTo>
                    <a:lnTo>
                      <a:pt x="26319" y="7940"/>
                    </a:lnTo>
                    <a:lnTo>
                      <a:pt x="40863" y="7940"/>
                    </a:lnTo>
                    <a:lnTo>
                      <a:pt x="40863" y="6339"/>
                    </a:lnTo>
                    <a:lnTo>
                      <a:pt x="26720" y="6339"/>
                    </a:lnTo>
                    <a:lnTo>
                      <a:pt x="163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7"/>
              <p:cNvSpPr/>
              <p:nvPr/>
            </p:nvSpPr>
            <p:spPr>
              <a:xfrm>
                <a:off x="4458650" y="3572250"/>
                <a:ext cx="165975" cy="165150"/>
              </a:xfrm>
              <a:custGeom>
                <a:avLst/>
                <a:gdLst/>
                <a:ahLst/>
                <a:cxnLst/>
                <a:rect l="l" t="t" r="r" b="b"/>
                <a:pathLst>
                  <a:path w="6639" h="6606" extrusionOk="0">
                    <a:moveTo>
                      <a:pt x="3303" y="1602"/>
                    </a:moveTo>
                    <a:cubicBezTo>
                      <a:pt x="4270" y="1602"/>
                      <a:pt x="5004" y="2369"/>
                      <a:pt x="5004" y="3303"/>
                    </a:cubicBezTo>
                    <a:cubicBezTo>
                      <a:pt x="5004" y="4270"/>
                      <a:pt x="4270" y="5004"/>
                      <a:pt x="3303" y="5004"/>
                    </a:cubicBezTo>
                    <a:cubicBezTo>
                      <a:pt x="2335" y="5004"/>
                      <a:pt x="1602" y="4270"/>
                      <a:pt x="1602" y="3303"/>
                    </a:cubicBezTo>
                    <a:cubicBezTo>
                      <a:pt x="1602" y="2369"/>
                      <a:pt x="2335" y="1602"/>
                      <a:pt x="3303" y="1602"/>
                    </a:cubicBezTo>
                    <a:close/>
                    <a:moveTo>
                      <a:pt x="3303" y="0"/>
                    </a:moveTo>
                    <a:cubicBezTo>
                      <a:pt x="1501" y="0"/>
                      <a:pt x="0" y="1468"/>
                      <a:pt x="0" y="3303"/>
                    </a:cubicBezTo>
                    <a:cubicBezTo>
                      <a:pt x="0" y="5104"/>
                      <a:pt x="1468" y="6605"/>
                      <a:pt x="3303" y="6605"/>
                    </a:cubicBezTo>
                    <a:cubicBezTo>
                      <a:pt x="5137" y="6605"/>
                      <a:pt x="6638" y="5104"/>
                      <a:pt x="6605" y="3303"/>
                    </a:cubicBezTo>
                    <a:cubicBezTo>
                      <a:pt x="6605" y="1501"/>
                      <a:pt x="5137" y="0"/>
                      <a:pt x="33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8;p7"/>
            <p:cNvGrpSpPr/>
            <p:nvPr/>
          </p:nvGrpSpPr>
          <p:grpSpPr>
            <a:xfrm>
              <a:off x="318425" y="357163"/>
              <a:ext cx="495375" cy="477875"/>
              <a:chOff x="3881575" y="2684100"/>
              <a:chExt cx="495375" cy="477875"/>
            </a:xfrm>
          </p:grpSpPr>
          <p:sp>
            <p:nvSpPr>
              <p:cNvPr id="89" name="Google Shape;89;p7"/>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7"/>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2" name="Google Shape;92;p7"/>
          <p:cNvSpPr txBox="1">
            <a:spLocks noGrp="1"/>
          </p:cNvSpPr>
          <p:nvPr>
            <p:ph type="title"/>
          </p:nvPr>
        </p:nvSpPr>
        <p:spPr>
          <a:xfrm>
            <a:off x="713225" y="1550838"/>
            <a:ext cx="4123500" cy="11061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0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3" name="Google Shape;93;p7"/>
          <p:cNvSpPr txBox="1">
            <a:spLocks noGrp="1"/>
          </p:cNvSpPr>
          <p:nvPr>
            <p:ph type="body" idx="1"/>
          </p:nvPr>
        </p:nvSpPr>
        <p:spPr>
          <a:xfrm>
            <a:off x="713225" y="2656950"/>
            <a:ext cx="3773100" cy="9357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6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4"/>
        <p:cNvGrpSpPr/>
        <p:nvPr/>
      </p:nvGrpSpPr>
      <p:grpSpPr>
        <a:xfrm>
          <a:off x="0" y="0"/>
          <a:ext cx="0" cy="0"/>
          <a:chOff x="0" y="0"/>
          <a:chExt cx="0" cy="0"/>
        </a:xfrm>
      </p:grpSpPr>
      <p:sp>
        <p:nvSpPr>
          <p:cNvPr id="95" name="Google Shape;95;p8"/>
          <p:cNvSpPr/>
          <p:nvPr/>
        </p:nvSpPr>
        <p:spPr>
          <a:xfrm flipH="1">
            <a:off x="138" y="213725"/>
            <a:ext cx="9143718" cy="4716050"/>
          </a:xfrm>
          <a:custGeom>
            <a:avLst/>
            <a:gdLst/>
            <a:ahLst/>
            <a:cxnLst/>
            <a:rect l="l" t="t" r="r" b="b"/>
            <a:pathLst>
              <a:path w="297744" h="188642" extrusionOk="0">
                <a:moveTo>
                  <a:pt x="283856" y="0"/>
                </a:moveTo>
                <a:lnTo>
                  <a:pt x="276123" y="21305"/>
                </a:lnTo>
                <a:lnTo>
                  <a:pt x="265445" y="44609"/>
                </a:lnTo>
                <a:lnTo>
                  <a:pt x="261657" y="38928"/>
                </a:lnTo>
                <a:lnTo>
                  <a:pt x="254661" y="57813"/>
                </a:lnTo>
                <a:lnTo>
                  <a:pt x="249295" y="37350"/>
                </a:lnTo>
                <a:lnTo>
                  <a:pt x="249242" y="37087"/>
                </a:lnTo>
                <a:lnTo>
                  <a:pt x="245139" y="40717"/>
                </a:lnTo>
                <a:lnTo>
                  <a:pt x="238458" y="61285"/>
                </a:lnTo>
                <a:lnTo>
                  <a:pt x="229358" y="73910"/>
                </a:lnTo>
                <a:lnTo>
                  <a:pt x="224413" y="97477"/>
                </a:lnTo>
                <a:lnTo>
                  <a:pt x="208631" y="110155"/>
                </a:lnTo>
                <a:lnTo>
                  <a:pt x="208631" y="110208"/>
                </a:lnTo>
                <a:lnTo>
                  <a:pt x="201687" y="144348"/>
                </a:lnTo>
                <a:lnTo>
                  <a:pt x="196585" y="140087"/>
                </a:lnTo>
                <a:lnTo>
                  <a:pt x="190851" y="123306"/>
                </a:lnTo>
                <a:lnTo>
                  <a:pt x="174964" y="100108"/>
                </a:lnTo>
                <a:lnTo>
                  <a:pt x="174859" y="99897"/>
                </a:lnTo>
                <a:lnTo>
                  <a:pt x="165758" y="116678"/>
                </a:lnTo>
                <a:lnTo>
                  <a:pt x="160129" y="108682"/>
                </a:lnTo>
                <a:lnTo>
                  <a:pt x="159972" y="108577"/>
                </a:lnTo>
                <a:lnTo>
                  <a:pt x="153869" y="112312"/>
                </a:lnTo>
                <a:lnTo>
                  <a:pt x="140508" y="95952"/>
                </a:lnTo>
                <a:lnTo>
                  <a:pt x="140403" y="95899"/>
                </a:lnTo>
                <a:lnTo>
                  <a:pt x="134300" y="100265"/>
                </a:lnTo>
                <a:lnTo>
                  <a:pt x="129303" y="89692"/>
                </a:lnTo>
                <a:lnTo>
                  <a:pt x="119308" y="109629"/>
                </a:lnTo>
                <a:lnTo>
                  <a:pt x="112312" y="104105"/>
                </a:lnTo>
                <a:lnTo>
                  <a:pt x="105157" y="111312"/>
                </a:lnTo>
                <a:lnTo>
                  <a:pt x="100212" y="150608"/>
                </a:lnTo>
                <a:lnTo>
                  <a:pt x="93321" y="172860"/>
                </a:lnTo>
                <a:lnTo>
                  <a:pt x="83537" y="146032"/>
                </a:lnTo>
                <a:lnTo>
                  <a:pt x="83431" y="145874"/>
                </a:lnTo>
                <a:lnTo>
                  <a:pt x="77645" y="150345"/>
                </a:lnTo>
                <a:lnTo>
                  <a:pt x="72595" y="131776"/>
                </a:lnTo>
                <a:lnTo>
                  <a:pt x="64231" y="152344"/>
                </a:lnTo>
                <a:lnTo>
                  <a:pt x="51763" y="161287"/>
                </a:lnTo>
                <a:lnTo>
                  <a:pt x="43083" y="177542"/>
                </a:lnTo>
                <a:lnTo>
                  <a:pt x="37507" y="169388"/>
                </a:lnTo>
                <a:lnTo>
                  <a:pt x="23462" y="188063"/>
                </a:lnTo>
                <a:lnTo>
                  <a:pt x="14256" y="175175"/>
                </a:lnTo>
                <a:lnTo>
                  <a:pt x="14151" y="175070"/>
                </a:lnTo>
                <a:lnTo>
                  <a:pt x="0" y="186748"/>
                </a:lnTo>
                <a:lnTo>
                  <a:pt x="210" y="187011"/>
                </a:lnTo>
                <a:lnTo>
                  <a:pt x="14098" y="175490"/>
                </a:lnTo>
                <a:lnTo>
                  <a:pt x="23462" y="188642"/>
                </a:lnTo>
                <a:lnTo>
                  <a:pt x="37507" y="169967"/>
                </a:lnTo>
                <a:lnTo>
                  <a:pt x="43083" y="178226"/>
                </a:lnTo>
                <a:lnTo>
                  <a:pt x="51974" y="161550"/>
                </a:lnTo>
                <a:lnTo>
                  <a:pt x="64494" y="152607"/>
                </a:lnTo>
                <a:lnTo>
                  <a:pt x="72542" y="132828"/>
                </a:lnTo>
                <a:lnTo>
                  <a:pt x="77487" y="150924"/>
                </a:lnTo>
                <a:lnTo>
                  <a:pt x="83326" y="146400"/>
                </a:lnTo>
                <a:lnTo>
                  <a:pt x="93321" y="173912"/>
                </a:lnTo>
                <a:lnTo>
                  <a:pt x="100475" y="150661"/>
                </a:lnTo>
                <a:lnTo>
                  <a:pt x="105473" y="111470"/>
                </a:lnTo>
                <a:lnTo>
                  <a:pt x="112312" y="104474"/>
                </a:lnTo>
                <a:lnTo>
                  <a:pt x="119413" y="110155"/>
                </a:lnTo>
                <a:lnTo>
                  <a:pt x="129303" y="90481"/>
                </a:lnTo>
                <a:lnTo>
                  <a:pt x="134090" y="100634"/>
                </a:lnTo>
                <a:lnTo>
                  <a:pt x="134195" y="100791"/>
                </a:lnTo>
                <a:lnTo>
                  <a:pt x="140350" y="96267"/>
                </a:lnTo>
                <a:lnTo>
                  <a:pt x="153817" y="112733"/>
                </a:lnTo>
                <a:lnTo>
                  <a:pt x="159919" y="109050"/>
                </a:lnTo>
                <a:lnTo>
                  <a:pt x="165863" y="117309"/>
                </a:lnTo>
                <a:lnTo>
                  <a:pt x="174911" y="100476"/>
                </a:lnTo>
                <a:lnTo>
                  <a:pt x="190483" y="123411"/>
                </a:lnTo>
                <a:lnTo>
                  <a:pt x="196374" y="140192"/>
                </a:lnTo>
                <a:lnTo>
                  <a:pt x="196374" y="140245"/>
                </a:lnTo>
                <a:lnTo>
                  <a:pt x="201845" y="144927"/>
                </a:lnTo>
                <a:lnTo>
                  <a:pt x="208894" y="110365"/>
                </a:lnTo>
                <a:lnTo>
                  <a:pt x="224623" y="97740"/>
                </a:lnTo>
                <a:lnTo>
                  <a:pt x="224676" y="97635"/>
                </a:lnTo>
                <a:lnTo>
                  <a:pt x="229673" y="74121"/>
                </a:lnTo>
                <a:lnTo>
                  <a:pt x="238721" y="61443"/>
                </a:lnTo>
                <a:lnTo>
                  <a:pt x="245455" y="40927"/>
                </a:lnTo>
                <a:lnTo>
                  <a:pt x="249032" y="37771"/>
                </a:lnTo>
                <a:lnTo>
                  <a:pt x="254503" y="58392"/>
                </a:lnTo>
                <a:lnTo>
                  <a:pt x="254608" y="58865"/>
                </a:lnTo>
                <a:lnTo>
                  <a:pt x="261710" y="39664"/>
                </a:lnTo>
                <a:lnTo>
                  <a:pt x="265445" y="45241"/>
                </a:lnTo>
                <a:lnTo>
                  <a:pt x="276439" y="21411"/>
                </a:lnTo>
                <a:lnTo>
                  <a:pt x="283856" y="842"/>
                </a:lnTo>
                <a:lnTo>
                  <a:pt x="289853" y="14309"/>
                </a:lnTo>
                <a:lnTo>
                  <a:pt x="297481" y="28933"/>
                </a:lnTo>
                <a:lnTo>
                  <a:pt x="297744" y="28723"/>
                </a:lnTo>
                <a:lnTo>
                  <a:pt x="290169" y="14204"/>
                </a:lnTo>
                <a:lnTo>
                  <a:pt x="283856"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 name="Google Shape;96;p8"/>
          <p:cNvGrpSpPr/>
          <p:nvPr/>
        </p:nvGrpSpPr>
        <p:grpSpPr>
          <a:xfrm>
            <a:off x="318425" y="445013"/>
            <a:ext cx="1297450" cy="477875"/>
            <a:chOff x="318425" y="357163"/>
            <a:chExt cx="1297450" cy="477875"/>
          </a:xfrm>
        </p:grpSpPr>
        <p:grpSp>
          <p:nvGrpSpPr>
            <p:cNvPr id="97" name="Google Shape;97;p8"/>
            <p:cNvGrpSpPr/>
            <p:nvPr/>
          </p:nvGrpSpPr>
          <p:grpSpPr>
            <a:xfrm rot="10800000" flipH="1">
              <a:off x="455850" y="467250"/>
              <a:ext cx="1160025" cy="257725"/>
              <a:chOff x="3464600" y="3479675"/>
              <a:chExt cx="1160025" cy="257725"/>
            </a:xfrm>
          </p:grpSpPr>
          <p:sp>
            <p:nvSpPr>
              <p:cNvPr id="98" name="Google Shape;98;p8"/>
              <p:cNvSpPr/>
              <p:nvPr/>
            </p:nvSpPr>
            <p:spPr>
              <a:xfrm>
                <a:off x="3464600" y="3479675"/>
                <a:ext cx="1021600" cy="198500"/>
              </a:xfrm>
              <a:custGeom>
                <a:avLst/>
                <a:gdLst/>
                <a:ahLst/>
                <a:cxnLst/>
                <a:rect l="l" t="t" r="r" b="b"/>
                <a:pathLst>
                  <a:path w="40864" h="7940" extrusionOk="0">
                    <a:moveTo>
                      <a:pt x="1" y="1"/>
                    </a:moveTo>
                    <a:lnTo>
                      <a:pt x="1" y="1602"/>
                    </a:lnTo>
                    <a:lnTo>
                      <a:pt x="15845" y="1602"/>
                    </a:lnTo>
                    <a:lnTo>
                      <a:pt x="26319" y="7940"/>
                    </a:lnTo>
                    <a:lnTo>
                      <a:pt x="40863" y="7940"/>
                    </a:lnTo>
                    <a:lnTo>
                      <a:pt x="40863" y="6339"/>
                    </a:lnTo>
                    <a:lnTo>
                      <a:pt x="26720" y="6339"/>
                    </a:lnTo>
                    <a:lnTo>
                      <a:pt x="163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8"/>
              <p:cNvSpPr/>
              <p:nvPr/>
            </p:nvSpPr>
            <p:spPr>
              <a:xfrm>
                <a:off x="4458650" y="3572250"/>
                <a:ext cx="165975" cy="165150"/>
              </a:xfrm>
              <a:custGeom>
                <a:avLst/>
                <a:gdLst/>
                <a:ahLst/>
                <a:cxnLst/>
                <a:rect l="l" t="t" r="r" b="b"/>
                <a:pathLst>
                  <a:path w="6639" h="6606" extrusionOk="0">
                    <a:moveTo>
                      <a:pt x="3303" y="1602"/>
                    </a:moveTo>
                    <a:cubicBezTo>
                      <a:pt x="4270" y="1602"/>
                      <a:pt x="5004" y="2369"/>
                      <a:pt x="5004" y="3303"/>
                    </a:cubicBezTo>
                    <a:cubicBezTo>
                      <a:pt x="5004" y="4270"/>
                      <a:pt x="4270" y="5004"/>
                      <a:pt x="3303" y="5004"/>
                    </a:cubicBezTo>
                    <a:cubicBezTo>
                      <a:pt x="2335" y="5004"/>
                      <a:pt x="1602" y="4270"/>
                      <a:pt x="1602" y="3303"/>
                    </a:cubicBezTo>
                    <a:cubicBezTo>
                      <a:pt x="1602" y="2369"/>
                      <a:pt x="2335" y="1602"/>
                      <a:pt x="3303" y="1602"/>
                    </a:cubicBezTo>
                    <a:close/>
                    <a:moveTo>
                      <a:pt x="3303" y="0"/>
                    </a:moveTo>
                    <a:cubicBezTo>
                      <a:pt x="1501" y="0"/>
                      <a:pt x="0" y="1468"/>
                      <a:pt x="0" y="3303"/>
                    </a:cubicBezTo>
                    <a:cubicBezTo>
                      <a:pt x="0" y="5104"/>
                      <a:pt x="1468" y="6605"/>
                      <a:pt x="3303" y="6605"/>
                    </a:cubicBezTo>
                    <a:cubicBezTo>
                      <a:pt x="5137" y="6605"/>
                      <a:pt x="6638" y="5104"/>
                      <a:pt x="6605" y="3303"/>
                    </a:cubicBezTo>
                    <a:cubicBezTo>
                      <a:pt x="6605" y="1501"/>
                      <a:pt x="5137" y="0"/>
                      <a:pt x="33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8"/>
            <p:cNvGrpSpPr/>
            <p:nvPr/>
          </p:nvGrpSpPr>
          <p:grpSpPr>
            <a:xfrm>
              <a:off x="318425" y="357163"/>
              <a:ext cx="495375" cy="477875"/>
              <a:chOff x="3881575" y="2684100"/>
              <a:chExt cx="495375" cy="477875"/>
            </a:xfrm>
          </p:grpSpPr>
          <p:sp>
            <p:nvSpPr>
              <p:cNvPr id="101" name="Google Shape;101;p8"/>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8"/>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8"/>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4" name="Google Shape;104;p8"/>
          <p:cNvSpPr txBox="1">
            <a:spLocks noGrp="1"/>
          </p:cNvSpPr>
          <p:nvPr>
            <p:ph type="title"/>
          </p:nvPr>
        </p:nvSpPr>
        <p:spPr>
          <a:xfrm>
            <a:off x="713225" y="1333050"/>
            <a:ext cx="5115300" cy="2477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84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5"/>
        <p:cNvGrpSpPr/>
        <p:nvPr/>
      </p:nvGrpSpPr>
      <p:grpSpPr>
        <a:xfrm>
          <a:off x="0" y="0"/>
          <a:ext cx="0" cy="0"/>
          <a:chOff x="0" y="0"/>
          <a:chExt cx="0" cy="0"/>
        </a:xfrm>
      </p:grpSpPr>
      <p:sp>
        <p:nvSpPr>
          <p:cNvPr id="106" name="Google Shape;106;p9"/>
          <p:cNvSpPr/>
          <p:nvPr/>
        </p:nvSpPr>
        <p:spPr>
          <a:xfrm flipH="1">
            <a:off x="0" y="180725"/>
            <a:ext cx="9143718" cy="4716050"/>
          </a:xfrm>
          <a:custGeom>
            <a:avLst/>
            <a:gdLst/>
            <a:ahLst/>
            <a:cxnLst/>
            <a:rect l="l" t="t" r="r" b="b"/>
            <a:pathLst>
              <a:path w="297744" h="188642" extrusionOk="0">
                <a:moveTo>
                  <a:pt x="283856" y="0"/>
                </a:moveTo>
                <a:lnTo>
                  <a:pt x="276123" y="21305"/>
                </a:lnTo>
                <a:lnTo>
                  <a:pt x="265445" y="44609"/>
                </a:lnTo>
                <a:lnTo>
                  <a:pt x="261657" y="38928"/>
                </a:lnTo>
                <a:lnTo>
                  <a:pt x="254661" y="57813"/>
                </a:lnTo>
                <a:lnTo>
                  <a:pt x="249295" y="37350"/>
                </a:lnTo>
                <a:lnTo>
                  <a:pt x="249242" y="37087"/>
                </a:lnTo>
                <a:lnTo>
                  <a:pt x="245139" y="40717"/>
                </a:lnTo>
                <a:lnTo>
                  <a:pt x="238458" y="61285"/>
                </a:lnTo>
                <a:lnTo>
                  <a:pt x="229358" y="73910"/>
                </a:lnTo>
                <a:lnTo>
                  <a:pt x="224413" y="97477"/>
                </a:lnTo>
                <a:lnTo>
                  <a:pt x="208631" y="110155"/>
                </a:lnTo>
                <a:lnTo>
                  <a:pt x="208631" y="110208"/>
                </a:lnTo>
                <a:lnTo>
                  <a:pt x="201687" y="144348"/>
                </a:lnTo>
                <a:lnTo>
                  <a:pt x="196585" y="140087"/>
                </a:lnTo>
                <a:lnTo>
                  <a:pt x="190851" y="123306"/>
                </a:lnTo>
                <a:lnTo>
                  <a:pt x="174964" y="100108"/>
                </a:lnTo>
                <a:lnTo>
                  <a:pt x="174859" y="99897"/>
                </a:lnTo>
                <a:lnTo>
                  <a:pt x="165758" y="116678"/>
                </a:lnTo>
                <a:lnTo>
                  <a:pt x="160129" y="108682"/>
                </a:lnTo>
                <a:lnTo>
                  <a:pt x="159972" y="108577"/>
                </a:lnTo>
                <a:lnTo>
                  <a:pt x="153869" y="112312"/>
                </a:lnTo>
                <a:lnTo>
                  <a:pt x="140508" y="95952"/>
                </a:lnTo>
                <a:lnTo>
                  <a:pt x="140403" y="95899"/>
                </a:lnTo>
                <a:lnTo>
                  <a:pt x="134300" y="100265"/>
                </a:lnTo>
                <a:lnTo>
                  <a:pt x="129303" y="89692"/>
                </a:lnTo>
                <a:lnTo>
                  <a:pt x="119308" y="109629"/>
                </a:lnTo>
                <a:lnTo>
                  <a:pt x="112312" y="104105"/>
                </a:lnTo>
                <a:lnTo>
                  <a:pt x="105157" y="111312"/>
                </a:lnTo>
                <a:lnTo>
                  <a:pt x="100212" y="150608"/>
                </a:lnTo>
                <a:lnTo>
                  <a:pt x="93321" y="172860"/>
                </a:lnTo>
                <a:lnTo>
                  <a:pt x="83537" y="146032"/>
                </a:lnTo>
                <a:lnTo>
                  <a:pt x="83431" y="145874"/>
                </a:lnTo>
                <a:lnTo>
                  <a:pt x="77645" y="150345"/>
                </a:lnTo>
                <a:lnTo>
                  <a:pt x="72595" y="131776"/>
                </a:lnTo>
                <a:lnTo>
                  <a:pt x="64231" y="152344"/>
                </a:lnTo>
                <a:lnTo>
                  <a:pt x="51763" y="161287"/>
                </a:lnTo>
                <a:lnTo>
                  <a:pt x="43083" y="177542"/>
                </a:lnTo>
                <a:lnTo>
                  <a:pt x="37507" y="169388"/>
                </a:lnTo>
                <a:lnTo>
                  <a:pt x="23462" y="188063"/>
                </a:lnTo>
                <a:lnTo>
                  <a:pt x="14256" y="175175"/>
                </a:lnTo>
                <a:lnTo>
                  <a:pt x="14151" y="175070"/>
                </a:lnTo>
                <a:lnTo>
                  <a:pt x="0" y="186748"/>
                </a:lnTo>
                <a:lnTo>
                  <a:pt x="210" y="187011"/>
                </a:lnTo>
                <a:lnTo>
                  <a:pt x="14098" y="175490"/>
                </a:lnTo>
                <a:lnTo>
                  <a:pt x="23462" y="188642"/>
                </a:lnTo>
                <a:lnTo>
                  <a:pt x="37507" y="169967"/>
                </a:lnTo>
                <a:lnTo>
                  <a:pt x="43083" y="178226"/>
                </a:lnTo>
                <a:lnTo>
                  <a:pt x="51974" y="161550"/>
                </a:lnTo>
                <a:lnTo>
                  <a:pt x="64494" y="152607"/>
                </a:lnTo>
                <a:lnTo>
                  <a:pt x="72542" y="132828"/>
                </a:lnTo>
                <a:lnTo>
                  <a:pt x="77487" y="150924"/>
                </a:lnTo>
                <a:lnTo>
                  <a:pt x="83326" y="146400"/>
                </a:lnTo>
                <a:lnTo>
                  <a:pt x="93321" y="173912"/>
                </a:lnTo>
                <a:lnTo>
                  <a:pt x="100475" y="150661"/>
                </a:lnTo>
                <a:lnTo>
                  <a:pt x="105473" y="111470"/>
                </a:lnTo>
                <a:lnTo>
                  <a:pt x="112312" y="104474"/>
                </a:lnTo>
                <a:lnTo>
                  <a:pt x="119413" y="110155"/>
                </a:lnTo>
                <a:lnTo>
                  <a:pt x="129303" y="90481"/>
                </a:lnTo>
                <a:lnTo>
                  <a:pt x="134090" y="100634"/>
                </a:lnTo>
                <a:lnTo>
                  <a:pt x="134195" y="100791"/>
                </a:lnTo>
                <a:lnTo>
                  <a:pt x="140350" y="96267"/>
                </a:lnTo>
                <a:lnTo>
                  <a:pt x="153817" y="112733"/>
                </a:lnTo>
                <a:lnTo>
                  <a:pt x="159919" y="109050"/>
                </a:lnTo>
                <a:lnTo>
                  <a:pt x="165863" y="117309"/>
                </a:lnTo>
                <a:lnTo>
                  <a:pt x="174911" y="100476"/>
                </a:lnTo>
                <a:lnTo>
                  <a:pt x="190483" y="123411"/>
                </a:lnTo>
                <a:lnTo>
                  <a:pt x="196374" y="140192"/>
                </a:lnTo>
                <a:lnTo>
                  <a:pt x="196374" y="140245"/>
                </a:lnTo>
                <a:lnTo>
                  <a:pt x="201845" y="144927"/>
                </a:lnTo>
                <a:lnTo>
                  <a:pt x="208894" y="110365"/>
                </a:lnTo>
                <a:lnTo>
                  <a:pt x="224623" y="97740"/>
                </a:lnTo>
                <a:lnTo>
                  <a:pt x="224676" y="97635"/>
                </a:lnTo>
                <a:lnTo>
                  <a:pt x="229673" y="74121"/>
                </a:lnTo>
                <a:lnTo>
                  <a:pt x="238721" y="61443"/>
                </a:lnTo>
                <a:lnTo>
                  <a:pt x="245455" y="40927"/>
                </a:lnTo>
                <a:lnTo>
                  <a:pt x="249032" y="37771"/>
                </a:lnTo>
                <a:lnTo>
                  <a:pt x="254503" y="58392"/>
                </a:lnTo>
                <a:lnTo>
                  <a:pt x="254608" y="58865"/>
                </a:lnTo>
                <a:lnTo>
                  <a:pt x="261710" y="39664"/>
                </a:lnTo>
                <a:lnTo>
                  <a:pt x="265445" y="45241"/>
                </a:lnTo>
                <a:lnTo>
                  <a:pt x="276439" y="21411"/>
                </a:lnTo>
                <a:lnTo>
                  <a:pt x="283856" y="842"/>
                </a:lnTo>
                <a:lnTo>
                  <a:pt x="289853" y="14309"/>
                </a:lnTo>
                <a:lnTo>
                  <a:pt x="297481" y="28933"/>
                </a:lnTo>
                <a:lnTo>
                  <a:pt x="297744" y="28723"/>
                </a:lnTo>
                <a:lnTo>
                  <a:pt x="290169" y="14204"/>
                </a:lnTo>
                <a:lnTo>
                  <a:pt x="283856"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 name="Google Shape;107;p9"/>
          <p:cNvGrpSpPr/>
          <p:nvPr/>
        </p:nvGrpSpPr>
        <p:grpSpPr>
          <a:xfrm rot="8100000" flipH="1">
            <a:off x="414832" y="4360489"/>
            <a:ext cx="495370" cy="477870"/>
            <a:chOff x="3881575" y="2684100"/>
            <a:chExt cx="495375" cy="477875"/>
          </a:xfrm>
        </p:grpSpPr>
        <p:sp>
          <p:nvSpPr>
            <p:cNvPr id="108" name="Google Shape;108;p9"/>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9"/>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9"/>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111;p9"/>
          <p:cNvGrpSpPr/>
          <p:nvPr/>
        </p:nvGrpSpPr>
        <p:grpSpPr>
          <a:xfrm>
            <a:off x="7545300" y="445025"/>
            <a:ext cx="1297450" cy="477875"/>
            <a:chOff x="7164300" y="445025"/>
            <a:chExt cx="1297450" cy="477875"/>
          </a:xfrm>
        </p:grpSpPr>
        <p:grpSp>
          <p:nvGrpSpPr>
            <p:cNvPr id="112" name="Google Shape;112;p9"/>
            <p:cNvGrpSpPr/>
            <p:nvPr/>
          </p:nvGrpSpPr>
          <p:grpSpPr>
            <a:xfrm flipH="1">
              <a:off x="7164300" y="555088"/>
              <a:ext cx="1160025" cy="257725"/>
              <a:chOff x="3464600" y="3479675"/>
              <a:chExt cx="1160025" cy="257725"/>
            </a:xfrm>
          </p:grpSpPr>
          <p:sp>
            <p:nvSpPr>
              <p:cNvPr id="113" name="Google Shape;113;p9"/>
              <p:cNvSpPr/>
              <p:nvPr/>
            </p:nvSpPr>
            <p:spPr>
              <a:xfrm>
                <a:off x="3464600" y="3479675"/>
                <a:ext cx="1021600" cy="198500"/>
              </a:xfrm>
              <a:custGeom>
                <a:avLst/>
                <a:gdLst/>
                <a:ahLst/>
                <a:cxnLst/>
                <a:rect l="l" t="t" r="r" b="b"/>
                <a:pathLst>
                  <a:path w="40864" h="7940" extrusionOk="0">
                    <a:moveTo>
                      <a:pt x="1" y="1"/>
                    </a:moveTo>
                    <a:lnTo>
                      <a:pt x="1" y="1602"/>
                    </a:lnTo>
                    <a:lnTo>
                      <a:pt x="15845" y="1602"/>
                    </a:lnTo>
                    <a:lnTo>
                      <a:pt x="26319" y="7940"/>
                    </a:lnTo>
                    <a:lnTo>
                      <a:pt x="40863" y="7940"/>
                    </a:lnTo>
                    <a:lnTo>
                      <a:pt x="40863" y="6339"/>
                    </a:lnTo>
                    <a:lnTo>
                      <a:pt x="26720" y="6339"/>
                    </a:lnTo>
                    <a:lnTo>
                      <a:pt x="163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9"/>
              <p:cNvSpPr/>
              <p:nvPr/>
            </p:nvSpPr>
            <p:spPr>
              <a:xfrm>
                <a:off x="4458650" y="3572250"/>
                <a:ext cx="165975" cy="165150"/>
              </a:xfrm>
              <a:custGeom>
                <a:avLst/>
                <a:gdLst/>
                <a:ahLst/>
                <a:cxnLst/>
                <a:rect l="l" t="t" r="r" b="b"/>
                <a:pathLst>
                  <a:path w="6639" h="6606" extrusionOk="0">
                    <a:moveTo>
                      <a:pt x="3303" y="1602"/>
                    </a:moveTo>
                    <a:cubicBezTo>
                      <a:pt x="4270" y="1602"/>
                      <a:pt x="5004" y="2369"/>
                      <a:pt x="5004" y="3303"/>
                    </a:cubicBezTo>
                    <a:cubicBezTo>
                      <a:pt x="5004" y="4270"/>
                      <a:pt x="4270" y="5004"/>
                      <a:pt x="3303" y="5004"/>
                    </a:cubicBezTo>
                    <a:cubicBezTo>
                      <a:pt x="2335" y="5004"/>
                      <a:pt x="1602" y="4270"/>
                      <a:pt x="1602" y="3303"/>
                    </a:cubicBezTo>
                    <a:cubicBezTo>
                      <a:pt x="1602" y="2369"/>
                      <a:pt x="2335" y="1602"/>
                      <a:pt x="3303" y="1602"/>
                    </a:cubicBezTo>
                    <a:close/>
                    <a:moveTo>
                      <a:pt x="3303" y="0"/>
                    </a:moveTo>
                    <a:cubicBezTo>
                      <a:pt x="1501" y="0"/>
                      <a:pt x="0" y="1468"/>
                      <a:pt x="0" y="3303"/>
                    </a:cubicBezTo>
                    <a:cubicBezTo>
                      <a:pt x="0" y="5104"/>
                      <a:pt x="1468" y="6605"/>
                      <a:pt x="3303" y="6605"/>
                    </a:cubicBezTo>
                    <a:cubicBezTo>
                      <a:pt x="5137" y="6605"/>
                      <a:pt x="6638" y="5104"/>
                      <a:pt x="6605" y="3303"/>
                    </a:cubicBezTo>
                    <a:cubicBezTo>
                      <a:pt x="6605" y="1501"/>
                      <a:pt x="5137" y="0"/>
                      <a:pt x="33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9"/>
            <p:cNvGrpSpPr/>
            <p:nvPr/>
          </p:nvGrpSpPr>
          <p:grpSpPr>
            <a:xfrm rot="10800000">
              <a:off x="7966375" y="445025"/>
              <a:ext cx="495375" cy="477875"/>
              <a:chOff x="3881575" y="2684100"/>
              <a:chExt cx="495375" cy="477875"/>
            </a:xfrm>
          </p:grpSpPr>
          <p:sp>
            <p:nvSpPr>
              <p:cNvPr id="116" name="Google Shape;116;p9"/>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9"/>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9"/>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9" name="Google Shape;119;p9"/>
          <p:cNvSpPr txBox="1">
            <a:spLocks noGrp="1"/>
          </p:cNvSpPr>
          <p:nvPr>
            <p:ph type="title"/>
          </p:nvPr>
        </p:nvSpPr>
        <p:spPr>
          <a:xfrm>
            <a:off x="713225" y="1321350"/>
            <a:ext cx="3683700" cy="14823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10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20" name="Google Shape;120;p9"/>
          <p:cNvSpPr txBox="1">
            <a:spLocks noGrp="1"/>
          </p:cNvSpPr>
          <p:nvPr>
            <p:ph type="subTitle" idx="1"/>
          </p:nvPr>
        </p:nvSpPr>
        <p:spPr>
          <a:xfrm>
            <a:off x="713225" y="2803650"/>
            <a:ext cx="3683700" cy="1018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1"/>
        <p:cNvGrpSpPr/>
        <p:nvPr/>
      </p:nvGrpSpPr>
      <p:grpSpPr>
        <a:xfrm>
          <a:off x="0" y="0"/>
          <a:ext cx="0" cy="0"/>
          <a:chOff x="0" y="0"/>
          <a:chExt cx="0" cy="0"/>
        </a:xfrm>
      </p:grpSpPr>
      <p:sp>
        <p:nvSpPr>
          <p:cNvPr id="122" name="Google Shape;122;p10"/>
          <p:cNvSpPr/>
          <p:nvPr/>
        </p:nvSpPr>
        <p:spPr>
          <a:xfrm>
            <a:off x="0" y="0"/>
            <a:ext cx="9144000" cy="5143500"/>
          </a:xfrm>
          <a:prstGeom prst="rect">
            <a:avLst/>
          </a:prstGeom>
          <a:solidFill>
            <a:srgbClr val="F1E8DC">
              <a:alpha val="38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0"/>
          <p:cNvSpPr/>
          <p:nvPr/>
        </p:nvSpPr>
        <p:spPr>
          <a:xfrm flipH="1">
            <a:off x="138" y="213725"/>
            <a:ext cx="9143718" cy="4716050"/>
          </a:xfrm>
          <a:custGeom>
            <a:avLst/>
            <a:gdLst/>
            <a:ahLst/>
            <a:cxnLst/>
            <a:rect l="l" t="t" r="r" b="b"/>
            <a:pathLst>
              <a:path w="297744" h="188642" extrusionOk="0">
                <a:moveTo>
                  <a:pt x="283856" y="0"/>
                </a:moveTo>
                <a:lnTo>
                  <a:pt x="276123" y="21305"/>
                </a:lnTo>
                <a:lnTo>
                  <a:pt x="265445" y="44609"/>
                </a:lnTo>
                <a:lnTo>
                  <a:pt x="261657" y="38928"/>
                </a:lnTo>
                <a:lnTo>
                  <a:pt x="254661" y="57813"/>
                </a:lnTo>
                <a:lnTo>
                  <a:pt x="249295" y="37350"/>
                </a:lnTo>
                <a:lnTo>
                  <a:pt x="249242" y="37087"/>
                </a:lnTo>
                <a:lnTo>
                  <a:pt x="245139" y="40717"/>
                </a:lnTo>
                <a:lnTo>
                  <a:pt x="238458" y="61285"/>
                </a:lnTo>
                <a:lnTo>
                  <a:pt x="229358" y="73910"/>
                </a:lnTo>
                <a:lnTo>
                  <a:pt x="224413" y="97477"/>
                </a:lnTo>
                <a:lnTo>
                  <a:pt x="208631" y="110155"/>
                </a:lnTo>
                <a:lnTo>
                  <a:pt x="208631" y="110208"/>
                </a:lnTo>
                <a:lnTo>
                  <a:pt x="201687" y="144348"/>
                </a:lnTo>
                <a:lnTo>
                  <a:pt x="196585" y="140087"/>
                </a:lnTo>
                <a:lnTo>
                  <a:pt x="190851" y="123306"/>
                </a:lnTo>
                <a:lnTo>
                  <a:pt x="174964" y="100108"/>
                </a:lnTo>
                <a:lnTo>
                  <a:pt x="174859" y="99897"/>
                </a:lnTo>
                <a:lnTo>
                  <a:pt x="165758" y="116678"/>
                </a:lnTo>
                <a:lnTo>
                  <a:pt x="160129" y="108682"/>
                </a:lnTo>
                <a:lnTo>
                  <a:pt x="159972" y="108577"/>
                </a:lnTo>
                <a:lnTo>
                  <a:pt x="153869" y="112312"/>
                </a:lnTo>
                <a:lnTo>
                  <a:pt x="140508" y="95952"/>
                </a:lnTo>
                <a:lnTo>
                  <a:pt x="140403" y="95899"/>
                </a:lnTo>
                <a:lnTo>
                  <a:pt x="134300" y="100265"/>
                </a:lnTo>
                <a:lnTo>
                  <a:pt x="129303" y="89692"/>
                </a:lnTo>
                <a:lnTo>
                  <a:pt x="119308" y="109629"/>
                </a:lnTo>
                <a:lnTo>
                  <a:pt x="112312" y="104105"/>
                </a:lnTo>
                <a:lnTo>
                  <a:pt x="105157" y="111312"/>
                </a:lnTo>
                <a:lnTo>
                  <a:pt x="100212" y="150608"/>
                </a:lnTo>
                <a:lnTo>
                  <a:pt x="93321" y="172860"/>
                </a:lnTo>
                <a:lnTo>
                  <a:pt x="83537" y="146032"/>
                </a:lnTo>
                <a:lnTo>
                  <a:pt x="83431" y="145874"/>
                </a:lnTo>
                <a:lnTo>
                  <a:pt x="77645" y="150345"/>
                </a:lnTo>
                <a:lnTo>
                  <a:pt x="72595" y="131776"/>
                </a:lnTo>
                <a:lnTo>
                  <a:pt x="64231" y="152344"/>
                </a:lnTo>
                <a:lnTo>
                  <a:pt x="51763" y="161287"/>
                </a:lnTo>
                <a:lnTo>
                  <a:pt x="43083" y="177542"/>
                </a:lnTo>
                <a:lnTo>
                  <a:pt x="37507" y="169388"/>
                </a:lnTo>
                <a:lnTo>
                  <a:pt x="23462" y="188063"/>
                </a:lnTo>
                <a:lnTo>
                  <a:pt x="14256" y="175175"/>
                </a:lnTo>
                <a:lnTo>
                  <a:pt x="14151" y="175070"/>
                </a:lnTo>
                <a:lnTo>
                  <a:pt x="0" y="186748"/>
                </a:lnTo>
                <a:lnTo>
                  <a:pt x="210" y="187011"/>
                </a:lnTo>
                <a:lnTo>
                  <a:pt x="14098" y="175490"/>
                </a:lnTo>
                <a:lnTo>
                  <a:pt x="23462" y="188642"/>
                </a:lnTo>
                <a:lnTo>
                  <a:pt x="37507" y="169967"/>
                </a:lnTo>
                <a:lnTo>
                  <a:pt x="43083" y="178226"/>
                </a:lnTo>
                <a:lnTo>
                  <a:pt x="51974" y="161550"/>
                </a:lnTo>
                <a:lnTo>
                  <a:pt x="64494" y="152607"/>
                </a:lnTo>
                <a:lnTo>
                  <a:pt x="72542" y="132828"/>
                </a:lnTo>
                <a:lnTo>
                  <a:pt x="77487" y="150924"/>
                </a:lnTo>
                <a:lnTo>
                  <a:pt x="83326" y="146400"/>
                </a:lnTo>
                <a:lnTo>
                  <a:pt x="93321" y="173912"/>
                </a:lnTo>
                <a:lnTo>
                  <a:pt x="100475" y="150661"/>
                </a:lnTo>
                <a:lnTo>
                  <a:pt x="105473" y="111470"/>
                </a:lnTo>
                <a:lnTo>
                  <a:pt x="112312" y="104474"/>
                </a:lnTo>
                <a:lnTo>
                  <a:pt x="119413" y="110155"/>
                </a:lnTo>
                <a:lnTo>
                  <a:pt x="129303" y="90481"/>
                </a:lnTo>
                <a:lnTo>
                  <a:pt x="134090" y="100634"/>
                </a:lnTo>
                <a:lnTo>
                  <a:pt x="134195" y="100791"/>
                </a:lnTo>
                <a:lnTo>
                  <a:pt x="140350" y="96267"/>
                </a:lnTo>
                <a:lnTo>
                  <a:pt x="153817" y="112733"/>
                </a:lnTo>
                <a:lnTo>
                  <a:pt x="159919" y="109050"/>
                </a:lnTo>
                <a:lnTo>
                  <a:pt x="165863" y="117309"/>
                </a:lnTo>
                <a:lnTo>
                  <a:pt x="174911" y="100476"/>
                </a:lnTo>
                <a:lnTo>
                  <a:pt x="190483" y="123411"/>
                </a:lnTo>
                <a:lnTo>
                  <a:pt x="196374" y="140192"/>
                </a:lnTo>
                <a:lnTo>
                  <a:pt x="196374" y="140245"/>
                </a:lnTo>
                <a:lnTo>
                  <a:pt x="201845" y="144927"/>
                </a:lnTo>
                <a:lnTo>
                  <a:pt x="208894" y="110365"/>
                </a:lnTo>
                <a:lnTo>
                  <a:pt x="224623" y="97740"/>
                </a:lnTo>
                <a:lnTo>
                  <a:pt x="224676" y="97635"/>
                </a:lnTo>
                <a:lnTo>
                  <a:pt x="229673" y="74121"/>
                </a:lnTo>
                <a:lnTo>
                  <a:pt x="238721" y="61443"/>
                </a:lnTo>
                <a:lnTo>
                  <a:pt x="245455" y="40927"/>
                </a:lnTo>
                <a:lnTo>
                  <a:pt x="249032" y="37771"/>
                </a:lnTo>
                <a:lnTo>
                  <a:pt x="254503" y="58392"/>
                </a:lnTo>
                <a:lnTo>
                  <a:pt x="254608" y="58865"/>
                </a:lnTo>
                <a:lnTo>
                  <a:pt x="261710" y="39664"/>
                </a:lnTo>
                <a:lnTo>
                  <a:pt x="265445" y="45241"/>
                </a:lnTo>
                <a:lnTo>
                  <a:pt x="276439" y="21411"/>
                </a:lnTo>
                <a:lnTo>
                  <a:pt x="283856" y="842"/>
                </a:lnTo>
                <a:lnTo>
                  <a:pt x="289853" y="14309"/>
                </a:lnTo>
                <a:lnTo>
                  <a:pt x="297481" y="28933"/>
                </a:lnTo>
                <a:lnTo>
                  <a:pt x="297744" y="28723"/>
                </a:lnTo>
                <a:lnTo>
                  <a:pt x="290169" y="14204"/>
                </a:lnTo>
                <a:lnTo>
                  <a:pt x="283856"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10"/>
          <p:cNvGrpSpPr/>
          <p:nvPr/>
        </p:nvGrpSpPr>
        <p:grpSpPr>
          <a:xfrm rot="8100000" flipH="1">
            <a:off x="414832" y="4360489"/>
            <a:ext cx="495370" cy="477870"/>
            <a:chOff x="3881575" y="2684100"/>
            <a:chExt cx="495375" cy="477875"/>
          </a:xfrm>
        </p:grpSpPr>
        <p:sp>
          <p:nvSpPr>
            <p:cNvPr id="125" name="Google Shape;125;p10"/>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0"/>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0"/>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 name="Google Shape;128;p10"/>
          <p:cNvSpPr txBox="1">
            <a:spLocks noGrp="1"/>
          </p:cNvSpPr>
          <p:nvPr>
            <p:ph type="title"/>
          </p:nvPr>
        </p:nvSpPr>
        <p:spPr>
          <a:xfrm>
            <a:off x="713225" y="448050"/>
            <a:ext cx="2958900" cy="1579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2800"/>
              <a:buNone/>
              <a:defRPr>
                <a:latin typeface="Ubuntu"/>
                <a:ea typeface="Ubuntu"/>
                <a:cs typeface="Ubuntu"/>
                <a:sym typeface="Ubuntu"/>
              </a:defRPr>
            </a:lvl2pPr>
            <a:lvl3pPr lvl="2">
              <a:spcBef>
                <a:spcPts val="0"/>
              </a:spcBef>
              <a:spcAft>
                <a:spcPts val="0"/>
              </a:spcAft>
              <a:buSzPts val="2800"/>
              <a:buNone/>
              <a:defRPr>
                <a:latin typeface="Ubuntu"/>
                <a:ea typeface="Ubuntu"/>
                <a:cs typeface="Ubuntu"/>
                <a:sym typeface="Ubuntu"/>
              </a:defRPr>
            </a:lvl3pPr>
            <a:lvl4pPr lvl="3">
              <a:spcBef>
                <a:spcPts val="0"/>
              </a:spcBef>
              <a:spcAft>
                <a:spcPts val="0"/>
              </a:spcAft>
              <a:buSzPts val="2800"/>
              <a:buNone/>
              <a:defRPr>
                <a:latin typeface="Ubuntu"/>
                <a:ea typeface="Ubuntu"/>
                <a:cs typeface="Ubuntu"/>
                <a:sym typeface="Ubuntu"/>
              </a:defRPr>
            </a:lvl4pPr>
            <a:lvl5pPr lvl="4">
              <a:spcBef>
                <a:spcPts val="0"/>
              </a:spcBef>
              <a:spcAft>
                <a:spcPts val="0"/>
              </a:spcAft>
              <a:buSzPts val="2800"/>
              <a:buNone/>
              <a:defRPr>
                <a:latin typeface="Ubuntu"/>
                <a:ea typeface="Ubuntu"/>
                <a:cs typeface="Ubuntu"/>
                <a:sym typeface="Ubuntu"/>
              </a:defRPr>
            </a:lvl5pPr>
            <a:lvl6pPr lvl="5">
              <a:spcBef>
                <a:spcPts val="0"/>
              </a:spcBef>
              <a:spcAft>
                <a:spcPts val="0"/>
              </a:spcAft>
              <a:buSzPts val="2800"/>
              <a:buNone/>
              <a:defRPr>
                <a:latin typeface="Ubuntu"/>
                <a:ea typeface="Ubuntu"/>
                <a:cs typeface="Ubuntu"/>
                <a:sym typeface="Ubuntu"/>
              </a:defRPr>
            </a:lvl6pPr>
            <a:lvl7pPr lvl="6">
              <a:spcBef>
                <a:spcPts val="0"/>
              </a:spcBef>
              <a:spcAft>
                <a:spcPts val="0"/>
              </a:spcAft>
              <a:buSzPts val="2800"/>
              <a:buNone/>
              <a:defRPr>
                <a:latin typeface="Ubuntu"/>
                <a:ea typeface="Ubuntu"/>
                <a:cs typeface="Ubuntu"/>
                <a:sym typeface="Ubuntu"/>
              </a:defRPr>
            </a:lvl7pPr>
            <a:lvl8pPr lvl="7">
              <a:spcBef>
                <a:spcPts val="0"/>
              </a:spcBef>
              <a:spcAft>
                <a:spcPts val="0"/>
              </a:spcAft>
              <a:buSzPts val="2800"/>
              <a:buNone/>
              <a:defRPr>
                <a:latin typeface="Ubuntu"/>
                <a:ea typeface="Ubuntu"/>
                <a:cs typeface="Ubuntu"/>
                <a:sym typeface="Ubuntu"/>
              </a:defRPr>
            </a:lvl8pPr>
            <a:lvl9pPr lvl="8">
              <a:spcBef>
                <a:spcPts val="0"/>
              </a:spcBef>
              <a:spcAft>
                <a:spcPts val="0"/>
              </a:spcAft>
              <a:buSzPts val="2800"/>
              <a:buNone/>
              <a:defRPr>
                <a:latin typeface="Ubuntu"/>
                <a:ea typeface="Ubuntu"/>
                <a:cs typeface="Ubuntu"/>
                <a:sym typeface="Ubuntu"/>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9"/>
        <p:cNvGrpSpPr/>
        <p:nvPr/>
      </p:nvGrpSpPr>
      <p:grpSpPr>
        <a:xfrm>
          <a:off x="0" y="0"/>
          <a:ext cx="0" cy="0"/>
          <a:chOff x="0" y="0"/>
          <a:chExt cx="0" cy="0"/>
        </a:xfrm>
      </p:grpSpPr>
      <p:sp>
        <p:nvSpPr>
          <p:cNvPr id="130" name="Google Shape;130;p11"/>
          <p:cNvSpPr/>
          <p:nvPr/>
        </p:nvSpPr>
        <p:spPr>
          <a:xfrm>
            <a:off x="0" y="180725"/>
            <a:ext cx="9143718" cy="4716050"/>
          </a:xfrm>
          <a:custGeom>
            <a:avLst/>
            <a:gdLst/>
            <a:ahLst/>
            <a:cxnLst/>
            <a:rect l="l" t="t" r="r" b="b"/>
            <a:pathLst>
              <a:path w="297744" h="188642" extrusionOk="0">
                <a:moveTo>
                  <a:pt x="283856" y="0"/>
                </a:moveTo>
                <a:lnTo>
                  <a:pt x="276123" y="21305"/>
                </a:lnTo>
                <a:lnTo>
                  <a:pt x="265445" y="44609"/>
                </a:lnTo>
                <a:lnTo>
                  <a:pt x="261657" y="38928"/>
                </a:lnTo>
                <a:lnTo>
                  <a:pt x="254661" y="57813"/>
                </a:lnTo>
                <a:lnTo>
                  <a:pt x="249295" y="37350"/>
                </a:lnTo>
                <a:lnTo>
                  <a:pt x="249242" y="37087"/>
                </a:lnTo>
                <a:lnTo>
                  <a:pt x="245139" y="40717"/>
                </a:lnTo>
                <a:lnTo>
                  <a:pt x="238458" y="61285"/>
                </a:lnTo>
                <a:lnTo>
                  <a:pt x="229358" y="73910"/>
                </a:lnTo>
                <a:lnTo>
                  <a:pt x="224413" y="97477"/>
                </a:lnTo>
                <a:lnTo>
                  <a:pt x="208631" y="110155"/>
                </a:lnTo>
                <a:lnTo>
                  <a:pt x="208631" y="110208"/>
                </a:lnTo>
                <a:lnTo>
                  <a:pt x="201687" y="144348"/>
                </a:lnTo>
                <a:lnTo>
                  <a:pt x="196585" y="140087"/>
                </a:lnTo>
                <a:lnTo>
                  <a:pt x="190851" y="123306"/>
                </a:lnTo>
                <a:lnTo>
                  <a:pt x="174964" y="100108"/>
                </a:lnTo>
                <a:lnTo>
                  <a:pt x="174859" y="99897"/>
                </a:lnTo>
                <a:lnTo>
                  <a:pt x="165758" y="116678"/>
                </a:lnTo>
                <a:lnTo>
                  <a:pt x="160129" y="108682"/>
                </a:lnTo>
                <a:lnTo>
                  <a:pt x="159972" y="108577"/>
                </a:lnTo>
                <a:lnTo>
                  <a:pt x="153869" y="112312"/>
                </a:lnTo>
                <a:lnTo>
                  <a:pt x="140508" y="95952"/>
                </a:lnTo>
                <a:lnTo>
                  <a:pt x="140403" y="95899"/>
                </a:lnTo>
                <a:lnTo>
                  <a:pt x="134300" y="100265"/>
                </a:lnTo>
                <a:lnTo>
                  <a:pt x="129303" y="89692"/>
                </a:lnTo>
                <a:lnTo>
                  <a:pt x="119308" y="109629"/>
                </a:lnTo>
                <a:lnTo>
                  <a:pt x="112312" y="104105"/>
                </a:lnTo>
                <a:lnTo>
                  <a:pt x="105157" y="111312"/>
                </a:lnTo>
                <a:lnTo>
                  <a:pt x="100212" y="150608"/>
                </a:lnTo>
                <a:lnTo>
                  <a:pt x="93321" y="172860"/>
                </a:lnTo>
                <a:lnTo>
                  <a:pt x="83537" y="146032"/>
                </a:lnTo>
                <a:lnTo>
                  <a:pt x="83431" y="145874"/>
                </a:lnTo>
                <a:lnTo>
                  <a:pt x="77645" y="150345"/>
                </a:lnTo>
                <a:lnTo>
                  <a:pt x="72595" y="131776"/>
                </a:lnTo>
                <a:lnTo>
                  <a:pt x="64231" y="152344"/>
                </a:lnTo>
                <a:lnTo>
                  <a:pt x="51763" y="161287"/>
                </a:lnTo>
                <a:lnTo>
                  <a:pt x="43083" y="177542"/>
                </a:lnTo>
                <a:lnTo>
                  <a:pt x="37507" y="169388"/>
                </a:lnTo>
                <a:lnTo>
                  <a:pt x="23462" y="188063"/>
                </a:lnTo>
                <a:lnTo>
                  <a:pt x="14256" y="175175"/>
                </a:lnTo>
                <a:lnTo>
                  <a:pt x="14151" y="175070"/>
                </a:lnTo>
                <a:lnTo>
                  <a:pt x="0" y="186748"/>
                </a:lnTo>
                <a:lnTo>
                  <a:pt x="210" y="187011"/>
                </a:lnTo>
                <a:lnTo>
                  <a:pt x="14098" y="175490"/>
                </a:lnTo>
                <a:lnTo>
                  <a:pt x="23462" y="188642"/>
                </a:lnTo>
                <a:lnTo>
                  <a:pt x="37507" y="169967"/>
                </a:lnTo>
                <a:lnTo>
                  <a:pt x="43083" y="178226"/>
                </a:lnTo>
                <a:lnTo>
                  <a:pt x="51974" y="161550"/>
                </a:lnTo>
                <a:lnTo>
                  <a:pt x="64494" y="152607"/>
                </a:lnTo>
                <a:lnTo>
                  <a:pt x="72542" y="132828"/>
                </a:lnTo>
                <a:lnTo>
                  <a:pt x="77487" y="150924"/>
                </a:lnTo>
                <a:lnTo>
                  <a:pt x="83326" y="146400"/>
                </a:lnTo>
                <a:lnTo>
                  <a:pt x="93321" y="173912"/>
                </a:lnTo>
                <a:lnTo>
                  <a:pt x="100475" y="150661"/>
                </a:lnTo>
                <a:lnTo>
                  <a:pt x="105473" y="111470"/>
                </a:lnTo>
                <a:lnTo>
                  <a:pt x="112312" y="104474"/>
                </a:lnTo>
                <a:lnTo>
                  <a:pt x="119413" y="110155"/>
                </a:lnTo>
                <a:lnTo>
                  <a:pt x="129303" y="90481"/>
                </a:lnTo>
                <a:lnTo>
                  <a:pt x="134090" y="100634"/>
                </a:lnTo>
                <a:lnTo>
                  <a:pt x="134195" y="100791"/>
                </a:lnTo>
                <a:lnTo>
                  <a:pt x="140350" y="96267"/>
                </a:lnTo>
                <a:lnTo>
                  <a:pt x="153817" y="112733"/>
                </a:lnTo>
                <a:lnTo>
                  <a:pt x="159919" y="109050"/>
                </a:lnTo>
                <a:lnTo>
                  <a:pt x="165863" y="117309"/>
                </a:lnTo>
                <a:lnTo>
                  <a:pt x="174911" y="100476"/>
                </a:lnTo>
                <a:lnTo>
                  <a:pt x="190483" y="123411"/>
                </a:lnTo>
                <a:lnTo>
                  <a:pt x="196374" y="140192"/>
                </a:lnTo>
                <a:lnTo>
                  <a:pt x="196374" y="140245"/>
                </a:lnTo>
                <a:lnTo>
                  <a:pt x="201845" y="144927"/>
                </a:lnTo>
                <a:lnTo>
                  <a:pt x="208894" y="110365"/>
                </a:lnTo>
                <a:lnTo>
                  <a:pt x="224623" y="97740"/>
                </a:lnTo>
                <a:lnTo>
                  <a:pt x="224676" y="97635"/>
                </a:lnTo>
                <a:lnTo>
                  <a:pt x="229673" y="74121"/>
                </a:lnTo>
                <a:lnTo>
                  <a:pt x="238721" y="61443"/>
                </a:lnTo>
                <a:lnTo>
                  <a:pt x="245455" y="40927"/>
                </a:lnTo>
                <a:lnTo>
                  <a:pt x="249032" y="37771"/>
                </a:lnTo>
                <a:lnTo>
                  <a:pt x="254503" y="58392"/>
                </a:lnTo>
                <a:lnTo>
                  <a:pt x="254608" y="58865"/>
                </a:lnTo>
                <a:lnTo>
                  <a:pt x="261710" y="39664"/>
                </a:lnTo>
                <a:lnTo>
                  <a:pt x="265445" y="45241"/>
                </a:lnTo>
                <a:lnTo>
                  <a:pt x="276439" y="21411"/>
                </a:lnTo>
                <a:lnTo>
                  <a:pt x="283856" y="842"/>
                </a:lnTo>
                <a:lnTo>
                  <a:pt x="289853" y="14309"/>
                </a:lnTo>
                <a:lnTo>
                  <a:pt x="297481" y="28933"/>
                </a:lnTo>
                <a:lnTo>
                  <a:pt x="297744" y="28723"/>
                </a:lnTo>
                <a:lnTo>
                  <a:pt x="290169" y="14204"/>
                </a:lnTo>
                <a:lnTo>
                  <a:pt x="283856"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 name="Google Shape;131;p11"/>
          <p:cNvGrpSpPr/>
          <p:nvPr/>
        </p:nvGrpSpPr>
        <p:grpSpPr>
          <a:xfrm>
            <a:off x="7503650" y="445025"/>
            <a:ext cx="1297450" cy="477875"/>
            <a:chOff x="7164300" y="445025"/>
            <a:chExt cx="1297450" cy="477875"/>
          </a:xfrm>
        </p:grpSpPr>
        <p:grpSp>
          <p:nvGrpSpPr>
            <p:cNvPr id="132" name="Google Shape;132;p11"/>
            <p:cNvGrpSpPr/>
            <p:nvPr/>
          </p:nvGrpSpPr>
          <p:grpSpPr>
            <a:xfrm>
              <a:off x="7301725" y="555088"/>
              <a:ext cx="1160025" cy="257725"/>
              <a:chOff x="3464600" y="3479675"/>
              <a:chExt cx="1160025" cy="257725"/>
            </a:xfrm>
          </p:grpSpPr>
          <p:sp>
            <p:nvSpPr>
              <p:cNvPr id="133" name="Google Shape;133;p11"/>
              <p:cNvSpPr/>
              <p:nvPr/>
            </p:nvSpPr>
            <p:spPr>
              <a:xfrm>
                <a:off x="3464600" y="3479675"/>
                <a:ext cx="1021600" cy="198500"/>
              </a:xfrm>
              <a:custGeom>
                <a:avLst/>
                <a:gdLst/>
                <a:ahLst/>
                <a:cxnLst/>
                <a:rect l="l" t="t" r="r" b="b"/>
                <a:pathLst>
                  <a:path w="40864" h="7940" extrusionOk="0">
                    <a:moveTo>
                      <a:pt x="1" y="1"/>
                    </a:moveTo>
                    <a:lnTo>
                      <a:pt x="1" y="1602"/>
                    </a:lnTo>
                    <a:lnTo>
                      <a:pt x="15845" y="1602"/>
                    </a:lnTo>
                    <a:lnTo>
                      <a:pt x="26319" y="7940"/>
                    </a:lnTo>
                    <a:lnTo>
                      <a:pt x="40863" y="7940"/>
                    </a:lnTo>
                    <a:lnTo>
                      <a:pt x="40863" y="6339"/>
                    </a:lnTo>
                    <a:lnTo>
                      <a:pt x="26720" y="6339"/>
                    </a:lnTo>
                    <a:lnTo>
                      <a:pt x="163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1"/>
              <p:cNvSpPr/>
              <p:nvPr/>
            </p:nvSpPr>
            <p:spPr>
              <a:xfrm>
                <a:off x="4458650" y="3572250"/>
                <a:ext cx="165975" cy="165150"/>
              </a:xfrm>
              <a:custGeom>
                <a:avLst/>
                <a:gdLst/>
                <a:ahLst/>
                <a:cxnLst/>
                <a:rect l="l" t="t" r="r" b="b"/>
                <a:pathLst>
                  <a:path w="6639" h="6606" extrusionOk="0">
                    <a:moveTo>
                      <a:pt x="3303" y="1602"/>
                    </a:moveTo>
                    <a:cubicBezTo>
                      <a:pt x="4270" y="1602"/>
                      <a:pt x="5004" y="2369"/>
                      <a:pt x="5004" y="3303"/>
                    </a:cubicBezTo>
                    <a:cubicBezTo>
                      <a:pt x="5004" y="4270"/>
                      <a:pt x="4270" y="5004"/>
                      <a:pt x="3303" y="5004"/>
                    </a:cubicBezTo>
                    <a:cubicBezTo>
                      <a:pt x="2335" y="5004"/>
                      <a:pt x="1602" y="4270"/>
                      <a:pt x="1602" y="3303"/>
                    </a:cubicBezTo>
                    <a:cubicBezTo>
                      <a:pt x="1602" y="2369"/>
                      <a:pt x="2335" y="1602"/>
                      <a:pt x="3303" y="1602"/>
                    </a:cubicBezTo>
                    <a:close/>
                    <a:moveTo>
                      <a:pt x="3303" y="0"/>
                    </a:moveTo>
                    <a:cubicBezTo>
                      <a:pt x="1501" y="0"/>
                      <a:pt x="0" y="1468"/>
                      <a:pt x="0" y="3303"/>
                    </a:cubicBezTo>
                    <a:cubicBezTo>
                      <a:pt x="0" y="5104"/>
                      <a:pt x="1468" y="6605"/>
                      <a:pt x="3303" y="6605"/>
                    </a:cubicBezTo>
                    <a:cubicBezTo>
                      <a:pt x="5137" y="6605"/>
                      <a:pt x="6638" y="5104"/>
                      <a:pt x="6605" y="3303"/>
                    </a:cubicBezTo>
                    <a:cubicBezTo>
                      <a:pt x="6605" y="1501"/>
                      <a:pt x="5137" y="0"/>
                      <a:pt x="33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 name="Google Shape;135;p11"/>
            <p:cNvGrpSpPr/>
            <p:nvPr/>
          </p:nvGrpSpPr>
          <p:grpSpPr>
            <a:xfrm rot="10800000" flipH="1">
              <a:off x="7164300" y="445025"/>
              <a:ext cx="495375" cy="477875"/>
              <a:chOff x="3881575" y="2684100"/>
              <a:chExt cx="495375" cy="477875"/>
            </a:xfrm>
          </p:grpSpPr>
          <p:sp>
            <p:nvSpPr>
              <p:cNvPr id="136" name="Google Shape;136;p11"/>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1"/>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1"/>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9" name="Google Shape;139;p11"/>
          <p:cNvGrpSpPr/>
          <p:nvPr/>
        </p:nvGrpSpPr>
        <p:grpSpPr>
          <a:xfrm rot="-5547522">
            <a:off x="320091" y="4360485"/>
            <a:ext cx="495385" cy="477885"/>
            <a:chOff x="3881575" y="2684100"/>
            <a:chExt cx="495375" cy="477875"/>
          </a:xfrm>
        </p:grpSpPr>
        <p:sp>
          <p:nvSpPr>
            <p:cNvPr id="140" name="Google Shape;140;p11"/>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1"/>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1"/>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 name="Google Shape;143;p11"/>
          <p:cNvSpPr txBox="1">
            <a:spLocks noGrp="1"/>
          </p:cNvSpPr>
          <p:nvPr>
            <p:ph type="title" hasCustomPrompt="1"/>
          </p:nvPr>
        </p:nvSpPr>
        <p:spPr>
          <a:xfrm>
            <a:off x="3798600" y="1254175"/>
            <a:ext cx="4632300" cy="1963500"/>
          </a:xfrm>
          <a:prstGeom prst="rect">
            <a:avLst/>
          </a:prstGeom>
        </p:spPr>
        <p:txBody>
          <a:bodyPr spcFirstLastPara="1" wrap="square" lIns="91425" tIns="91425" rIns="91425" bIns="91425" anchor="b" anchorCtr="0">
            <a:noAutofit/>
          </a:bodyPr>
          <a:lstStyle>
            <a:lvl1pPr lvl="0" algn="r">
              <a:spcBef>
                <a:spcPts val="0"/>
              </a:spcBef>
              <a:spcAft>
                <a:spcPts val="0"/>
              </a:spcAft>
              <a:buSzPts val="12000"/>
              <a:buNone/>
              <a:defRPr sz="12000">
                <a:solidFill>
                  <a:schemeClr val="dk2"/>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44" name="Google Shape;144;p11"/>
          <p:cNvSpPr txBox="1">
            <a:spLocks noGrp="1"/>
          </p:cNvSpPr>
          <p:nvPr>
            <p:ph type="body" idx="1"/>
          </p:nvPr>
        </p:nvSpPr>
        <p:spPr>
          <a:xfrm>
            <a:off x="5697900" y="3217675"/>
            <a:ext cx="2733000" cy="693300"/>
          </a:xfrm>
          <a:prstGeom prst="rect">
            <a:avLst/>
          </a:prstGeom>
        </p:spPr>
        <p:txBody>
          <a:bodyPr spcFirstLastPara="1" wrap="square" lIns="91425" tIns="91425" rIns="91425" bIns="91425" anchor="t" anchorCtr="0">
            <a:noAutofit/>
          </a:bodyPr>
          <a:lstStyle>
            <a:lvl1pPr marL="457200" lvl="0" indent="-342900" algn="r">
              <a:spcBef>
                <a:spcPts val="0"/>
              </a:spcBef>
              <a:spcAft>
                <a:spcPts val="0"/>
              </a:spcAft>
              <a:buSzPts val="1800"/>
              <a:buChar char="●"/>
              <a:defRPr sz="1600"/>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Chewy"/>
              <a:buNone/>
              <a:defRPr sz="2800">
                <a:solidFill>
                  <a:schemeClr val="lt2"/>
                </a:solidFill>
                <a:latin typeface="Chewy"/>
                <a:ea typeface="Chewy"/>
                <a:cs typeface="Chewy"/>
                <a:sym typeface="Chewy"/>
              </a:defRPr>
            </a:lvl1pPr>
            <a:lvl2pPr lvl="1">
              <a:spcBef>
                <a:spcPts val="0"/>
              </a:spcBef>
              <a:spcAft>
                <a:spcPts val="0"/>
              </a:spcAft>
              <a:buClr>
                <a:schemeClr val="lt2"/>
              </a:buClr>
              <a:buSzPts val="2800"/>
              <a:buFont typeface="Chewy"/>
              <a:buNone/>
              <a:defRPr sz="2800">
                <a:solidFill>
                  <a:schemeClr val="lt2"/>
                </a:solidFill>
                <a:latin typeface="Chewy"/>
                <a:ea typeface="Chewy"/>
                <a:cs typeface="Chewy"/>
                <a:sym typeface="Chewy"/>
              </a:defRPr>
            </a:lvl2pPr>
            <a:lvl3pPr lvl="2">
              <a:spcBef>
                <a:spcPts val="0"/>
              </a:spcBef>
              <a:spcAft>
                <a:spcPts val="0"/>
              </a:spcAft>
              <a:buClr>
                <a:schemeClr val="lt2"/>
              </a:buClr>
              <a:buSzPts val="2800"/>
              <a:buFont typeface="Chewy"/>
              <a:buNone/>
              <a:defRPr sz="2800">
                <a:solidFill>
                  <a:schemeClr val="lt2"/>
                </a:solidFill>
                <a:latin typeface="Chewy"/>
                <a:ea typeface="Chewy"/>
                <a:cs typeface="Chewy"/>
                <a:sym typeface="Chewy"/>
              </a:defRPr>
            </a:lvl3pPr>
            <a:lvl4pPr lvl="3">
              <a:spcBef>
                <a:spcPts val="0"/>
              </a:spcBef>
              <a:spcAft>
                <a:spcPts val="0"/>
              </a:spcAft>
              <a:buClr>
                <a:schemeClr val="lt2"/>
              </a:buClr>
              <a:buSzPts val="2800"/>
              <a:buFont typeface="Chewy"/>
              <a:buNone/>
              <a:defRPr sz="2800">
                <a:solidFill>
                  <a:schemeClr val="lt2"/>
                </a:solidFill>
                <a:latin typeface="Chewy"/>
                <a:ea typeface="Chewy"/>
                <a:cs typeface="Chewy"/>
                <a:sym typeface="Chewy"/>
              </a:defRPr>
            </a:lvl4pPr>
            <a:lvl5pPr lvl="4">
              <a:spcBef>
                <a:spcPts val="0"/>
              </a:spcBef>
              <a:spcAft>
                <a:spcPts val="0"/>
              </a:spcAft>
              <a:buClr>
                <a:schemeClr val="lt2"/>
              </a:buClr>
              <a:buSzPts val="2800"/>
              <a:buFont typeface="Chewy"/>
              <a:buNone/>
              <a:defRPr sz="2800">
                <a:solidFill>
                  <a:schemeClr val="lt2"/>
                </a:solidFill>
                <a:latin typeface="Chewy"/>
                <a:ea typeface="Chewy"/>
                <a:cs typeface="Chewy"/>
                <a:sym typeface="Chewy"/>
              </a:defRPr>
            </a:lvl5pPr>
            <a:lvl6pPr lvl="5">
              <a:spcBef>
                <a:spcPts val="0"/>
              </a:spcBef>
              <a:spcAft>
                <a:spcPts val="0"/>
              </a:spcAft>
              <a:buClr>
                <a:schemeClr val="lt2"/>
              </a:buClr>
              <a:buSzPts val="2800"/>
              <a:buFont typeface="Chewy"/>
              <a:buNone/>
              <a:defRPr sz="2800">
                <a:solidFill>
                  <a:schemeClr val="lt2"/>
                </a:solidFill>
                <a:latin typeface="Chewy"/>
                <a:ea typeface="Chewy"/>
                <a:cs typeface="Chewy"/>
                <a:sym typeface="Chewy"/>
              </a:defRPr>
            </a:lvl6pPr>
            <a:lvl7pPr lvl="6">
              <a:spcBef>
                <a:spcPts val="0"/>
              </a:spcBef>
              <a:spcAft>
                <a:spcPts val="0"/>
              </a:spcAft>
              <a:buClr>
                <a:schemeClr val="lt2"/>
              </a:buClr>
              <a:buSzPts val="2800"/>
              <a:buFont typeface="Chewy"/>
              <a:buNone/>
              <a:defRPr sz="2800">
                <a:solidFill>
                  <a:schemeClr val="lt2"/>
                </a:solidFill>
                <a:latin typeface="Chewy"/>
                <a:ea typeface="Chewy"/>
                <a:cs typeface="Chewy"/>
                <a:sym typeface="Chewy"/>
              </a:defRPr>
            </a:lvl7pPr>
            <a:lvl8pPr lvl="7">
              <a:spcBef>
                <a:spcPts val="0"/>
              </a:spcBef>
              <a:spcAft>
                <a:spcPts val="0"/>
              </a:spcAft>
              <a:buClr>
                <a:schemeClr val="lt2"/>
              </a:buClr>
              <a:buSzPts val="2800"/>
              <a:buFont typeface="Chewy"/>
              <a:buNone/>
              <a:defRPr sz="2800">
                <a:solidFill>
                  <a:schemeClr val="lt2"/>
                </a:solidFill>
                <a:latin typeface="Chewy"/>
                <a:ea typeface="Chewy"/>
                <a:cs typeface="Chewy"/>
                <a:sym typeface="Chewy"/>
              </a:defRPr>
            </a:lvl8pPr>
            <a:lvl9pPr lvl="8">
              <a:spcBef>
                <a:spcPts val="0"/>
              </a:spcBef>
              <a:spcAft>
                <a:spcPts val="0"/>
              </a:spcAft>
              <a:buClr>
                <a:schemeClr val="lt2"/>
              </a:buClr>
              <a:buSzPts val="2800"/>
              <a:buFont typeface="Chewy"/>
              <a:buNone/>
              <a:defRPr sz="2800">
                <a:solidFill>
                  <a:schemeClr val="lt2"/>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3"/>
              </a:buClr>
              <a:buSzPts val="1800"/>
              <a:buFont typeface="Ubuntu"/>
              <a:buChar char="●"/>
              <a:defRPr sz="1800">
                <a:solidFill>
                  <a:schemeClr val="accent3"/>
                </a:solidFill>
                <a:latin typeface="Ubuntu"/>
                <a:ea typeface="Ubuntu"/>
                <a:cs typeface="Ubuntu"/>
                <a:sym typeface="Ubuntu"/>
              </a:defRPr>
            </a:lvl1pPr>
            <a:lvl2pPr marL="914400" lvl="1" indent="-317500">
              <a:lnSpc>
                <a:spcPct val="100000"/>
              </a:lnSpc>
              <a:spcBef>
                <a:spcPts val="0"/>
              </a:spcBef>
              <a:spcAft>
                <a:spcPts val="0"/>
              </a:spcAft>
              <a:buClr>
                <a:schemeClr val="accent3"/>
              </a:buClr>
              <a:buSzPts val="1400"/>
              <a:buFont typeface="Ubuntu"/>
              <a:buChar char="○"/>
              <a:defRPr>
                <a:solidFill>
                  <a:schemeClr val="accent3"/>
                </a:solidFill>
                <a:latin typeface="Ubuntu"/>
                <a:ea typeface="Ubuntu"/>
                <a:cs typeface="Ubuntu"/>
                <a:sym typeface="Ubuntu"/>
              </a:defRPr>
            </a:lvl2pPr>
            <a:lvl3pPr marL="1371600" lvl="2" indent="-317500">
              <a:lnSpc>
                <a:spcPct val="100000"/>
              </a:lnSpc>
              <a:spcBef>
                <a:spcPts val="0"/>
              </a:spcBef>
              <a:spcAft>
                <a:spcPts val="0"/>
              </a:spcAft>
              <a:buClr>
                <a:schemeClr val="accent3"/>
              </a:buClr>
              <a:buSzPts val="1400"/>
              <a:buFont typeface="Ubuntu"/>
              <a:buChar char="■"/>
              <a:defRPr>
                <a:solidFill>
                  <a:schemeClr val="accent3"/>
                </a:solidFill>
                <a:latin typeface="Ubuntu"/>
                <a:ea typeface="Ubuntu"/>
                <a:cs typeface="Ubuntu"/>
                <a:sym typeface="Ubuntu"/>
              </a:defRPr>
            </a:lvl3pPr>
            <a:lvl4pPr marL="1828800" lvl="3" indent="-317500">
              <a:lnSpc>
                <a:spcPct val="100000"/>
              </a:lnSpc>
              <a:spcBef>
                <a:spcPts val="0"/>
              </a:spcBef>
              <a:spcAft>
                <a:spcPts val="0"/>
              </a:spcAft>
              <a:buClr>
                <a:schemeClr val="accent3"/>
              </a:buClr>
              <a:buSzPts val="1400"/>
              <a:buFont typeface="Ubuntu"/>
              <a:buChar char="●"/>
              <a:defRPr>
                <a:solidFill>
                  <a:schemeClr val="accent3"/>
                </a:solidFill>
                <a:latin typeface="Ubuntu"/>
                <a:ea typeface="Ubuntu"/>
                <a:cs typeface="Ubuntu"/>
                <a:sym typeface="Ubuntu"/>
              </a:defRPr>
            </a:lvl4pPr>
            <a:lvl5pPr marL="2286000" lvl="4" indent="-317500">
              <a:lnSpc>
                <a:spcPct val="100000"/>
              </a:lnSpc>
              <a:spcBef>
                <a:spcPts val="0"/>
              </a:spcBef>
              <a:spcAft>
                <a:spcPts val="0"/>
              </a:spcAft>
              <a:buClr>
                <a:schemeClr val="accent3"/>
              </a:buClr>
              <a:buSzPts val="1400"/>
              <a:buFont typeface="Ubuntu"/>
              <a:buChar char="○"/>
              <a:defRPr>
                <a:solidFill>
                  <a:schemeClr val="accent3"/>
                </a:solidFill>
                <a:latin typeface="Ubuntu"/>
                <a:ea typeface="Ubuntu"/>
                <a:cs typeface="Ubuntu"/>
                <a:sym typeface="Ubuntu"/>
              </a:defRPr>
            </a:lvl5pPr>
            <a:lvl6pPr marL="2743200" lvl="5" indent="-317500">
              <a:lnSpc>
                <a:spcPct val="100000"/>
              </a:lnSpc>
              <a:spcBef>
                <a:spcPts val="0"/>
              </a:spcBef>
              <a:spcAft>
                <a:spcPts val="0"/>
              </a:spcAft>
              <a:buClr>
                <a:schemeClr val="accent3"/>
              </a:buClr>
              <a:buSzPts val="1400"/>
              <a:buFont typeface="Ubuntu"/>
              <a:buChar char="■"/>
              <a:defRPr>
                <a:solidFill>
                  <a:schemeClr val="accent3"/>
                </a:solidFill>
                <a:latin typeface="Ubuntu"/>
                <a:ea typeface="Ubuntu"/>
                <a:cs typeface="Ubuntu"/>
                <a:sym typeface="Ubuntu"/>
              </a:defRPr>
            </a:lvl6pPr>
            <a:lvl7pPr marL="3200400" lvl="6" indent="-317500">
              <a:lnSpc>
                <a:spcPct val="100000"/>
              </a:lnSpc>
              <a:spcBef>
                <a:spcPts val="0"/>
              </a:spcBef>
              <a:spcAft>
                <a:spcPts val="0"/>
              </a:spcAft>
              <a:buClr>
                <a:schemeClr val="accent3"/>
              </a:buClr>
              <a:buSzPts val="1400"/>
              <a:buFont typeface="Ubuntu"/>
              <a:buChar char="●"/>
              <a:defRPr>
                <a:solidFill>
                  <a:schemeClr val="accent3"/>
                </a:solidFill>
                <a:latin typeface="Ubuntu"/>
                <a:ea typeface="Ubuntu"/>
                <a:cs typeface="Ubuntu"/>
                <a:sym typeface="Ubuntu"/>
              </a:defRPr>
            </a:lvl7pPr>
            <a:lvl8pPr marL="3657600" lvl="7" indent="-317500">
              <a:lnSpc>
                <a:spcPct val="100000"/>
              </a:lnSpc>
              <a:spcBef>
                <a:spcPts val="0"/>
              </a:spcBef>
              <a:spcAft>
                <a:spcPts val="0"/>
              </a:spcAft>
              <a:buClr>
                <a:schemeClr val="accent3"/>
              </a:buClr>
              <a:buSzPts val="1400"/>
              <a:buFont typeface="Ubuntu"/>
              <a:buChar char="○"/>
              <a:defRPr>
                <a:solidFill>
                  <a:schemeClr val="accent3"/>
                </a:solidFill>
                <a:latin typeface="Ubuntu"/>
                <a:ea typeface="Ubuntu"/>
                <a:cs typeface="Ubuntu"/>
                <a:sym typeface="Ubuntu"/>
              </a:defRPr>
            </a:lvl8pPr>
            <a:lvl9pPr marL="4114800" lvl="8" indent="-317500">
              <a:lnSpc>
                <a:spcPct val="100000"/>
              </a:lnSpc>
              <a:spcBef>
                <a:spcPts val="0"/>
              </a:spcBef>
              <a:spcAft>
                <a:spcPts val="0"/>
              </a:spcAft>
              <a:buClr>
                <a:schemeClr val="accent3"/>
              </a:buClr>
              <a:buSzPts val="1400"/>
              <a:buFont typeface="Ubuntu"/>
              <a:buChar char="■"/>
              <a:defRPr>
                <a:solidFill>
                  <a:schemeClr val="accent3"/>
                </a:solidFill>
                <a:latin typeface="Ubuntu"/>
                <a:ea typeface="Ubuntu"/>
                <a:cs typeface="Ubuntu"/>
                <a:sym typeface="Ubuntu"/>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6" r:id="rId16"/>
    <p:sldLayoutId id="2147483668" r:id="rId17"/>
    <p:sldLayoutId id="2147483670" r:id="rId18"/>
    <p:sldLayoutId id="2147483671" r:id="rId19"/>
    <p:sldLayoutId id="2147483672" r:id="rId20"/>
    <p:sldLayoutId id="2147483673" r:id="rId21"/>
    <p:sldLayoutId id="2147483675" r:id="rId22"/>
    <p:sldLayoutId id="2147483676" r:id="rId23"/>
    <p:sldLayoutId id="2147483677" r:id="rId24"/>
    <p:sldLayoutId id="2147483679" r:id="rId25"/>
    <p:sldLayoutId id="2147483680" r:id="rId26"/>
    <p:sldLayoutId id="2147483681"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0.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3.xml"/><Relationship Id="rId5" Type="http://schemas.openxmlformats.org/officeDocument/2006/relationships/image" Target="../media/image2.sv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3.xml"/><Relationship Id="rId23" Type="http://schemas.openxmlformats.org/officeDocument/2006/relationships/image" Target="../media/image22.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5" Type="http://schemas.openxmlformats.org/officeDocument/2006/relationships/image" Target="../media/image24.sv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1" Type="http://schemas.openxmlformats.org/officeDocument/2006/relationships/image" Target="../media/image20.svg"/><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1.xml"/><Relationship Id="rId11" Type="http://schemas.openxmlformats.org/officeDocument/2006/relationships/image" Target="../media/image10.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03"/>
        <p:cNvGrpSpPr/>
        <p:nvPr/>
      </p:nvGrpSpPr>
      <p:grpSpPr>
        <a:xfrm>
          <a:off x="0" y="0"/>
          <a:ext cx="0" cy="0"/>
          <a:chOff x="0" y="0"/>
          <a:chExt cx="0" cy="0"/>
        </a:xfrm>
      </p:grpSpPr>
      <p:grpSp>
        <p:nvGrpSpPr>
          <p:cNvPr id="1305" name="Google Shape;1305;p52"/>
          <p:cNvGrpSpPr/>
          <p:nvPr/>
        </p:nvGrpSpPr>
        <p:grpSpPr>
          <a:xfrm>
            <a:off x="5239552" y="995636"/>
            <a:ext cx="480951" cy="493217"/>
            <a:chOff x="5239552" y="995636"/>
            <a:chExt cx="480951" cy="493217"/>
          </a:xfrm>
        </p:grpSpPr>
        <p:sp>
          <p:nvSpPr>
            <p:cNvPr id="1306" name="Google Shape;1306;p52"/>
            <p:cNvSpPr/>
            <p:nvPr/>
          </p:nvSpPr>
          <p:spPr>
            <a:xfrm rot="798727">
              <a:off x="5269069" y="1020170"/>
              <a:ext cx="246378" cy="285136"/>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2"/>
            <p:cNvSpPr/>
            <p:nvPr/>
          </p:nvSpPr>
          <p:spPr>
            <a:xfrm rot="798727">
              <a:off x="5545637" y="1292580"/>
              <a:ext cx="156157" cy="180723"/>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821933" y="995635"/>
            <a:ext cx="7510409" cy="3154167"/>
          </a:xfrm>
          <a:prstGeom prst="rect">
            <a:avLst/>
          </a:prstGeom>
          <a:solidFill>
            <a:schemeClr val="bg1"/>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22277" y="1467407"/>
            <a:ext cx="7078895" cy="1938992"/>
          </a:xfrm>
          <a:prstGeom prst="rect">
            <a:avLst/>
          </a:prstGeom>
          <a:noFill/>
        </p:spPr>
        <p:txBody>
          <a:bodyPr wrap="square" rtlCol="0">
            <a:spAutoFit/>
          </a:bodyPr>
          <a:lstStyle/>
          <a:p>
            <a:pPr algn="ctr">
              <a:lnSpc>
                <a:spcPct val="150000"/>
              </a:lnSpc>
            </a:pPr>
            <a:r>
              <a:rPr lang="en-US" sz="4000" b="1" dirty="0" smtClean="0">
                <a:solidFill>
                  <a:schemeClr val="accent2">
                    <a:lumMod val="50000"/>
                  </a:schemeClr>
                </a:solidFill>
              </a:rPr>
              <a:t>NHIỆT LIỆT CHÀO ĐÓN </a:t>
            </a:r>
          </a:p>
          <a:p>
            <a:pPr algn="ctr">
              <a:lnSpc>
                <a:spcPct val="150000"/>
              </a:lnSpc>
            </a:pPr>
            <a:r>
              <a:rPr lang="en-US" sz="4000" b="1" dirty="0" smtClean="0">
                <a:solidFill>
                  <a:schemeClr val="accent2">
                    <a:lumMod val="50000"/>
                  </a:schemeClr>
                </a:solidFill>
              </a:rPr>
              <a:t>CẢ LỚP ĐẾN BÀI HỌC MỚI!</a:t>
            </a:r>
            <a:endParaRPr lang="en-US" sz="4000" b="1" dirty="0">
              <a:solidFill>
                <a:schemeClr val="accent2">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04666" y="369870"/>
            <a:ext cx="4243227" cy="400110"/>
          </a:xfrm>
          <a:prstGeom prst="rect">
            <a:avLst/>
          </a:prstGeom>
          <a:noFill/>
        </p:spPr>
        <p:txBody>
          <a:bodyPr wrap="square" rtlCol="0">
            <a:spAutoFit/>
          </a:bodyPr>
          <a:lstStyle/>
          <a:p>
            <a:pPr algn="ctr"/>
            <a:r>
              <a:rPr lang="en-US" sz="2000" b="1" dirty="0" err="1" smtClean="0">
                <a:solidFill>
                  <a:schemeClr val="accent1">
                    <a:lumMod val="50000"/>
                  </a:schemeClr>
                </a:solidFill>
              </a:rPr>
              <a:t>Biểu</a:t>
            </a:r>
            <a:r>
              <a:rPr lang="en-US" sz="2000" b="1" dirty="0" smtClean="0">
                <a:solidFill>
                  <a:schemeClr val="accent1">
                    <a:lumMod val="50000"/>
                  </a:schemeClr>
                </a:solidFill>
              </a:rPr>
              <a:t> </a:t>
            </a:r>
            <a:r>
              <a:rPr lang="en-US" sz="2000" b="1" dirty="0" err="1" smtClean="0">
                <a:solidFill>
                  <a:schemeClr val="accent1">
                    <a:lumMod val="50000"/>
                  </a:schemeClr>
                </a:solidFill>
              </a:rPr>
              <a:t>đồ</a:t>
            </a:r>
            <a:r>
              <a:rPr lang="en-US" sz="2000" b="1" dirty="0" smtClean="0">
                <a:solidFill>
                  <a:schemeClr val="accent1">
                    <a:lumMod val="50000"/>
                  </a:schemeClr>
                </a:solidFill>
              </a:rPr>
              <a:t> </a:t>
            </a:r>
            <a:r>
              <a:rPr lang="en-US" sz="2000" b="1" dirty="0" err="1" smtClean="0">
                <a:solidFill>
                  <a:schemeClr val="accent1">
                    <a:lumMod val="50000"/>
                  </a:schemeClr>
                </a:solidFill>
              </a:rPr>
              <a:t>chứng</a:t>
            </a:r>
            <a:r>
              <a:rPr lang="en-US" sz="2000" b="1" dirty="0" smtClean="0">
                <a:solidFill>
                  <a:schemeClr val="accent1">
                    <a:lumMod val="50000"/>
                  </a:schemeClr>
                </a:solidFill>
              </a:rPr>
              <a:t> </a:t>
            </a:r>
            <a:r>
              <a:rPr lang="en-US" sz="2000" b="1" dirty="0" err="1" smtClean="0">
                <a:solidFill>
                  <a:schemeClr val="accent1">
                    <a:lumMod val="50000"/>
                  </a:schemeClr>
                </a:solidFill>
              </a:rPr>
              <a:t>khoán</a:t>
            </a:r>
            <a:endParaRPr lang="en-US" sz="2000" b="1" dirty="0">
              <a:solidFill>
                <a:schemeClr val="accent1">
                  <a:lumMod val="50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6325" y="954914"/>
            <a:ext cx="6679907" cy="3942005"/>
          </a:xfrm>
          <a:prstGeom prst="rect">
            <a:avLst/>
          </a:prstGeom>
        </p:spPr>
      </p:pic>
      <p:cxnSp>
        <p:nvCxnSpPr>
          <p:cNvPr id="8" name="Straight Arrow Connector 7"/>
          <p:cNvCxnSpPr/>
          <p:nvPr/>
        </p:nvCxnSpPr>
        <p:spPr>
          <a:xfrm>
            <a:off x="865084" y="4500081"/>
            <a:ext cx="421241" cy="3146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16200000">
            <a:off x="-740766" y="3472665"/>
            <a:ext cx="2732926" cy="400110"/>
          </a:xfrm>
          <a:prstGeom prst="rect">
            <a:avLst/>
          </a:prstGeom>
          <a:noFill/>
        </p:spPr>
        <p:txBody>
          <a:bodyPr wrap="square" rtlCol="0">
            <a:spAutoFit/>
          </a:bodyPr>
          <a:lstStyle/>
          <a:p>
            <a:r>
              <a:rPr lang="en-US" sz="2000" dirty="0" err="1" smtClean="0">
                <a:solidFill>
                  <a:srgbClr val="002060"/>
                </a:solidFill>
              </a:rPr>
              <a:t>Trục</a:t>
            </a:r>
            <a:r>
              <a:rPr lang="en-US" sz="2000" dirty="0" smtClean="0">
                <a:solidFill>
                  <a:srgbClr val="002060"/>
                </a:solidFill>
              </a:rPr>
              <a:t> </a:t>
            </a:r>
            <a:r>
              <a:rPr lang="en-US" sz="2000" dirty="0" err="1" smtClean="0">
                <a:solidFill>
                  <a:srgbClr val="002060"/>
                </a:solidFill>
              </a:rPr>
              <a:t>ngang</a:t>
            </a:r>
            <a:r>
              <a:rPr lang="en-US" sz="2000" dirty="0" smtClean="0">
                <a:solidFill>
                  <a:srgbClr val="002060"/>
                </a:solidFill>
              </a:rPr>
              <a:t>: </a:t>
            </a:r>
            <a:r>
              <a:rPr lang="en-US" sz="2000" dirty="0" err="1" smtClean="0">
                <a:solidFill>
                  <a:srgbClr val="002060"/>
                </a:solidFill>
              </a:rPr>
              <a:t>Thời</a:t>
            </a:r>
            <a:r>
              <a:rPr lang="en-US" sz="2000" dirty="0" smtClean="0">
                <a:solidFill>
                  <a:srgbClr val="002060"/>
                </a:solidFill>
              </a:rPr>
              <a:t> </a:t>
            </a:r>
            <a:r>
              <a:rPr lang="en-US" sz="2000" dirty="0" err="1" smtClean="0">
                <a:solidFill>
                  <a:srgbClr val="002060"/>
                </a:solidFill>
              </a:rPr>
              <a:t>gian</a:t>
            </a:r>
            <a:endParaRPr lang="en-US" sz="2000" dirty="0">
              <a:solidFill>
                <a:srgbClr val="002060"/>
              </a:solidFill>
            </a:endParaRPr>
          </a:p>
        </p:txBody>
      </p:sp>
      <p:cxnSp>
        <p:nvCxnSpPr>
          <p:cNvPr id="10" name="Straight Arrow Connector 9"/>
          <p:cNvCxnSpPr/>
          <p:nvPr/>
        </p:nvCxnSpPr>
        <p:spPr>
          <a:xfrm flipH="1">
            <a:off x="7786607" y="707753"/>
            <a:ext cx="498925" cy="4040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5400000">
            <a:off x="6845665" y="1698674"/>
            <a:ext cx="3279845" cy="400110"/>
          </a:xfrm>
          <a:prstGeom prst="rect">
            <a:avLst/>
          </a:prstGeom>
          <a:noFill/>
        </p:spPr>
        <p:txBody>
          <a:bodyPr wrap="square" rtlCol="0">
            <a:spAutoFit/>
          </a:bodyPr>
          <a:lstStyle/>
          <a:p>
            <a:r>
              <a:rPr lang="en-US" sz="2000" dirty="0" err="1" smtClean="0">
                <a:solidFill>
                  <a:srgbClr val="002060"/>
                </a:solidFill>
              </a:rPr>
              <a:t>Trục</a:t>
            </a:r>
            <a:r>
              <a:rPr lang="en-US" sz="2000" dirty="0" smtClean="0">
                <a:solidFill>
                  <a:srgbClr val="002060"/>
                </a:solidFill>
              </a:rPr>
              <a:t> </a:t>
            </a:r>
            <a:r>
              <a:rPr lang="en-US" sz="2000" dirty="0" err="1" smtClean="0">
                <a:solidFill>
                  <a:srgbClr val="002060"/>
                </a:solidFill>
              </a:rPr>
              <a:t>dọc</a:t>
            </a:r>
            <a:r>
              <a:rPr lang="en-US" sz="2000" dirty="0" smtClean="0">
                <a:solidFill>
                  <a:srgbClr val="002060"/>
                </a:solidFill>
              </a:rPr>
              <a:t>: </a:t>
            </a:r>
            <a:r>
              <a:rPr lang="en-US" sz="2000" dirty="0" err="1" smtClean="0">
                <a:solidFill>
                  <a:srgbClr val="002060"/>
                </a:solidFill>
              </a:rPr>
              <a:t>Giá</a:t>
            </a:r>
            <a:r>
              <a:rPr lang="en-US" sz="2000" dirty="0" smtClean="0">
                <a:solidFill>
                  <a:srgbClr val="002060"/>
                </a:solidFill>
              </a:rPr>
              <a:t> </a:t>
            </a:r>
            <a:r>
              <a:rPr lang="en-US" sz="2000" dirty="0" err="1" smtClean="0">
                <a:solidFill>
                  <a:srgbClr val="002060"/>
                </a:solidFill>
              </a:rPr>
              <a:t>một</a:t>
            </a:r>
            <a:r>
              <a:rPr lang="en-US" sz="2000" dirty="0" smtClean="0">
                <a:solidFill>
                  <a:srgbClr val="002060"/>
                </a:solidFill>
              </a:rPr>
              <a:t> </a:t>
            </a:r>
            <a:r>
              <a:rPr lang="en-US" sz="2000" dirty="0" err="1" smtClean="0">
                <a:solidFill>
                  <a:srgbClr val="002060"/>
                </a:solidFill>
              </a:rPr>
              <a:t>cổ</a:t>
            </a:r>
            <a:r>
              <a:rPr lang="en-US" sz="2000" dirty="0" smtClean="0">
                <a:solidFill>
                  <a:srgbClr val="002060"/>
                </a:solidFill>
              </a:rPr>
              <a:t> </a:t>
            </a:r>
            <a:r>
              <a:rPr lang="en-US" sz="2000" dirty="0" err="1" smtClean="0">
                <a:solidFill>
                  <a:srgbClr val="002060"/>
                </a:solidFill>
              </a:rPr>
              <a:t>phiếu</a:t>
            </a:r>
            <a:endParaRPr lang="en-US" sz="2000" dirty="0">
              <a:solidFill>
                <a:srgbClr val="002060"/>
              </a:solidFill>
            </a:endParaRPr>
          </a:p>
        </p:txBody>
      </p:sp>
    </p:spTree>
    <p:extLst>
      <p:ext uri="{BB962C8B-B14F-4D97-AF65-F5344CB8AC3E}">
        <p14:creationId xmlns:p14="http://schemas.microsoft.com/office/powerpoint/2010/main" val="214251665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anim calcmode="lin" valueType="num">
                                      <p:cBhvr>
                                        <p:cTn id="28" dur="500" fill="hold"/>
                                        <p:tgtEl>
                                          <p:spTgt spid="10"/>
                                        </p:tgtEl>
                                        <p:attrNameLst>
                                          <p:attrName>ppt_x</p:attrName>
                                        </p:attrNameLst>
                                      </p:cBhvr>
                                      <p:tavLst>
                                        <p:tav tm="0">
                                          <p:val>
                                            <p:strVal val="#ppt_x"/>
                                          </p:val>
                                        </p:tav>
                                        <p:tav tm="100000">
                                          <p:val>
                                            <p:strVal val="#ppt_x"/>
                                          </p:val>
                                        </p:tav>
                                      </p:tavLst>
                                    </p:anim>
                                    <p:anim calcmode="lin" valueType="num">
                                      <p:cBhvr>
                                        <p:cTn id="29" dur="500" fill="hold"/>
                                        <p:tgtEl>
                                          <p:spTgt spid="10"/>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anim calcmode="lin" valueType="num">
                                      <p:cBhvr>
                                        <p:cTn id="33" dur="500" fill="hold"/>
                                        <p:tgtEl>
                                          <p:spTgt spid="13"/>
                                        </p:tgtEl>
                                        <p:attrNameLst>
                                          <p:attrName>ppt_x</p:attrName>
                                        </p:attrNameLst>
                                      </p:cBhvr>
                                      <p:tavLst>
                                        <p:tav tm="0">
                                          <p:val>
                                            <p:strVal val="#ppt_x"/>
                                          </p:val>
                                        </p:tav>
                                        <p:tav tm="100000">
                                          <p:val>
                                            <p:strVal val="#ppt_x"/>
                                          </p:val>
                                        </p:tav>
                                      </p:tavLst>
                                    </p:anim>
                                    <p:anim calcmode="lin" valueType="num">
                                      <p:cBhvr>
                                        <p:cTn id="3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grpSp>
        <p:nvGrpSpPr>
          <p:cNvPr id="1234" name="Google Shape;1234;p49"/>
          <p:cNvGrpSpPr/>
          <p:nvPr/>
        </p:nvGrpSpPr>
        <p:grpSpPr>
          <a:xfrm>
            <a:off x="238547" y="3626777"/>
            <a:ext cx="1518333" cy="1410089"/>
            <a:chOff x="5241404" y="1624746"/>
            <a:chExt cx="2688659" cy="2496980"/>
          </a:xfrm>
        </p:grpSpPr>
        <p:grpSp>
          <p:nvGrpSpPr>
            <p:cNvPr id="1235" name="Google Shape;1235;p49"/>
            <p:cNvGrpSpPr/>
            <p:nvPr/>
          </p:nvGrpSpPr>
          <p:grpSpPr>
            <a:xfrm>
              <a:off x="5241404" y="1624746"/>
              <a:ext cx="1875497" cy="2439071"/>
              <a:chOff x="6206100" y="1769650"/>
              <a:chExt cx="1687053" cy="2194002"/>
            </a:xfrm>
          </p:grpSpPr>
          <p:sp>
            <p:nvSpPr>
              <p:cNvPr id="1236" name="Google Shape;1236;p49"/>
              <p:cNvSpPr/>
              <p:nvPr/>
            </p:nvSpPr>
            <p:spPr>
              <a:xfrm>
                <a:off x="6571063" y="1769650"/>
                <a:ext cx="826717" cy="984493"/>
              </a:xfrm>
              <a:custGeom>
                <a:avLst/>
                <a:gdLst/>
                <a:ahLst/>
                <a:cxnLst/>
                <a:rect l="l" t="t" r="r" b="b"/>
                <a:pathLst>
                  <a:path w="13110" h="15612" extrusionOk="0">
                    <a:moveTo>
                      <a:pt x="6538" y="0"/>
                    </a:moveTo>
                    <a:cubicBezTo>
                      <a:pt x="2935" y="0"/>
                      <a:pt x="0" y="2936"/>
                      <a:pt x="0" y="6572"/>
                    </a:cubicBezTo>
                    <a:lnTo>
                      <a:pt x="0" y="15611"/>
                    </a:lnTo>
                    <a:lnTo>
                      <a:pt x="3603" y="15611"/>
                    </a:lnTo>
                    <a:lnTo>
                      <a:pt x="3603" y="6572"/>
                    </a:lnTo>
                    <a:cubicBezTo>
                      <a:pt x="3603" y="4937"/>
                      <a:pt x="4937" y="3603"/>
                      <a:pt x="6538" y="3603"/>
                    </a:cubicBezTo>
                    <a:cubicBezTo>
                      <a:pt x="8173" y="3603"/>
                      <a:pt x="9507" y="4937"/>
                      <a:pt x="9507" y="6572"/>
                    </a:cubicBezTo>
                    <a:lnTo>
                      <a:pt x="9507" y="15611"/>
                    </a:lnTo>
                    <a:lnTo>
                      <a:pt x="13109" y="15611"/>
                    </a:lnTo>
                    <a:lnTo>
                      <a:pt x="13109" y="6572"/>
                    </a:lnTo>
                    <a:cubicBezTo>
                      <a:pt x="13109" y="3236"/>
                      <a:pt x="11842" y="434"/>
                      <a:pt x="86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9"/>
              <p:cNvSpPr/>
              <p:nvPr/>
            </p:nvSpPr>
            <p:spPr>
              <a:xfrm>
                <a:off x="6206100" y="2754098"/>
                <a:ext cx="1209554" cy="1209554"/>
              </a:xfrm>
              <a:custGeom>
                <a:avLst/>
                <a:gdLst/>
                <a:ahLst/>
                <a:cxnLst/>
                <a:rect l="l" t="t" r="r" b="b"/>
                <a:pathLst>
                  <a:path w="19181" h="19181" extrusionOk="0">
                    <a:moveTo>
                      <a:pt x="4337" y="0"/>
                    </a:moveTo>
                    <a:cubicBezTo>
                      <a:pt x="1935" y="0"/>
                      <a:pt x="1" y="1935"/>
                      <a:pt x="1" y="4337"/>
                    </a:cubicBezTo>
                    <a:lnTo>
                      <a:pt x="1" y="11342"/>
                    </a:lnTo>
                    <a:cubicBezTo>
                      <a:pt x="1" y="15678"/>
                      <a:pt x="3503" y="19181"/>
                      <a:pt x="7839" y="19181"/>
                    </a:cubicBezTo>
                    <a:lnTo>
                      <a:pt x="17780" y="19181"/>
                    </a:lnTo>
                    <a:cubicBezTo>
                      <a:pt x="18580" y="19181"/>
                      <a:pt x="19181" y="18547"/>
                      <a:pt x="19181" y="17746"/>
                    </a:cubicBezTo>
                    <a:lnTo>
                      <a:pt x="191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9"/>
              <p:cNvSpPr/>
              <p:nvPr/>
            </p:nvSpPr>
            <p:spPr>
              <a:xfrm>
                <a:off x="6681518" y="2754098"/>
                <a:ext cx="1211635" cy="1209554"/>
              </a:xfrm>
              <a:custGeom>
                <a:avLst/>
                <a:gdLst/>
                <a:ahLst/>
                <a:cxnLst/>
                <a:rect l="l" t="t" r="r" b="b"/>
                <a:pathLst>
                  <a:path w="19214" h="19181" extrusionOk="0">
                    <a:moveTo>
                      <a:pt x="0" y="0"/>
                    </a:moveTo>
                    <a:lnTo>
                      <a:pt x="0" y="11342"/>
                    </a:lnTo>
                    <a:cubicBezTo>
                      <a:pt x="0" y="15678"/>
                      <a:pt x="3503" y="19181"/>
                      <a:pt x="7873" y="19181"/>
                    </a:cubicBezTo>
                    <a:lnTo>
                      <a:pt x="11375" y="19181"/>
                    </a:lnTo>
                    <a:cubicBezTo>
                      <a:pt x="15711" y="19181"/>
                      <a:pt x="19214" y="15678"/>
                      <a:pt x="19214" y="11342"/>
                    </a:cubicBezTo>
                    <a:lnTo>
                      <a:pt x="19214" y="4337"/>
                    </a:lnTo>
                    <a:cubicBezTo>
                      <a:pt x="19214" y="1902"/>
                      <a:pt x="17246" y="0"/>
                      <a:pt x="148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9"/>
              <p:cNvSpPr/>
              <p:nvPr/>
            </p:nvSpPr>
            <p:spPr>
              <a:xfrm>
                <a:off x="6703555" y="1769650"/>
                <a:ext cx="824636" cy="984493"/>
              </a:xfrm>
              <a:custGeom>
                <a:avLst/>
                <a:gdLst/>
                <a:ahLst/>
                <a:cxnLst/>
                <a:rect l="l" t="t" r="r" b="b"/>
                <a:pathLst>
                  <a:path w="13077" h="15612" extrusionOk="0">
                    <a:moveTo>
                      <a:pt x="6539" y="0"/>
                    </a:moveTo>
                    <a:cubicBezTo>
                      <a:pt x="2903" y="0"/>
                      <a:pt x="1" y="2936"/>
                      <a:pt x="1" y="6572"/>
                    </a:cubicBezTo>
                    <a:lnTo>
                      <a:pt x="1" y="15611"/>
                    </a:lnTo>
                    <a:lnTo>
                      <a:pt x="3570" y="15611"/>
                    </a:lnTo>
                    <a:lnTo>
                      <a:pt x="3570" y="6572"/>
                    </a:lnTo>
                    <a:cubicBezTo>
                      <a:pt x="3570" y="4937"/>
                      <a:pt x="4904" y="3603"/>
                      <a:pt x="6539" y="3603"/>
                    </a:cubicBezTo>
                    <a:cubicBezTo>
                      <a:pt x="8173" y="3603"/>
                      <a:pt x="9507" y="4937"/>
                      <a:pt x="9507" y="6572"/>
                    </a:cubicBezTo>
                    <a:lnTo>
                      <a:pt x="9507" y="15611"/>
                    </a:lnTo>
                    <a:lnTo>
                      <a:pt x="13077" y="15611"/>
                    </a:lnTo>
                    <a:lnTo>
                      <a:pt x="13077" y="6572"/>
                    </a:lnTo>
                    <a:cubicBezTo>
                      <a:pt x="13077" y="2936"/>
                      <a:pt x="10174" y="0"/>
                      <a:pt x="65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9"/>
              <p:cNvSpPr/>
              <p:nvPr/>
            </p:nvSpPr>
            <p:spPr>
              <a:xfrm>
                <a:off x="6906582" y="3115340"/>
                <a:ext cx="286103" cy="487075"/>
              </a:xfrm>
              <a:custGeom>
                <a:avLst/>
                <a:gdLst/>
                <a:ahLst/>
                <a:cxnLst/>
                <a:rect l="l" t="t" r="r" b="b"/>
                <a:pathLst>
                  <a:path w="4537" h="7724" extrusionOk="0">
                    <a:moveTo>
                      <a:pt x="2351" y="0"/>
                    </a:moveTo>
                    <a:cubicBezTo>
                      <a:pt x="2258" y="0"/>
                      <a:pt x="2164" y="6"/>
                      <a:pt x="2068" y="18"/>
                    </a:cubicBezTo>
                    <a:cubicBezTo>
                      <a:pt x="1134" y="118"/>
                      <a:pt x="334" y="885"/>
                      <a:pt x="167" y="1853"/>
                    </a:cubicBezTo>
                    <a:cubicBezTo>
                      <a:pt x="0" y="2887"/>
                      <a:pt x="567" y="3854"/>
                      <a:pt x="1468" y="4221"/>
                    </a:cubicBezTo>
                    <a:lnTo>
                      <a:pt x="1168" y="6389"/>
                    </a:lnTo>
                    <a:cubicBezTo>
                      <a:pt x="1068" y="7090"/>
                      <a:pt x="1601" y="7724"/>
                      <a:pt x="2335" y="7724"/>
                    </a:cubicBezTo>
                    <a:cubicBezTo>
                      <a:pt x="3036" y="7724"/>
                      <a:pt x="3569" y="7090"/>
                      <a:pt x="3503" y="6389"/>
                    </a:cubicBezTo>
                    <a:lnTo>
                      <a:pt x="3202" y="4221"/>
                    </a:lnTo>
                    <a:cubicBezTo>
                      <a:pt x="4003" y="3854"/>
                      <a:pt x="4537" y="3087"/>
                      <a:pt x="4537" y="2186"/>
                    </a:cubicBezTo>
                    <a:cubicBezTo>
                      <a:pt x="4537" y="978"/>
                      <a:pt x="3559" y="0"/>
                      <a:pt x="2351" y="0"/>
                    </a:cubicBezTo>
                    <a:close/>
                  </a:path>
                </a:pathLst>
              </a:custGeom>
              <a:solidFill>
                <a:srgbClr val="4B8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1" name="Google Shape;1241;p49"/>
            <p:cNvGrpSpPr/>
            <p:nvPr/>
          </p:nvGrpSpPr>
          <p:grpSpPr>
            <a:xfrm flipH="1">
              <a:off x="6609468" y="2916698"/>
              <a:ext cx="1320596" cy="1205028"/>
              <a:chOff x="760050" y="2874625"/>
              <a:chExt cx="1485485" cy="1355487"/>
            </a:xfrm>
          </p:grpSpPr>
          <p:sp>
            <p:nvSpPr>
              <p:cNvPr id="1242" name="Google Shape;1242;p49"/>
              <p:cNvSpPr/>
              <p:nvPr/>
            </p:nvSpPr>
            <p:spPr>
              <a:xfrm>
                <a:off x="760050" y="2874625"/>
                <a:ext cx="1356230" cy="1355487"/>
              </a:xfrm>
              <a:custGeom>
                <a:avLst/>
                <a:gdLst/>
                <a:ahLst/>
                <a:cxnLst/>
                <a:rect l="l" t="t" r="r" b="b"/>
                <a:pathLst>
                  <a:path w="60210" h="60177" extrusionOk="0">
                    <a:moveTo>
                      <a:pt x="30055" y="0"/>
                    </a:moveTo>
                    <a:cubicBezTo>
                      <a:pt x="18347" y="0"/>
                      <a:pt x="8206" y="6672"/>
                      <a:pt x="3236" y="16479"/>
                    </a:cubicBezTo>
                    <a:cubicBezTo>
                      <a:pt x="1168" y="20548"/>
                      <a:pt x="0" y="25185"/>
                      <a:pt x="0" y="30089"/>
                    </a:cubicBezTo>
                    <a:cubicBezTo>
                      <a:pt x="0" y="32557"/>
                      <a:pt x="267" y="34925"/>
                      <a:pt x="868" y="37227"/>
                    </a:cubicBezTo>
                    <a:cubicBezTo>
                      <a:pt x="1335" y="39195"/>
                      <a:pt x="2035" y="41097"/>
                      <a:pt x="2869" y="42898"/>
                    </a:cubicBezTo>
                    <a:cubicBezTo>
                      <a:pt x="4070" y="45400"/>
                      <a:pt x="5604" y="47735"/>
                      <a:pt x="7406" y="49836"/>
                    </a:cubicBezTo>
                    <a:cubicBezTo>
                      <a:pt x="12910" y="56174"/>
                      <a:pt x="21049" y="60177"/>
                      <a:pt x="30088" y="60177"/>
                    </a:cubicBezTo>
                    <a:cubicBezTo>
                      <a:pt x="42130" y="60177"/>
                      <a:pt x="52538" y="53138"/>
                      <a:pt x="57308" y="42898"/>
                    </a:cubicBezTo>
                    <a:cubicBezTo>
                      <a:pt x="59143" y="39028"/>
                      <a:pt x="60210" y="34692"/>
                      <a:pt x="60210" y="30122"/>
                    </a:cubicBezTo>
                    <a:cubicBezTo>
                      <a:pt x="60210" y="26519"/>
                      <a:pt x="59576" y="23117"/>
                      <a:pt x="58375" y="19881"/>
                    </a:cubicBezTo>
                    <a:cubicBezTo>
                      <a:pt x="57908" y="18714"/>
                      <a:pt x="57441" y="17580"/>
                      <a:pt x="56874" y="16479"/>
                    </a:cubicBezTo>
                    <a:cubicBezTo>
                      <a:pt x="55707" y="14177"/>
                      <a:pt x="54272" y="12042"/>
                      <a:pt x="52571" y="10141"/>
                    </a:cubicBezTo>
                    <a:cubicBezTo>
                      <a:pt x="47067" y="3903"/>
                      <a:pt x="39028" y="0"/>
                      <a:pt x="30055" y="0"/>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9"/>
              <p:cNvSpPr/>
              <p:nvPr/>
            </p:nvSpPr>
            <p:spPr>
              <a:xfrm>
                <a:off x="889282" y="2874625"/>
                <a:ext cx="1356253" cy="1355487"/>
              </a:xfrm>
              <a:custGeom>
                <a:avLst/>
                <a:gdLst/>
                <a:ahLst/>
                <a:cxnLst/>
                <a:rect l="l" t="t" r="r" b="b"/>
                <a:pathLst>
                  <a:path w="60211" h="60177" extrusionOk="0">
                    <a:moveTo>
                      <a:pt x="30056" y="0"/>
                    </a:moveTo>
                    <a:cubicBezTo>
                      <a:pt x="18347" y="0"/>
                      <a:pt x="8207" y="6672"/>
                      <a:pt x="3270" y="16479"/>
                    </a:cubicBezTo>
                    <a:cubicBezTo>
                      <a:pt x="1168" y="20548"/>
                      <a:pt x="1" y="25185"/>
                      <a:pt x="1" y="30089"/>
                    </a:cubicBezTo>
                    <a:cubicBezTo>
                      <a:pt x="1" y="32557"/>
                      <a:pt x="301" y="34925"/>
                      <a:pt x="868" y="37227"/>
                    </a:cubicBezTo>
                    <a:cubicBezTo>
                      <a:pt x="1335" y="39195"/>
                      <a:pt x="2036" y="41097"/>
                      <a:pt x="2869" y="42898"/>
                    </a:cubicBezTo>
                    <a:cubicBezTo>
                      <a:pt x="4104" y="45400"/>
                      <a:pt x="5638" y="47735"/>
                      <a:pt x="7439" y="49836"/>
                    </a:cubicBezTo>
                    <a:cubicBezTo>
                      <a:pt x="12943" y="56174"/>
                      <a:pt x="21049" y="60177"/>
                      <a:pt x="30122" y="60177"/>
                    </a:cubicBezTo>
                    <a:cubicBezTo>
                      <a:pt x="42164" y="60177"/>
                      <a:pt x="52538" y="53138"/>
                      <a:pt x="57342" y="42898"/>
                    </a:cubicBezTo>
                    <a:cubicBezTo>
                      <a:pt x="59176" y="39028"/>
                      <a:pt x="60210" y="34692"/>
                      <a:pt x="60210" y="30122"/>
                    </a:cubicBezTo>
                    <a:cubicBezTo>
                      <a:pt x="60210" y="26519"/>
                      <a:pt x="59577" y="23117"/>
                      <a:pt x="58376" y="19881"/>
                    </a:cubicBezTo>
                    <a:cubicBezTo>
                      <a:pt x="57909" y="18714"/>
                      <a:pt x="57475" y="17580"/>
                      <a:pt x="56875" y="16479"/>
                    </a:cubicBezTo>
                    <a:cubicBezTo>
                      <a:pt x="55707" y="14177"/>
                      <a:pt x="54306" y="12042"/>
                      <a:pt x="52572" y="10141"/>
                    </a:cubicBezTo>
                    <a:cubicBezTo>
                      <a:pt x="47068" y="3903"/>
                      <a:pt x="39029" y="0"/>
                      <a:pt x="30056"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9"/>
              <p:cNvSpPr/>
              <p:nvPr/>
            </p:nvSpPr>
            <p:spPr>
              <a:xfrm>
                <a:off x="992992" y="2979078"/>
                <a:ext cx="1149608" cy="1148865"/>
              </a:xfrm>
              <a:custGeom>
                <a:avLst/>
                <a:gdLst/>
                <a:ahLst/>
                <a:cxnLst/>
                <a:rect l="l" t="t" r="r" b="b"/>
                <a:pathLst>
                  <a:path w="51037" h="51004" extrusionOk="0">
                    <a:moveTo>
                      <a:pt x="25518" y="0"/>
                    </a:moveTo>
                    <a:cubicBezTo>
                      <a:pt x="11408" y="0"/>
                      <a:pt x="0" y="11408"/>
                      <a:pt x="0" y="25518"/>
                    </a:cubicBezTo>
                    <a:cubicBezTo>
                      <a:pt x="0" y="28687"/>
                      <a:pt x="567" y="31756"/>
                      <a:pt x="1668" y="34558"/>
                    </a:cubicBezTo>
                    <a:cubicBezTo>
                      <a:pt x="3336" y="38895"/>
                      <a:pt x="6104" y="42697"/>
                      <a:pt x="9707" y="45533"/>
                    </a:cubicBezTo>
                    <a:cubicBezTo>
                      <a:pt x="10441" y="46100"/>
                      <a:pt x="11241" y="46700"/>
                      <a:pt x="12075" y="47201"/>
                    </a:cubicBezTo>
                    <a:cubicBezTo>
                      <a:pt x="14544" y="48735"/>
                      <a:pt x="17279" y="49802"/>
                      <a:pt x="20248" y="50436"/>
                    </a:cubicBezTo>
                    <a:cubicBezTo>
                      <a:pt x="20681" y="50536"/>
                      <a:pt x="21048" y="50603"/>
                      <a:pt x="21449" y="50636"/>
                    </a:cubicBezTo>
                    <a:cubicBezTo>
                      <a:pt x="22783" y="50870"/>
                      <a:pt x="24117" y="51003"/>
                      <a:pt x="25518" y="51003"/>
                    </a:cubicBezTo>
                    <a:cubicBezTo>
                      <a:pt x="39595" y="51003"/>
                      <a:pt x="51036" y="39562"/>
                      <a:pt x="51036" y="25485"/>
                    </a:cubicBezTo>
                    <a:cubicBezTo>
                      <a:pt x="51036" y="22583"/>
                      <a:pt x="50569" y="19848"/>
                      <a:pt x="49635" y="17346"/>
                    </a:cubicBezTo>
                    <a:cubicBezTo>
                      <a:pt x="48568" y="14110"/>
                      <a:pt x="46867" y="11208"/>
                      <a:pt x="44632" y="8706"/>
                    </a:cubicBezTo>
                    <a:cubicBezTo>
                      <a:pt x="44031" y="7939"/>
                      <a:pt x="43298" y="7272"/>
                      <a:pt x="42597" y="6605"/>
                    </a:cubicBezTo>
                    <a:cubicBezTo>
                      <a:pt x="39261" y="3569"/>
                      <a:pt x="35092" y="1401"/>
                      <a:pt x="30455" y="500"/>
                    </a:cubicBezTo>
                    <a:cubicBezTo>
                      <a:pt x="28854" y="167"/>
                      <a:pt x="27219" y="0"/>
                      <a:pt x="25518" y="0"/>
                    </a:cubicBezTo>
                    <a:close/>
                  </a:path>
                </a:pathLst>
              </a:custGeom>
              <a:solidFill>
                <a:srgbClr val="FB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9"/>
              <p:cNvSpPr/>
              <p:nvPr/>
            </p:nvSpPr>
            <p:spPr>
              <a:xfrm flipH="1">
                <a:off x="1246192" y="3142865"/>
                <a:ext cx="626668" cy="818266"/>
              </a:xfrm>
              <a:custGeom>
                <a:avLst/>
                <a:gdLst/>
                <a:ahLst/>
                <a:cxnLst/>
                <a:rect l="l" t="t" r="r" b="b"/>
                <a:pathLst>
                  <a:path w="27821" h="36327" extrusionOk="0">
                    <a:moveTo>
                      <a:pt x="14311" y="9608"/>
                    </a:moveTo>
                    <a:cubicBezTo>
                      <a:pt x="16512" y="9608"/>
                      <a:pt x="17847" y="10142"/>
                      <a:pt x="18213" y="11276"/>
                    </a:cubicBezTo>
                    <a:cubicBezTo>
                      <a:pt x="18280" y="11543"/>
                      <a:pt x="18347" y="11776"/>
                      <a:pt x="18347" y="12076"/>
                    </a:cubicBezTo>
                    <a:cubicBezTo>
                      <a:pt x="18347" y="12977"/>
                      <a:pt x="18013" y="13644"/>
                      <a:pt x="17346" y="14111"/>
                    </a:cubicBezTo>
                    <a:cubicBezTo>
                      <a:pt x="16679" y="14578"/>
                      <a:pt x="15712" y="14778"/>
                      <a:pt x="14511" y="14778"/>
                    </a:cubicBezTo>
                    <a:lnTo>
                      <a:pt x="11909" y="14778"/>
                    </a:lnTo>
                    <a:lnTo>
                      <a:pt x="11909" y="9608"/>
                    </a:lnTo>
                    <a:close/>
                    <a:moveTo>
                      <a:pt x="14711" y="20449"/>
                    </a:moveTo>
                    <a:cubicBezTo>
                      <a:pt x="16079" y="20449"/>
                      <a:pt x="17146" y="20682"/>
                      <a:pt x="17847" y="21216"/>
                    </a:cubicBezTo>
                    <a:cubicBezTo>
                      <a:pt x="18547" y="21683"/>
                      <a:pt x="18914" y="22450"/>
                      <a:pt x="18914" y="23418"/>
                    </a:cubicBezTo>
                    <a:cubicBezTo>
                      <a:pt x="18914" y="25453"/>
                      <a:pt x="17580" y="26487"/>
                      <a:pt x="14878" y="26487"/>
                    </a:cubicBezTo>
                    <a:lnTo>
                      <a:pt x="11876" y="26487"/>
                    </a:lnTo>
                    <a:lnTo>
                      <a:pt x="11876" y="20449"/>
                    </a:lnTo>
                    <a:close/>
                    <a:moveTo>
                      <a:pt x="6639" y="1"/>
                    </a:moveTo>
                    <a:lnTo>
                      <a:pt x="6639" y="3704"/>
                    </a:lnTo>
                    <a:lnTo>
                      <a:pt x="0" y="3704"/>
                    </a:lnTo>
                    <a:lnTo>
                      <a:pt x="0" y="9174"/>
                    </a:lnTo>
                    <a:lnTo>
                      <a:pt x="3336" y="9174"/>
                    </a:lnTo>
                    <a:lnTo>
                      <a:pt x="3336" y="26954"/>
                    </a:lnTo>
                    <a:lnTo>
                      <a:pt x="0" y="26954"/>
                    </a:lnTo>
                    <a:lnTo>
                      <a:pt x="0" y="32458"/>
                    </a:lnTo>
                    <a:lnTo>
                      <a:pt x="6639" y="32458"/>
                    </a:lnTo>
                    <a:lnTo>
                      <a:pt x="6639" y="36327"/>
                    </a:lnTo>
                    <a:lnTo>
                      <a:pt x="9707" y="36327"/>
                    </a:lnTo>
                    <a:lnTo>
                      <a:pt x="9707" y="32458"/>
                    </a:lnTo>
                    <a:lnTo>
                      <a:pt x="12910" y="32458"/>
                    </a:lnTo>
                    <a:lnTo>
                      <a:pt x="12910" y="36327"/>
                    </a:lnTo>
                    <a:lnTo>
                      <a:pt x="15979" y="36327"/>
                    </a:lnTo>
                    <a:lnTo>
                      <a:pt x="15979" y="32458"/>
                    </a:lnTo>
                    <a:cubicBezTo>
                      <a:pt x="19581" y="32424"/>
                      <a:pt x="22416" y="31657"/>
                      <a:pt x="24551" y="30223"/>
                    </a:cubicBezTo>
                    <a:cubicBezTo>
                      <a:pt x="26720" y="28722"/>
                      <a:pt x="27820" y="26653"/>
                      <a:pt x="27820" y="24052"/>
                    </a:cubicBezTo>
                    <a:cubicBezTo>
                      <a:pt x="27754" y="22317"/>
                      <a:pt x="27287" y="20883"/>
                      <a:pt x="26419" y="19782"/>
                    </a:cubicBezTo>
                    <a:cubicBezTo>
                      <a:pt x="25552" y="18714"/>
                      <a:pt x="24084" y="17914"/>
                      <a:pt x="22150" y="17413"/>
                    </a:cubicBezTo>
                    <a:lnTo>
                      <a:pt x="22150" y="17213"/>
                    </a:lnTo>
                    <a:cubicBezTo>
                      <a:pt x="23651" y="16880"/>
                      <a:pt x="24852" y="16112"/>
                      <a:pt x="25752" y="14978"/>
                    </a:cubicBezTo>
                    <a:cubicBezTo>
                      <a:pt x="26686" y="13878"/>
                      <a:pt x="27153" y="12477"/>
                      <a:pt x="27153" y="10875"/>
                    </a:cubicBezTo>
                    <a:cubicBezTo>
                      <a:pt x="27153" y="8407"/>
                      <a:pt x="26086" y="6606"/>
                      <a:pt x="24018" y="5438"/>
                    </a:cubicBezTo>
                    <a:cubicBezTo>
                      <a:pt x="23817" y="5305"/>
                      <a:pt x="23551" y="5205"/>
                      <a:pt x="23350" y="5105"/>
                    </a:cubicBezTo>
                    <a:cubicBezTo>
                      <a:pt x="21549" y="4304"/>
                      <a:pt x="19081" y="3870"/>
                      <a:pt x="15979" y="3737"/>
                    </a:cubicBezTo>
                    <a:lnTo>
                      <a:pt x="15979" y="1"/>
                    </a:lnTo>
                    <a:lnTo>
                      <a:pt x="12910" y="1"/>
                    </a:lnTo>
                    <a:lnTo>
                      <a:pt x="12910" y="3737"/>
                    </a:lnTo>
                    <a:lnTo>
                      <a:pt x="9707" y="3737"/>
                    </a:lnTo>
                    <a:lnTo>
                      <a:pt x="970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46" name="Google Shape;1246;p49"/>
          <p:cNvGrpSpPr/>
          <p:nvPr/>
        </p:nvGrpSpPr>
        <p:grpSpPr>
          <a:xfrm>
            <a:off x="7415513" y="2469240"/>
            <a:ext cx="477214" cy="393911"/>
            <a:chOff x="7415513" y="2469240"/>
            <a:chExt cx="477214" cy="393911"/>
          </a:xfrm>
        </p:grpSpPr>
        <p:sp>
          <p:nvSpPr>
            <p:cNvPr id="1247" name="Google Shape;1247;p49"/>
            <p:cNvSpPr/>
            <p:nvPr/>
          </p:nvSpPr>
          <p:spPr>
            <a:xfrm>
              <a:off x="7415513" y="2469240"/>
              <a:ext cx="246376" cy="285134"/>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9"/>
            <p:cNvSpPr/>
            <p:nvPr/>
          </p:nvSpPr>
          <p:spPr>
            <a:xfrm>
              <a:off x="7736571" y="2682429"/>
              <a:ext cx="156156" cy="180721"/>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roup 7"/>
          <p:cNvGrpSpPr/>
          <p:nvPr/>
        </p:nvGrpSpPr>
        <p:grpSpPr>
          <a:xfrm>
            <a:off x="857921" y="485613"/>
            <a:ext cx="7587465" cy="1523408"/>
            <a:chOff x="857921" y="586908"/>
            <a:chExt cx="7587465" cy="1523408"/>
          </a:xfrm>
        </p:grpSpPr>
        <p:sp>
          <p:nvSpPr>
            <p:cNvPr id="33" name="Rounded Rectangle 32"/>
            <p:cNvSpPr/>
            <p:nvPr/>
          </p:nvSpPr>
          <p:spPr>
            <a:xfrm>
              <a:off x="912297" y="586908"/>
              <a:ext cx="878136" cy="553626"/>
            </a:xfrm>
            <a:prstGeom prst="roundRect">
              <a:avLst/>
            </a:prstGeom>
            <a:solidFill>
              <a:schemeClr val="accent2">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dirty="0" smtClean="0">
                  <a:solidFill>
                    <a:schemeClr val="bg1"/>
                  </a:solidFill>
                </a:rPr>
                <a:t>HĐ2</a:t>
              </a:r>
              <a:endParaRPr lang="en-US" sz="2000" b="1" dirty="0">
                <a:solidFill>
                  <a:schemeClr val="bg1"/>
                </a:solidFill>
              </a:endParaRPr>
            </a:p>
          </p:txBody>
        </p:sp>
        <p:sp>
          <p:nvSpPr>
            <p:cNvPr id="7" name="Rectangle 6"/>
            <p:cNvSpPr/>
            <p:nvPr/>
          </p:nvSpPr>
          <p:spPr>
            <a:xfrm>
              <a:off x="857921" y="632988"/>
              <a:ext cx="7587465" cy="1477328"/>
            </a:xfrm>
            <a:prstGeom prst="rect">
              <a:avLst/>
            </a:prstGeom>
          </p:spPr>
          <p:txBody>
            <a:bodyPr wrap="square">
              <a:spAutoFit/>
            </a:bodyPr>
            <a:lstStyle/>
            <a:p>
              <a:pPr algn="just">
                <a:lnSpc>
                  <a:spcPct val="150000"/>
                </a:lnSpc>
              </a:pPr>
              <a:r>
                <a:rPr lang="en-US" sz="2000" dirty="0" smtClean="0"/>
                <a:t>               </a:t>
              </a:r>
              <a:r>
                <a:rPr lang="vi-VN" sz="2000" dirty="0" smtClean="0"/>
                <a:t>Cô </a:t>
              </a:r>
              <a:r>
                <a:rPr lang="vi-VN" sz="2000" dirty="0"/>
                <a:t>Lan có 511 000 000 đồng và dự định đầu tư vào chứng khoán của công ty A. Biểu đồ chứng khoán của công ty A được cho trong Hình T.1 với những thời điểm khác nhau.</a:t>
              </a:r>
              <a:endParaRPr lang="en-US" sz="2000" dirty="0"/>
            </a:p>
          </p:txBody>
        </p:sp>
      </p:gr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6106" y="1994680"/>
            <a:ext cx="4897322" cy="2976554"/>
          </a:xfrm>
          <a:prstGeom prst="rect">
            <a:avLst/>
          </a:prstGeom>
        </p:spPr>
      </p:pic>
    </p:spTree>
  </p:cSld>
  <p:clrMapOvr>
    <a:masterClrMapping/>
  </p:clrMapOvr>
  <mc:AlternateContent xmlns:mc="http://schemas.openxmlformats.org/markup-compatibility/2006">
    <mc:Choice xmlns:p14="http://schemas.microsoft.com/office/powerpoint/2010/main" Requires="p14">
      <p:transition>
        <p14:wheelReverse spokes="1"/>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422" y="177786"/>
            <a:ext cx="3488968" cy="2340812"/>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2960"/>
          <a:stretch/>
        </p:blipFill>
        <p:spPr>
          <a:xfrm>
            <a:off x="4536055" y="196504"/>
            <a:ext cx="3838398" cy="232257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875" y="2580636"/>
            <a:ext cx="3838904" cy="2476712"/>
          </a:xfrm>
          <a:prstGeom prst="rect">
            <a:avLst/>
          </a:prstGeom>
        </p:spPr>
      </p:pic>
    </p:spTree>
    <p:extLst>
      <p:ext uri="{BB962C8B-B14F-4D97-AF65-F5344CB8AC3E}">
        <p14:creationId xmlns:p14="http://schemas.microsoft.com/office/powerpoint/2010/main" val="54464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8570" y="1992897"/>
            <a:ext cx="8224463" cy="2862322"/>
          </a:xfrm>
          <a:prstGeom prst="rect">
            <a:avLst/>
          </a:prstGeom>
        </p:spPr>
        <p:txBody>
          <a:bodyPr wrap="square">
            <a:spAutoFit/>
          </a:bodyPr>
          <a:lstStyle/>
          <a:p>
            <a:pPr algn="just">
              <a:lnSpc>
                <a:spcPct val="150000"/>
              </a:lnSpc>
            </a:pPr>
            <a:r>
              <a:rPr lang="vi-VN" sz="2000" dirty="0" smtClean="0"/>
              <a:t>a</a:t>
            </a:r>
            <a:r>
              <a:rPr lang="en-US" sz="2000" dirty="0" smtClean="0"/>
              <a:t>)</a:t>
            </a:r>
            <a:r>
              <a:rPr lang="vi-VN" sz="2000" dirty="0" smtClean="0"/>
              <a:t> </a:t>
            </a:r>
            <a:r>
              <a:rPr lang="vi-VN" sz="2000" dirty="0"/>
              <a:t>Nếu cô Lan bán 5000 cổ phiếu của công ty A vào các thời điểm sau thì tổng số tiền tương ứng cô Lan thu được là bao nhiêu</a:t>
            </a:r>
            <a:r>
              <a:rPr lang="vi-VN" sz="2000" dirty="0" smtClean="0"/>
              <a:t>?</a:t>
            </a:r>
            <a:endParaRPr lang="vi-VN" sz="2000" dirty="0"/>
          </a:p>
          <a:p>
            <a:pPr algn="just">
              <a:lnSpc>
                <a:spcPct val="150000"/>
              </a:lnSpc>
            </a:pPr>
            <a:r>
              <a:rPr lang="vi-VN" sz="2000" dirty="0"/>
              <a:t>27-7- 2020;         30-12-2020;       10-5-2021</a:t>
            </a:r>
            <a:r>
              <a:rPr lang="vi-VN" sz="2000" dirty="0" smtClean="0"/>
              <a:t>.</a:t>
            </a:r>
            <a:endParaRPr lang="vi-VN" sz="2000" dirty="0"/>
          </a:p>
          <a:p>
            <a:pPr algn="just">
              <a:lnSpc>
                <a:spcPct val="150000"/>
              </a:lnSpc>
            </a:pPr>
            <a:r>
              <a:rPr lang="vi-VN" sz="2000" dirty="0" smtClean="0"/>
              <a:t>b</a:t>
            </a:r>
            <a:r>
              <a:rPr lang="en-US" sz="2000" dirty="0" smtClean="0"/>
              <a:t>)</a:t>
            </a:r>
            <a:r>
              <a:rPr lang="vi-VN" sz="2000" dirty="0" smtClean="0"/>
              <a:t> </a:t>
            </a:r>
            <a:r>
              <a:rPr lang="vi-VN" sz="2000" dirty="0"/>
              <a:t>Nếu ngày 10-6-2020 cô Lan dùng số tiền 511 000 000 đồng để gửi tiết kiệm với lãi suất 6%/năm cho kì hạn một tháng thì ngày 10-5-2021, tổng số tiền cô Lan nhận được là bao nhiêu?</a:t>
            </a:r>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182" y="595613"/>
            <a:ext cx="7410315" cy="1397284"/>
          </a:xfrm>
          <a:prstGeom prst="rect">
            <a:avLst/>
          </a:prstGeom>
        </p:spPr>
      </p:pic>
    </p:spTree>
    <p:extLst>
      <p:ext uri="{BB962C8B-B14F-4D97-AF65-F5344CB8AC3E}">
        <p14:creationId xmlns:p14="http://schemas.microsoft.com/office/powerpoint/2010/main" val="22704702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grpSp>
        <p:nvGrpSpPr>
          <p:cNvPr id="1611" name="Google Shape;1611;p58"/>
          <p:cNvGrpSpPr/>
          <p:nvPr/>
        </p:nvGrpSpPr>
        <p:grpSpPr>
          <a:xfrm>
            <a:off x="7356366" y="3153525"/>
            <a:ext cx="2043355" cy="1788345"/>
            <a:chOff x="5594931" y="922901"/>
            <a:chExt cx="4270757" cy="3737768"/>
          </a:xfrm>
        </p:grpSpPr>
        <p:grpSp>
          <p:nvGrpSpPr>
            <p:cNvPr id="1612" name="Google Shape;1612;p58"/>
            <p:cNvGrpSpPr/>
            <p:nvPr/>
          </p:nvGrpSpPr>
          <p:grpSpPr>
            <a:xfrm flipH="1">
              <a:off x="5828515" y="1805304"/>
              <a:ext cx="4037172" cy="2855365"/>
              <a:chOff x="-269385" y="1673679"/>
              <a:chExt cx="4037172" cy="2855365"/>
            </a:xfrm>
          </p:grpSpPr>
          <p:grpSp>
            <p:nvGrpSpPr>
              <p:cNvPr id="1613" name="Google Shape;1613;p58"/>
              <p:cNvGrpSpPr/>
              <p:nvPr/>
            </p:nvGrpSpPr>
            <p:grpSpPr>
              <a:xfrm flipH="1">
                <a:off x="1892877" y="1673679"/>
                <a:ext cx="1542230" cy="1407267"/>
                <a:chOff x="760050" y="2874625"/>
                <a:chExt cx="1485485" cy="1355487"/>
              </a:xfrm>
            </p:grpSpPr>
            <p:sp>
              <p:nvSpPr>
                <p:cNvPr id="1614" name="Google Shape;1614;p58"/>
                <p:cNvSpPr/>
                <p:nvPr/>
              </p:nvSpPr>
              <p:spPr>
                <a:xfrm>
                  <a:off x="760050" y="2874625"/>
                  <a:ext cx="1356230" cy="1355487"/>
                </a:xfrm>
                <a:custGeom>
                  <a:avLst/>
                  <a:gdLst/>
                  <a:ahLst/>
                  <a:cxnLst/>
                  <a:rect l="l" t="t" r="r" b="b"/>
                  <a:pathLst>
                    <a:path w="60210" h="60177" extrusionOk="0">
                      <a:moveTo>
                        <a:pt x="30055" y="0"/>
                      </a:moveTo>
                      <a:cubicBezTo>
                        <a:pt x="18347" y="0"/>
                        <a:pt x="8206" y="6672"/>
                        <a:pt x="3236" y="16479"/>
                      </a:cubicBezTo>
                      <a:cubicBezTo>
                        <a:pt x="1168" y="20548"/>
                        <a:pt x="0" y="25185"/>
                        <a:pt x="0" y="30089"/>
                      </a:cubicBezTo>
                      <a:cubicBezTo>
                        <a:pt x="0" y="32557"/>
                        <a:pt x="267" y="34925"/>
                        <a:pt x="868" y="37227"/>
                      </a:cubicBezTo>
                      <a:cubicBezTo>
                        <a:pt x="1335" y="39195"/>
                        <a:pt x="2035" y="41097"/>
                        <a:pt x="2869" y="42898"/>
                      </a:cubicBezTo>
                      <a:cubicBezTo>
                        <a:pt x="4070" y="45400"/>
                        <a:pt x="5604" y="47735"/>
                        <a:pt x="7406" y="49836"/>
                      </a:cubicBezTo>
                      <a:cubicBezTo>
                        <a:pt x="12910" y="56174"/>
                        <a:pt x="21049" y="60177"/>
                        <a:pt x="30088" y="60177"/>
                      </a:cubicBezTo>
                      <a:cubicBezTo>
                        <a:pt x="42130" y="60177"/>
                        <a:pt x="52538" y="53138"/>
                        <a:pt x="57308" y="42898"/>
                      </a:cubicBezTo>
                      <a:cubicBezTo>
                        <a:pt x="59143" y="39028"/>
                        <a:pt x="60210" y="34692"/>
                        <a:pt x="60210" y="30122"/>
                      </a:cubicBezTo>
                      <a:cubicBezTo>
                        <a:pt x="60210" y="26519"/>
                        <a:pt x="59576" y="23117"/>
                        <a:pt x="58375" y="19881"/>
                      </a:cubicBezTo>
                      <a:cubicBezTo>
                        <a:pt x="57908" y="18714"/>
                        <a:pt x="57441" y="17580"/>
                        <a:pt x="56874" y="16479"/>
                      </a:cubicBezTo>
                      <a:cubicBezTo>
                        <a:pt x="55707" y="14177"/>
                        <a:pt x="54272" y="12042"/>
                        <a:pt x="52571" y="10141"/>
                      </a:cubicBezTo>
                      <a:cubicBezTo>
                        <a:pt x="47067" y="3903"/>
                        <a:pt x="39028" y="0"/>
                        <a:pt x="30055" y="0"/>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58"/>
                <p:cNvSpPr/>
                <p:nvPr/>
              </p:nvSpPr>
              <p:spPr>
                <a:xfrm>
                  <a:off x="889282" y="2874625"/>
                  <a:ext cx="1356253" cy="1355487"/>
                </a:xfrm>
                <a:custGeom>
                  <a:avLst/>
                  <a:gdLst/>
                  <a:ahLst/>
                  <a:cxnLst/>
                  <a:rect l="l" t="t" r="r" b="b"/>
                  <a:pathLst>
                    <a:path w="60211" h="60177" extrusionOk="0">
                      <a:moveTo>
                        <a:pt x="30056" y="0"/>
                      </a:moveTo>
                      <a:cubicBezTo>
                        <a:pt x="18347" y="0"/>
                        <a:pt x="8207" y="6672"/>
                        <a:pt x="3270" y="16479"/>
                      </a:cubicBezTo>
                      <a:cubicBezTo>
                        <a:pt x="1168" y="20548"/>
                        <a:pt x="1" y="25185"/>
                        <a:pt x="1" y="30089"/>
                      </a:cubicBezTo>
                      <a:cubicBezTo>
                        <a:pt x="1" y="32557"/>
                        <a:pt x="301" y="34925"/>
                        <a:pt x="868" y="37227"/>
                      </a:cubicBezTo>
                      <a:cubicBezTo>
                        <a:pt x="1335" y="39195"/>
                        <a:pt x="2036" y="41097"/>
                        <a:pt x="2869" y="42898"/>
                      </a:cubicBezTo>
                      <a:cubicBezTo>
                        <a:pt x="4104" y="45400"/>
                        <a:pt x="5638" y="47735"/>
                        <a:pt x="7439" y="49836"/>
                      </a:cubicBezTo>
                      <a:cubicBezTo>
                        <a:pt x="12943" y="56174"/>
                        <a:pt x="21049" y="60177"/>
                        <a:pt x="30122" y="60177"/>
                      </a:cubicBezTo>
                      <a:cubicBezTo>
                        <a:pt x="42164" y="60177"/>
                        <a:pt x="52538" y="53138"/>
                        <a:pt x="57342" y="42898"/>
                      </a:cubicBezTo>
                      <a:cubicBezTo>
                        <a:pt x="59176" y="39028"/>
                        <a:pt x="60210" y="34692"/>
                        <a:pt x="60210" y="30122"/>
                      </a:cubicBezTo>
                      <a:cubicBezTo>
                        <a:pt x="60210" y="26519"/>
                        <a:pt x="59577" y="23117"/>
                        <a:pt x="58376" y="19881"/>
                      </a:cubicBezTo>
                      <a:cubicBezTo>
                        <a:pt x="57909" y="18714"/>
                        <a:pt x="57475" y="17580"/>
                        <a:pt x="56875" y="16479"/>
                      </a:cubicBezTo>
                      <a:cubicBezTo>
                        <a:pt x="55707" y="14177"/>
                        <a:pt x="54306" y="12042"/>
                        <a:pt x="52572" y="10141"/>
                      </a:cubicBezTo>
                      <a:cubicBezTo>
                        <a:pt x="47068" y="3903"/>
                        <a:pt x="39029" y="0"/>
                        <a:pt x="30056"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58"/>
                <p:cNvSpPr/>
                <p:nvPr/>
              </p:nvSpPr>
              <p:spPr>
                <a:xfrm>
                  <a:off x="992992" y="2979078"/>
                  <a:ext cx="1149608" cy="1148865"/>
                </a:xfrm>
                <a:custGeom>
                  <a:avLst/>
                  <a:gdLst/>
                  <a:ahLst/>
                  <a:cxnLst/>
                  <a:rect l="l" t="t" r="r" b="b"/>
                  <a:pathLst>
                    <a:path w="51037" h="51004" extrusionOk="0">
                      <a:moveTo>
                        <a:pt x="25518" y="0"/>
                      </a:moveTo>
                      <a:cubicBezTo>
                        <a:pt x="11408" y="0"/>
                        <a:pt x="0" y="11408"/>
                        <a:pt x="0" y="25518"/>
                      </a:cubicBezTo>
                      <a:cubicBezTo>
                        <a:pt x="0" y="28687"/>
                        <a:pt x="567" y="31756"/>
                        <a:pt x="1668" y="34558"/>
                      </a:cubicBezTo>
                      <a:cubicBezTo>
                        <a:pt x="3336" y="38895"/>
                        <a:pt x="6104" y="42697"/>
                        <a:pt x="9707" y="45533"/>
                      </a:cubicBezTo>
                      <a:cubicBezTo>
                        <a:pt x="10441" y="46100"/>
                        <a:pt x="11241" y="46700"/>
                        <a:pt x="12075" y="47201"/>
                      </a:cubicBezTo>
                      <a:cubicBezTo>
                        <a:pt x="14544" y="48735"/>
                        <a:pt x="17279" y="49802"/>
                        <a:pt x="20248" y="50436"/>
                      </a:cubicBezTo>
                      <a:cubicBezTo>
                        <a:pt x="20681" y="50536"/>
                        <a:pt x="21048" y="50603"/>
                        <a:pt x="21449" y="50636"/>
                      </a:cubicBezTo>
                      <a:cubicBezTo>
                        <a:pt x="22783" y="50870"/>
                        <a:pt x="24117" y="51003"/>
                        <a:pt x="25518" y="51003"/>
                      </a:cubicBezTo>
                      <a:cubicBezTo>
                        <a:pt x="39595" y="51003"/>
                        <a:pt x="51036" y="39562"/>
                        <a:pt x="51036" y="25485"/>
                      </a:cubicBezTo>
                      <a:cubicBezTo>
                        <a:pt x="51036" y="22583"/>
                        <a:pt x="50569" y="19848"/>
                        <a:pt x="49635" y="17346"/>
                      </a:cubicBezTo>
                      <a:cubicBezTo>
                        <a:pt x="48568" y="14110"/>
                        <a:pt x="46867" y="11208"/>
                        <a:pt x="44632" y="8706"/>
                      </a:cubicBezTo>
                      <a:cubicBezTo>
                        <a:pt x="44031" y="7939"/>
                        <a:pt x="43298" y="7272"/>
                        <a:pt x="42597" y="6605"/>
                      </a:cubicBezTo>
                      <a:cubicBezTo>
                        <a:pt x="39261" y="3569"/>
                        <a:pt x="35092" y="1401"/>
                        <a:pt x="30455" y="500"/>
                      </a:cubicBezTo>
                      <a:cubicBezTo>
                        <a:pt x="28854" y="167"/>
                        <a:pt x="27219" y="0"/>
                        <a:pt x="25518" y="0"/>
                      </a:cubicBezTo>
                      <a:close/>
                    </a:path>
                  </a:pathLst>
                </a:custGeom>
                <a:solidFill>
                  <a:srgbClr val="FB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58"/>
                <p:cNvSpPr/>
                <p:nvPr/>
              </p:nvSpPr>
              <p:spPr>
                <a:xfrm>
                  <a:off x="1246192" y="3142865"/>
                  <a:ext cx="626668" cy="818266"/>
                </a:xfrm>
                <a:custGeom>
                  <a:avLst/>
                  <a:gdLst/>
                  <a:ahLst/>
                  <a:cxnLst/>
                  <a:rect l="l" t="t" r="r" b="b"/>
                  <a:pathLst>
                    <a:path w="27821" h="36327" extrusionOk="0">
                      <a:moveTo>
                        <a:pt x="14311" y="9608"/>
                      </a:moveTo>
                      <a:cubicBezTo>
                        <a:pt x="16512" y="9608"/>
                        <a:pt x="17847" y="10142"/>
                        <a:pt x="18213" y="11276"/>
                      </a:cubicBezTo>
                      <a:cubicBezTo>
                        <a:pt x="18280" y="11543"/>
                        <a:pt x="18347" y="11776"/>
                        <a:pt x="18347" y="12076"/>
                      </a:cubicBezTo>
                      <a:cubicBezTo>
                        <a:pt x="18347" y="12977"/>
                        <a:pt x="18013" y="13644"/>
                        <a:pt x="17346" y="14111"/>
                      </a:cubicBezTo>
                      <a:cubicBezTo>
                        <a:pt x="16679" y="14578"/>
                        <a:pt x="15712" y="14778"/>
                        <a:pt x="14511" y="14778"/>
                      </a:cubicBezTo>
                      <a:lnTo>
                        <a:pt x="11909" y="14778"/>
                      </a:lnTo>
                      <a:lnTo>
                        <a:pt x="11909" y="9608"/>
                      </a:lnTo>
                      <a:close/>
                      <a:moveTo>
                        <a:pt x="14711" y="20449"/>
                      </a:moveTo>
                      <a:cubicBezTo>
                        <a:pt x="16079" y="20449"/>
                        <a:pt x="17146" y="20682"/>
                        <a:pt x="17847" y="21216"/>
                      </a:cubicBezTo>
                      <a:cubicBezTo>
                        <a:pt x="18547" y="21683"/>
                        <a:pt x="18914" y="22450"/>
                        <a:pt x="18914" y="23418"/>
                      </a:cubicBezTo>
                      <a:cubicBezTo>
                        <a:pt x="18914" y="25453"/>
                        <a:pt x="17580" y="26487"/>
                        <a:pt x="14878" y="26487"/>
                      </a:cubicBezTo>
                      <a:lnTo>
                        <a:pt x="11876" y="26487"/>
                      </a:lnTo>
                      <a:lnTo>
                        <a:pt x="11876" y="20449"/>
                      </a:lnTo>
                      <a:close/>
                      <a:moveTo>
                        <a:pt x="6639" y="1"/>
                      </a:moveTo>
                      <a:lnTo>
                        <a:pt x="6639" y="3704"/>
                      </a:lnTo>
                      <a:lnTo>
                        <a:pt x="0" y="3704"/>
                      </a:lnTo>
                      <a:lnTo>
                        <a:pt x="0" y="9174"/>
                      </a:lnTo>
                      <a:lnTo>
                        <a:pt x="3336" y="9174"/>
                      </a:lnTo>
                      <a:lnTo>
                        <a:pt x="3336" y="26954"/>
                      </a:lnTo>
                      <a:lnTo>
                        <a:pt x="0" y="26954"/>
                      </a:lnTo>
                      <a:lnTo>
                        <a:pt x="0" y="32458"/>
                      </a:lnTo>
                      <a:lnTo>
                        <a:pt x="6639" y="32458"/>
                      </a:lnTo>
                      <a:lnTo>
                        <a:pt x="6639" y="36327"/>
                      </a:lnTo>
                      <a:lnTo>
                        <a:pt x="9707" y="36327"/>
                      </a:lnTo>
                      <a:lnTo>
                        <a:pt x="9707" y="32458"/>
                      </a:lnTo>
                      <a:lnTo>
                        <a:pt x="12910" y="32458"/>
                      </a:lnTo>
                      <a:lnTo>
                        <a:pt x="12910" y="36327"/>
                      </a:lnTo>
                      <a:lnTo>
                        <a:pt x="15979" y="36327"/>
                      </a:lnTo>
                      <a:lnTo>
                        <a:pt x="15979" y="32458"/>
                      </a:lnTo>
                      <a:cubicBezTo>
                        <a:pt x="19581" y="32424"/>
                        <a:pt x="22416" y="31657"/>
                        <a:pt x="24551" y="30223"/>
                      </a:cubicBezTo>
                      <a:cubicBezTo>
                        <a:pt x="26720" y="28722"/>
                        <a:pt x="27820" y="26653"/>
                        <a:pt x="27820" y="24052"/>
                      </a:cubicBezTo>
                      <a:cubicBezTo>
                        <a:pt x="27754" y="22317"/>
                        <a:pt x="27287" y="20883"/>
                        <a:pt x="26419" y="19782"/>
                      </a:cubicBezTo>
                      <a:cubicBezTo>
                        <a:pt x="25552" y="18714"/>
                        <a:pt x="24084" y="17914"/>
                        <a:pt x="22150" y="17413"/>
                      </a:cubicBezTo>
                      <a:lnTo>
                        <a:pt x="22150" y="17213"/>
                      </a:lnTo>
                      <a:cubicBezTo>
                        <a:pt x="23651" y="16880"/>
                        <a:pt x="24852" y="16112"/>
                        <a:pt x="25752" y="14978"/>
                      </a:cubicBezTo>
                      <a:cubicBezTo>
                        <a:pt x="26686" y="13878"/>
                        <a:pt x="27153" y="12477"/>
                        <a:pt x="27153" y="10875"/>
                      </a:cubicBezTo>
                      <a:cubicBezTo>
                        <a:pt x="27153" y="8407"/>
                        <a:pt x="26086" y="6606"/>
                        <a:pt x="24018" y="5438"/>
                      </a:cubicBezTo>
                      <a:cubicBezTo>
                        <a:pt x="23817" y="5305"/>
                        <a:pt x="23551" y="5205"/>
                        <a:pt x="23350" y="5105"/>
                      </a:cubicBezTo>
                      <a:cubicBezTo>
                        <a:pt x="21549" y="4304"/>
                        <a:pt x="19081" y="3870"/>
                        <a:pt x="15979" y="3737"/>
                      </a:cubicBezTo>
                      <a:lnTo>
                        <a:pt x="15979" y="1"/>
                      </a:lnTo>
                      <a:lnTo>
                        <a:pt x="12910" y="1"/>
                      </a:lnTo>
                      <a:lnTo>
                        <a:pt x="12910" y="3737"/>
                      </a:lnTo>
                      <a:lnTo>
                        <a:pt x="9707" y="3737"/>
                      </a:lnTo>
                      <a:lnTo>
                        <a:pt x="970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8" name="Google Shape;1618;p58"/>
              <p:cNvGrpSpPr/>
              <p:nvPr/>
            </p:nvGrpSpPr>
            <p:grpSpPr>
              <a:xfrm flipH="1">
                <a:off x="-269385" y="3167038"/>
                <a:ext cx="4037172" cy="1362005"/>
                <a:chOff x="1567625" y="3490600"/>
                <a:chExt cx="3502362" cy="1181578"/>
              </a:xfrm>
            </p:grpSpPr>
            <p:sp>
              <p:nvSpPr>
                <p:cNvPr id="1619" name="Google Shape;1619;p58"/>
                <p:cNvSpPr/>
                <p:nvPr/>
              </p:nvSpPr>
              <p:spPr>
                <a:xfrm>
                  <a:off x="1754129" y="3495298"/>
                  <a:ext cx="343218" cy="211587"/>
                </a:xfrm>
                <a:custGeom>
                  <a:avLst/>
                  <a:gdLst/>
                  <a:ahLst/>
                  <a:cxnLst/>
                  <a:rect l="l" t="t" r="r" b="b"/>
                  <a:pathLst>
                    <a:path w="7306" h="4504" extrusionOk="0">
                      <a:moveTo>
                        <a:pt x="4904" y="1168"/>
                      </a:moveTo>
                      <a:cubicBezTo>
                        <a:pt x="6004" y="1768"/>
                        <a:pt x="7305" y="3036"/>
                        <a:pt x="7305" y="3036"/>
                      </a:cubicBezTo>
                      <a:cubicBezTo>
                        <a:pt x="7305" y="3036"/>
                        <a:pt x="6805" y="4503"/>
                        <a:pt x="6305" y="4403"/>
                      </a:cubicBezTo>
                      <a:cubicBezTo>
                        <a:pt x="5804" y="4337"/>
                        <a:pt x="2468" y="2102"/>
                        <a:pt x="2001" y="1668"/>
                      </a:cubicBezTo>
                      <a:cubicBezTo>
                        <a:pt x="0" y="0"/>
                        <a:pt x="3836" y="534"/>
                        <a:pt x="4904" y="1168"/>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58"/>
                <p:cNvSpPr/>
                <p:nvPr/>
              </p:nvSpPr>
              <p:spPr>
                <a:xfrm>
                  <a:off x="2666120" y="3794597"/>
                  <a:ext cx="1401010" cy="452910"/>
                </a:xfrm>
                <a:custGeom>
                  <a:avLst/>
                  <a:gdLst/>
                  <a:ahLst/>
                  <a:cxnLst/>
                  <a:rect l="l" t="t" r="r" b="b"/>
                  <a:pathLst>
                    <a:path w="29823" h="9641" extrusionOk="0">
                      <a:moveTo>
                        <a:pt x="13944" y="3903"/>
                      </a:moveTo>
                      <a:cubicBezTo>
                        <a:pt x="11743" y="3736"/>
                        <a:pt x="1902" y="0"/>
                        <a:pt x="935" y="1301"/>
                      </a:cubicBezTo>
                      <a:cubicBezTo>
                        <a:pt x="1" y="2569"/>
                        <a:pt x="4871" y="4670"/>
                        <a:pt x="8140" y="6238"/>
                      </a:cubicBezTo>
                      <a:cubicBezTo>
                        <a:pt x="11476" y="7839"/>
                        <a:pt x="12076" y="9641"/>
                        <a:pt x="15645" y="7706"/>
                      </a:cubicBezTo>
                      <a:cubicBezTo>
                        <a:pt x="19281" y="5771"/>
                        <a:pt x="29822" y="4871"/>
                        <a:pt x="27587" y="3870"/>
                      </a:cubicBezTo>
                      <a:cubicBezTo>
                        <a:pt x="25352" y="2869"/>
                        <a:pt x="21750" y="3903"/>
                        <a:pt x="18914" y="4404"/>
                      </a:cubicBezTo>
                      <a:cubicBezTo>
                        <a:pt x="16079" y="4837"/>
                        <a:pt x="13944" y="3903"/>
                        <a:pt x="13944" y="3903"/>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58"/>
                <p:cNvSpPr/>
                <p:nvPr/>
              </p:nvSpPr>
              <p:spPr>
                <a:xfrm>
                  <a:off x="2371519" y="3526632"/>
                  <a:ext cx="360458" cy="322829"/>
                </a:xfrm>
                <a:custGeom>
                  <a:avLst/>
                  <a:gdLst/>
                  <a:ahLst/>
                  <a:cxnLst/>
                  <a:rect l="l" t="t" r="r" b="b"/>
                  <a:pathLst>
                    <a:path w="7673" h="6872" extrusionOk="0">
                      <a:moveTo>
                        <a:pt x="7673" y="4237"/>
                      </a:moveTo>
                      <a:cubicBezTo>
                        <a:pt x="6639" y="3169"/>
                        <a:pt x="3070" y="0"/>
                        <a:pt x="1635" y="100"/>
                      </a:cubicBezTo>
                      <a:cubicBezTo>
                        <a:pt x="134" y="267"/>
                        <a:pt x="1" y="1501"/>
                        <a:pt x="168" y="1835"/>
                      </a:cubicBezTo>
                      <a:cubicBezTo>
                        <a:pt x="334" y="2169"/>
                        <a:pt x="6505" y="6872"/>
                        <a:pt x="6672" y="6572"/>
                      </a:cubicBezTo>
                      <a:cubicBezTo>
                        <a:pt x="6839" y="6272"/>
                        <a:pt x="7573" y="4170"/>
                        <a:pt x="7573" y="41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58"/>
                <p:cNvSpPr/>
                <p:nvPr/>
              </p:nvSpPr>
              <p:spPr>
                <a:xfrm>
                  <a:off x="1928043" y="3490600"/>
                  <a:ext cx="771042" cy="423126"/>
                </a:xfrm>
                <a:custGeom>
                  <a:avLst/>
                  <a:gdLst/>
                  <a:ahLst/>
                  <a:cxnLst/>
                  <a:rect l="l" t="t" r="r" b="b"/>
                  <a:pathLst>
                    <a:path w="16413" h="9007" extrusionOk="0">
                      <a:moveTo>
                        <a:pt x="16412" y="6271"/>
                      </a:moveTo>
                      <a:cubicBezTo>
                        <a:pt x="14911" y="5037"/>
                        <a:pt x="8006" y="801"/>
                        <a:pt x="4737" y="367"/>
                      </a:cubicBezTo>
                      <a:cubicBezTo>
                        <a:pt x="1402" y="0"/>
                        <a:pt x="1" y="1635"/>
                        <a:pt x="234" y="2002"/>
                      </a:cubicBezTo>
                      <a:cubicBezTo>
                        <a:pt x="434" y="2402"/>
                        <a:pt x="13143" y="9007"/>
                        <a:pt x="13777" y="8940"/>
                      </a:cubicBezTo>
                      <a:cubicBezTo>
                        <a:pt x="14411" y="8840"/>
                        <a:pt x="16412" y="6271"/>
                        <a:pt x="16412" y="62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58"/>
                <p:cNvSpPr/>
                <p:nvPr/>
              </p:nvSpPr>
              <p:spPr>
                <a:xfrm>
                  <a:off x="1638140" y="3503143"/>
                  <a:ext cx="3431847" cy="1169035"/>
                </a:xfrm>
                <a:custGeom>
                  <a:avLst/>
                  <a:gdLst/>
                  <a:ahLst/>
                  <a:cxnLst/>
                  <a:rect l="l" t="t" r="r" b="b"/>
                  <a:pathLst>
                    <a:path w="73053" h="24885" extrusionOk="0">
                      <a:moveTo>
                        <a:pt x="52338" y="3202"/>
                      </a:moveTo>
                      <a:cubicBezTo>
                        <a:pt x="52338" y="3202"/>
                        <a:pt x="46801" y="334"/>
                        <a:pt x="43498" y="167"/>
                      </a:cubicBezTo>
                      <a:cubicBezTo>
                        <a:pt x="40196" y="0"/>
                        <a:pt x="36360" y="2502"/>
                        <a:pt x="33858" y="2602"/>
                      </a:cubicBezTo>
                      <a:cubicBezTo>
                        <a:pt x="31356" y="2735"/>
                        <a:pt x="23484" y="434"/>
                        <a:pt x="20982" y="1034"/>
                      </a:cubicBezTo>
                      <a:cubicBezTo>
                        <a:pt x="18480" y="1601"/>
                        <a:pt x="18180" y="3469"/>
                        <a:pt x="18614" y="4770"/>
                      </a:cubicBezTo>
                      <a:cubicBezTo>
                        <a:pt x="18981" y="6071"/>
                        <a:pt x="21383" y="7072"/>
                        <a:pt x="21383" y="7072"/>
                      </a:cubicBezTo>
                      <a:cubicBezTo>
                        <a:pt x="21383" y="7072"/>
                        <a:pt x="15345" y="4503"/>
                        <a:pt x="13444" y="3736"/>
                      </a:cubicBezTo>
                      <a:cubicBezTo>
                        <a:pt x="11509" y="2969"/>
                        <a:pt x="6972" y="701"/>
                        <a:pt x="4771" y="600"/>
                      </a:cubicBezTo>
                      <a:cubicBezTo>
                        <a:pt x="2536" y="534"/>
                        <a:pt x="368" y="534"/>
                        <a:pt x="167" y="2268"/>
                      </a:cubicBezTo>
                      <a:cubicBezTo>
                        <a:pt x="1" y="4036"/>
                        <a:pt x="19014" y="12876"/>
                        <a:pt x="23517" y="15478"/>
                      </a:cubicBezTo>
                      <a:cubicBezTo>
                        <a:pt x="27987" y="18113"/>
                        <a:pt x="30956" y="19047"/>
                        <a:pt x="33058" y="18780"/>
                      </a:cubicBezTo>
                      <a:cubicBezTo>
                        <a:pt x="35226" y="18547"/>
                        <a:pt x="41063" y="16312"/>
                        <a:pt x="45133" y="16712"/>
                      </a:cubicBezTo>
                      <a:cubicBezTo>
                        <a:pt x="47768" y="16945"/>
                        <a:pt x="54873" y="17279"/>
                        <a:pt x="68583" y="24885"/>
                      </a:cubicBezTo>
                      <a:cubicBezTo>
                        <a:pt x="68883" y="24317"/>
                        <a:pt x="73053" y="15444"/>
                        <a:pt x="73053" y="15444"/>
                      </a:cubicBezTo>
                      <a:cubicBezTo>
                        <a:pt x="73053" y="15444"/>
                        <a:pt x="61578" y="11208"/>
                        <a:pt x="58676" y="8306"/>
                      </a:cubicBezTo>
                      <a:cubicBezTo>
                        <a:pt x="55774" y="5437"/>
                        <a:pt x="52338" y="3202"/>
                        <a:pt x="52338" y="32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58"/>
                <p:cNvSpPr/>
                <p:nvPr/>
              </p:nvSpPr>
              <p:spPr>
                <a:xfrm>
                  <a:off x="1567625" y="3567363"/>
                  <a:ext cx="352613" cy="219432"/>
                </a:xfrm>
                <a:custGeom>
                  <a:avLst/>
                  <a:gdLst/>
                  <a:ahLst/>
                  <a:cxnLst/>
                  <a:rect l="l" t="t" r="r" b="b"/>
                  <a:pathLst>
                    <a:path w="7506" h="4671" extrusionOk="0">
                      <a:moveTo>
                        <a:pt x="5071" y="1202"/>
                      </a:moveTo>
                      <a:cubicBezTo>
                        <a:pt x="6138" y="1835"/>
                        <a:pt x="7506" y="3170"/>
                        <a:pt x="7506" y="3170"/>
                      </a:cubicBezTo>
                      <a:cubicBezTo>
                        <a:pt x="7506" y="3170"/>
                        <a:pt x="6972" y="4671"/>
                        <a:pt x="6472" y="4571"/>
                      </a:cubicBezTo>
                      <a:cubicBezTo>
                        <a:pt x="5938" y="4504"/>
                        <a:pt x="2569" y="2202"/>
                        <a:pt x="2069" y="1802"/>
                      </a:cubicBezTo>
                      <a:cubicBezTo>
                        <a:pt x="1" y="1"/>
                        <a:pt x="3937" y="534"/>
                        <a:pt x="5071" y="1202"/>
                      </a:cubicBezTo>
                      <a:close/>
                    </a:path>
                  </a:pathLst>
                </a:custGeom>
                <a:solidFill>
                  <a:srgbClr val="FF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58"/>
                <p:cNvSpPr/>
                <p:nvPr/>
              </p:nvSpPr>
              <p:spPr>
                <a:xfrm>
                  <a:off x="2500052" y="3568960"/>
                  <a:ext cx="277402" cy="233525"/>
                </a:xfrm>
                <a:custGeom>
                  <a:avLst/>
                  <a:gdLst/>
                  <a:ahLst/>
                  <a:cxnLst/>
                  <a:rect l="l" t="t" r="r" b="b"/>
                  <a:pathLst>
                    <a:path w="5905" h="4971" extrusionOk="0">
                      <a:moveTo>
                        <a:pt x="767" y="3469"/>
                      </a:moveTo>
                      <a:cubicBezTo>
                        <a:pt x="1334" y="4203"/>
                        <a:pt x="2735" y="4870"/>
                        <a:pt x="3302" y="4937"/>
                      </a:cubicBezTo>
                      <a:cubicBezTo>
                        <a:pt x="3903" y="4970"/>
                        <a:pt x="5904" y="1768"/>
                        <a:pt x="5070" y="1134"/>
                      </a:cubicBezTo>
                      <a:cubicBezTo>
                        <a:pt x="3669" y="100"/>
                        <a:pt x="2335" y="0"/>
                        <a:pt x="1268" y="634"/>
                      </a:cubicBezTo>
                      <a:cubicBezTo>
                        <a:pt x="434" y="1168"/>
                        <a:pt x="0" y="2502"/>
                        <a:pt x="767" y="3469"/>
                      </a:cubicBezTo>
                      <a:close/>
                    </a:path>
                  </a:pathLst>
                </a:custGeom>
                <a:solidFill>
                  <a:srgbClr val="FF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26" name="Google Shape;1626;p58"/>
            <p:cNvGrpSpPr/>
            <p:nvPr/>
          </p:nvGrpSpPr>
          <p:grpSpPr>
            <a:xfrm>
              <a:off x="5594931" y="922901"/>
              <a:ext cx="1047415" cy="955754"/>
              <a:chOff x="760050" y="2874625"/>
              <a:chExt cx="1485485" cy="1355487"/>
            </a:xfrm>
          </p:grpSpPr>
          <p:sp>
            <p:nvSpPr>
              <p:cNvPr id="1627" name="Google Shape;1627;p58"/>
              <p:cNvSpPr/>
              <p:nvPr/>
            </p:nvSpPr>
            <p:spPr>
              <a:xfrm>
                <a:off x="760050" y="2874625"/>
                <a:ext cx="1356230" cy="1355487"/>
              </a:xfrm>
              <a:custGeom>
                <a:avLst/>
                <a:gdLst/>
                <a:ahLst/>
                <a:cxnLst/>
                <a:rect l="l" t="t" r="r" b="b"/>
                <a:pathLst>
                  <a:path w="60210" h="60177" extrusionOk="0">
                    <a:moveTo>
                      <a:pt x="30055" y="0"/>
                    </a:moveTo>
                    <a:cubicBezTo>
                      <a:pt x="18347" y="0"/>
                      <a:pt x="8206" y="6672"/>
                      <a:pt x="3236" y="16479"/>
                    </a:cubicBezTo>
                    <a:cubicBezTo>
                      <a:pt x="1168" y="20548"/>
                      <a:pt x="0" y="25185"/>
                      <a:pt x="0" y="30089"/>
                    </a:cubicBezTo>
                    <a:cubicBezTo>
                      <a:pt x="0" y="32557"/>
                      <a:pt x="267" y="34925"/>
                      <a:pt x="868" y="37227"/>
                    </a:cubicBezTo>
                    <a:cubicBezTo>
                      <a:pt x="1335" y="39195"/>
                      <a:pt x="2035" y="41097"/>
                      <a:pt x="2869" y="42898"/>
                    </a:cubicBezTo>
                    <a:cubicBezTo>
                      <a:pt x="4070" y="45400"/>
                      <a:pt x="5604" y="47735"/>
                      <a:pt x="7406" y="49836"/>
                    </a:cubicBezTo>
                    <a:cubicBezTo>
                      <a:pt x="12910" y="56174"/>
                      <a:pt x="21049" y="60177"/>
                      <a:pt x="30088" y="60177"/>
                    </a:cubicBezTo>
                    <a:cubicBezTo>
                      <a:pt x="42130" y="60177"/>
                      <a:pt x="52538" y="53138"/>
                      <a:pt x="57308" y="42898"/>
                    </a:cubicBezTo>
                    <a:cubicBezTo>
                      <a:pt x="59143" y="39028"/>
                      <a:pt x="60210" y="34692"/>
                      <a:pt x="60210" y="30122"/>
                    </a:cubicBezTo>
                    <a:cubicBezTo>
                      <a:pt x="60210" y="26519"/>
                      <a:pt x="59576" y="23117"/>
                      <a:pt x="58375" y="19881"/>
                    </a:cubicBezTo>
                    <a:cubicBezTo>
                      <a:pt x="57908" y="18714"/>
                      <a:pt x="57441" y="17580"/>
                      <a:pt x="56874" y="16479"/>
                    </a:cubicBezTo>
                    <a:cubicBezTo>
                      <a:pt x="55707" y="14177"/>
                      <a:pt x="54272" y="12042"/>
                      <a:pt x="52571" y="10141"/>
                    </a:cubicBezTo>
                    <a:cubicBezTo>
                      <a:pt x="47067" y="3903"/>
                      <a:pt x="39028" y="0"/>
                      <a:pt x="30055" y="0"/>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58"/>
              <p:cNvSpPr/>
              <p:nvPr/>
            </p:nvSpPr>
            <p:spPr>
              <a:xfrm>
                <a:off x="889282" y="2874625"/>
                <a:ext cx="1356253" cy="1355487"/>
              </a:xfrm>
              <a:custGeom>
                <a:avLst/>
                <a:gdLst/>
                <a:ahLst/>
                <a:cxnLst/>
                <a:rect l="l" t="t" r="r" b="b"/>
                <a:pathLst>
                  <a:path w="60211" h="60177" extrusionOk="0">
                    <a:moveTo>
                      <a:pt x="30056" y="0"/>
                    </a:moveTo>
                    <a:cubicBezTo>
                      <a:pt x="18347" y="0"/>
                      <a:pt x="8207" y="6672"/>
                      <a:pt x="3270" y="16479"/>
                    </a:cubicBezTo>
                    <a:cubicBezTo>
                      <a:pt x="1168" y="20548"/>
                      <a:pt x="1" y="25185"/>
                      <a:pt x="1" y="30089"/>
                    </a:cubicBezTo>
                    <a:cubicBezTo>
                      <a:pt x="1" y="32557"/>
                      <a:pt x="301" y="34925"/>
                      <a:pt x="868" y="37227"/>
                    </a:cubicBezTo>
                    <a:cubicBezTo>
                      <a:pt x="1335" y="39195"/>
                      <a:pt x="2036" y="41097"/>
                      <a:pt x="2869" y="42898"/>
                    </a:cubicBezTo>
                    <a:cubicBezTo>
                      <a:pt x="4104" y="45400"/>
                      <a:pt x="5638" y="47735"/>
                      <a:pt x="7439" y="49836"/>
                    </a:cubicBezTo>
                    <a:cubicBezTo>
                      <a:pt x="12943" y="56174"/>
                      <a:pt x="21049" y="60177"/>
                      <a:pt x="30122" y="60177"/>
                    </a:cubicBezTo>
                    <a:cubicBezTo>
                      <a:pt x="42164" y="60177"/>
                      <a:pt x="52538" y="53138"/>
                      <a:pt x="57342" y="42898"/>
                    </a:cubicBezTo>
                    <a:cubicBezTo>
                      <a:pt x="59176" y="39028"/>
                      <a:pt x="60210" y="34692"/>
                      <a:pt x="60210" y="30122"/>
                    </a:cubicBezTo>
                    <a:cubicBezTo>
                      <a:pt x="60210" y="26519"/>
                      <a:pt x="59577" y="23117"/>
                      <a:pt x="58376" y="19881"/>
                    </a:cubicBezTo>
                    <a:cubicBezTo>
                      <a:pt x="57909" y="18714"/>
                      <a:pt x="57475" y="17580"/>
                      <a:pt x="56875" y="16479"/>
                    </a:cubicBezTo>
                    <a:cubicBezTo>
                      <a:pt x="55707" y="14177"/>
                      <a:pt x="54306" y="12042"/>
                      <a:pt x="52572" y="10141"/>
                    </a:cubicBezTo>
                    <a:cubicBezTo>
                      <a:pt x="47068" y="3903"/>
                      <a:pt x="39029" y="0"/>
                      <a:pt x="30056"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58"/>
              <p:cNvSpPr/>
              <p:nvPr/>
            </p:nvSpPr>
            <p:spPr>
              <a:xfrm>
                <a:off x="992992" y="2979078"/>
                <a:ext cx="1149608" cy="1148865"/>
              </a:xfrm>
              <a:custGeom>
                <a:avLst/>
                <a:gdLst/>
                <a:ahLst/>
                <a:cxnLst/>
                <a:rect l="l" t="t" r="r" b="b"/>
                <a:pathLst>
                  <a:path w="51037" h="51004" extrusionOk="0">
                    <a:moveTo>
                      <a:pt x="25518" y="0"/>
                    </a:moveTo>
                    <a:cubicBezTo>
                      <a:pt x="11408" y="0"/>
                      <a:pt x="0" y="11408"/>
                      <a:pt x="0" y="25518"/>
                    </a:cubicBezTo>
                    <a:cubicBezTo>
                      <a:pt x="0" y="28687"/>
                      <a:pt x="567" y="31756"/>
                      <a:pt x="1668" y="34558"/>
                    </a:cubicBezTo>
                    <a:cubicBezTo>
                      <a:pt x="3336" y="38895"/>
                      <a:pt x="6104" y="42697"/>
                      <a:pt x="9707" y="45533"/>
                    </a:cubicBezTo>
                    <a:cubicBezTo>
                      <a:pt x="10441" y="46100"/>
                      <a:pt x="11241" y="46700"/>
                      <a:pt x="12075" y="47201"/>
                    </a:cubicBezTo>
                    <a:cubicBezTo>
                      <a:pt x="14544" y="48735"/>
                      <a:pt x="17279" y="49802"/>
                      <a:pt x="20248" y="50436"/>
                    </a:cubicBezTo>
                    <a:cubicBezTo>
                      <a:pt x="20681" y="50536"/>
                      <a:pt x="21048" y="50603"/>
                      <a:pt x="21449" y="50636"/>
                    </a:cubicBezTo>
                    <a:cubicBezTo>
                      <a:pt x="22783" y="50870"/>
                      <a:pt x="24117" y="51003"/>
                      <a:pt x="25518" y="51003"/>
                    </a:cubicBezTo>
                    <a:cubicBezTo>
                      <a:pt x="39595" y="51003"/>
                      <a:pt x="51036" y="39562"/>
                      <a:pt x="51036" y="25485"/>
                    </a:cubicBezTo>
                    <a:cubicBezTo>
                      <a:pt x="51036" y="22583"/>
                      <a:pt x="50569" y="19848"/>
                      <a:pt x="49635" y="17346"/>
                    </a:cubicBezTo>
                    <a:cubicBezTo>
                      <a:pt x="48568" y="14110"/>
                      <a:pt x="46867" y="11208"/>
                      <a:pt x="44632" y="8706"/>
                    </a:cubicBezTo>
                    <a:cubicBezTo>
                      <a:pt x="44031" y="7939"/>
                      <a:pt x="43298" y="7272"/>
                      <a:pt x="42597" y="6605"/>
                    </a:cubicBezTo>
                    <a:cubicBezTo>
                      <a:pt x="39261" y="3569"/>
                      <a:pt x="35092" y="1401"/>
                      <a:pt x="30455" y="500"/>
                    </a:cubicBezTo>
                    <a:cubicBezTo>
                      <a:pt x="28854" y="167"/>
                      <a:pt x="27219" y="0"/>
                      <a:pt x="25518" y="0"/>
                    </a:cubicBezTo>
                    <a:close/>
                  </a:path>
                </a:pathLst>
              </a:custGeom>
              <a:solidFill>
                <a:srgbClr val="FB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58"/>
              <p:cNvSpPr/>
              <p:nvPr/>
            </p:nvSpPr>
            <p:spPr>
              <a:xfrm>
                <a:off x="1246192" y="3142865"/>
                <a:ext cx="626668" cy="818266"/>
              </a:xfrm>
              <a:custGeom>
                <a:avLst/>
                <a:gdLst/>
                <a:ahLst/>
                <a:cxnLst/>
                <a:rect l="l" t="t" r="r" b="b"/>
                <a:pathLst>
                  <a:path w="27821" h="36327" extrusionOk="0">
                    <a:moveTo>
                      <a:pt x="14311" y="9608"/>
                    </a:moveTo>
                    <a:cubicBezTo>
                      <a:pt x="16512" y="9608"/>
                      <a:pt x="17847" y="10142"/>
                      <a:pt x="18213" y="11276"/>
                    </a:cubicBezTo>
                    <a:cubicBezTo>
                      <a:pt x="18280" y="11543"/>
                      <a:pt x="18347" y="11776"/>
                      <a:pt x="18347" y="12076"/>
                    </a:cubicBezTo>
                    <a:cubicBezTo>
                      <a:pt x="18347" y="12977"/>
                      <a:pt x="18013" y="13644"/>
                      <a:pt x="17346" y="14111"/>
                    </a:cubicBezTo>
                    <a:cubicBezTo>
                      <a:pt x="16679" y="14578"/>
                      <a:pt x="15712" y="14778"/>
                      <a:pt x="14511" y="14778"/>
                    </a:cubicBezTo>
                    <a:lnTo>
                      <a:pt x="11909" y="14778"/>
                    </a:lnTo>
                    <a:lnTo>
                      <a:pt x="11909" y="9608"/>
                    </a:lnTo>
                    <a:close/>
                    <a:moveTo>
                      <a:pt x="14711" y="20449"/>
                    </a:moveTo>
                    <a:cubicBezTo>
                      <a:pt x="16079" y="20449"/>
                      <a:pt x="17146" y="20682"/>
                      <a:pt x="17847" y="21216"/>
                    </a:cubicBezTo>
                    <a:cubicBezTo>
                      <a:pt x="18547" y="21683"/>
                      <a:pt x="18914" y="22450"/>
                      <a:pt x="18914" y="23418"/>
                    </a:cubicBezTo>
                    <a:cubicBezTo>
                      <a:pt x="18914" y="25453"/>
                      <a:pt x="17580" y="26487"/>
                      <a:pt x="14878" y="26487"/>
                    </a:cubicBezTo>
                    <a:lnTo>
                      <a:pt x="11876" y="26487"/>
                    </a:lnTo>
                    <a:lnTo>
                      <a:pt x="11876" y="20449"/>
                    </a:lnTo>
                    <a:close/>
                    <a:moveTo>
                      <a:pt x="6639" y="1"/>
                    </a:moveTo>
                    <a:lnTo>
                      <a:pt x="6639" y="3704"/>
                    </a:lnTo>
                    <a:lnTo>
                      <a:pt x="0" y="3704"/>
                    </a:lnTo>
                    <a:lnTo>
                      <a:pt x="0" y="9174"/>
                    </a:lnTo>
                    <a:lnTo>
                      <a:pt x="3336" y="9174"/>
                    </a:lnTo>
                    <a:lnTo>
                      <a:pt x="3336" y="26954"/>
                    </a:lnTo>
                    <a:lnTo>
                      <a:pt x="0" y="26954"/>
                    </a:lnTo>
                    <a:lnTo>
                      <a:pt x="0" y="32458"/>
                    </a:lnTo>
                    <a:lnTo>
                      <a:pt x="6639" y="32458"/>
                    </a:lnTo>
                    <a:lnTo>
                      <a:pt x="6639" y="36327"/>
                    </a:lnTo>
                    <a:lnTo>
                      <a:pt x="9707" y="36327"/>
                    </a:lnTo>
                    <a:lnTo>
                      <a:pt x="9707" y="32458"/>
                    </a:lnTo>
                    <a:lnTo>
                      <a:pt x="12910" y="32458"/>
                    </a:lnTo>
                    <a:lnTo>
                      <a:pt x="12910" y="36327"/>
                    </a:lnTo>
                    <a:lnTo>
                      <a:pt x="15979" y="36327"/>
                    </a:lnTo>
                    <a:lnTo>
                      <a:pt x="15979" y="32458"/>
                    </a:lnTo>
                    <a:cubicBezTo>
                      <a:pt x="19581" y="32424"/>
                      <a:pt x="22416" y="31657"/>
                      <a:pt x="24551" y="30223"/>
                    </a:cubicBezTo>
                    <a:cubicBezTo>
                      <a:pt x="26720" y="28722"/>
                      <a:pt x="27820" y="26653"/>
                      <a:pt x="27820" y="24052"/>
                    </a:cubicBezTo>
                    <a:cubicBezTo>
                      <a:pt x="27754" y="22317"/>
                      <a:pt x="27287" y="20883"/>
                      <a:pt x="26419" y="19782"/>
                    </a:cubicBezTo>
                    <a:cubicBezTo>
                      <a:pt x="25552" y="18714"/>
                      <a:pt x="24084" y="17914"/>
                      <a:pt x="22150" y="17413"/>
                    </a:cubicBezTo>
                    <a:lnTo>
                      <a:pt x="22150" y="17213"/>
                    </a:lnTo>
                    <a:cubicBezTo>
                      <a:pt x="23651" y="16880"/>
                      <a:pt x="24852" y="16112"/>
                      <a:pt x="25752" y="14978"/>
                    </a:cubicBezTo>
                    <a:cubicBezTo>
                      <a:pt x="26686" y="13878"/>
                      <a:pt x="27153" y="12477"/>
                      <a:pt x="27153" y="10875"/>
                    </a:cubicBezTo>
                    <a:cubicBezTo>
                      <a:pt x="27153" y="8407"/>
                      <a:pt x="26086" y="6606"/>
                      <a:pt x="24018" y="5438"/>
                    </a:cubicBezTo>
                    <a:cubicBezTo>
                      <a:pt x="23817" y="5305"/>
                      <a:pt x="23551" y="5205"/>
                      <a:pt x="23350" y="5105"/>
                    </a:cubicBezTo>
                    <a:cubicBezTo>
                      <a:pt x="21549" y="4304"/>
                      <a:pt x="19081" y="3870"/>
                      <a:pt x="15979" y="3737"/>
                    </a:cubicBezTo>
                    <a:lnTo>
                      <a:pt x="15979" y="1"/>
                    </a:lnTo>
                    <a:lnTo>
                      <a:pt x="12910" y="1"/>
                    </a:lnTo>
                    <a:lnTo>
                      <a:pt x="12910" y="3737"/>
                    </a:lnTo>
                    <a:lnTo>
                      <a:pt x="9707" y="3737"/>
                    </a:lnTo>
                    <a:lnTo>
                      <a:pt x="970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31" name="Google Shape;1631;p58"/>
          <p:cNvGrpSpPr/>
          <p:nvPr/>
        </p:nvGrpSpPr>
        <p:grpSpPr>
          <a:xfrm>
            <a:off x="407088" y="3327992"/>
            <a:ext cx="480951" cy="493217"/>
            <a:chOff x="5361627" y="2078536"/>
            <a:chExt cx="480951" cy="493217"/>
          </a:xfrm>
        </p:grpSpPr>
        <p:sp>
          <p:nvSpPr>
            <p:cNvPr id="1632" name="Google Shape;1632;p58"/>
            <p:cNvSpPr/>
            <p:nvPr/>
          </p:nvSpPr>
          <p:spPr>
            <a:xfrm rot="798727">
              <a:off x="5391144" y="2103070"/>
              <a:ext cx="246378" cy="285136"/>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58"/>
            <p:cNvSpPr/>
            <p:nvPr/>
          </p:nvSpPr>
          <p:spPr>
            <a:xfrm rot="798727">
              <a:off x="5667712" y="2375480"/>
              <a:ext cx="156157" cy="180723"/>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4" name="Google Shape;1634;p58"/>
          <p:cNvGrpSpPr/>
          <p:nvPr/>
        </p:nvGrpSpPr>
        <p:grpSpPr>
          <a:xfrm>
            <a:off x="8237326" y="875853"/>
            <a:ext cx="480951" cy="493217"/>
            <a:chOff x="6643327" y="773111"/>
            <a:chExt cx="480951" cy="493217"/>
          </a:xfrm>
        </p:grpSpPr>
        <p:sp>
          <p:nvSpPr>
            <p:cNvPr id="1635" name="Google Shape;1635;p58"/>
            <p:cNvSpPr/>
            <p:nvPr/>
          </p:nvSpPr>
          <p:spPr>
            <a:xfrm rot="798727">
              <a:off x="6672844" y="797645"/>
              <a:ext cx="246378" cy="285136"/>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58"/>
            <p:cNvSpPr/>
            <p:nvPr/>
          </p:nvSpPr>
          <p:spPr>
            <a:xfrm rot="798727">
              <a:off x="6949412" y="1070055"/>
              <a:ext cx="156157" cy="180723"/>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roup 4"/>
          <p:cNvGrpSpPr/>
          <p:nvPr/>
        </p:nvGrpSpPr>
        <p:grpSpPr>
          <a:xfrm>
            <a:off x="1851737" y="184372"/>
            <a:ext cx="2337730" cy="1078786"/>
            <a:chOff x="1923656" y="410966"/>
            <a:chExt cx="2337730" cy="1078786"/>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3656" y="410966"/>
              <a:ext cx="2337730" cy="1078786"/>
            </a:xfrm>
            <a:prstGeom prst="rect">
              <a:avLst/>
            </a:prstGeom>
          </p:spPr>
        </p:pic>
        <p:sp>
          <p:nvSpPr>
            <p:cNvPr id="4" name="TextBox 3"/>
            <p:cNvSpPr txBox="1"/>
            <p:nvPr/>
          </p:nvSpPr>
          <p:spPr>
            <a:xfrm>
              <a:off x="2208944" y="675797"/>
              <a:ext cx="1767155" cy="400110"/>
            </a:xfrm>
            <a:prstGeom prst="rect">
              <a:avLst/>
            </a:prstGeom>
            <a:noFill/>
          </p:spPr>
          <p:txBody>
            <a:bodyPr wrap="square" rtlCol="0">
              <a:spAutoFit/>
            </a:bodyPr>
            <a:lstStyle/>
            <a:p>
              <a:pPr algn="ctr"/>
              <a:r>
                <a:rPr lang="en-US" sz="2000" b="1" dirty="0" err="1" smtClean="0"/>
                <a:t>Hướng</a:t>
              </a:r>
              <a:r>
                <a:rPr lang="en-US" sz="2000" b="1" dirty="0" smtClean="0"/>
                <a:t> </a:t>
              </a:r>
              <a:r>
                <a:rPr lang="en-US" sz="2000" b="1" dirty="0" err="1" smtClean="0"/>
                <a:t>dẫn</a:t>
              </a:r>
              <a:endParaRPr lang="en-US" sz="2000" b="1" dirty="0"/>
            </a:p>
          </p:txBody>
        </p:sp>
      </p:grpSp>
      <p:sp>
        <p:nvSpPr>
          <p:cNvPr id="6" name="Rectangle 5"/>
          <p:cNvSpPr/>
          <p:nvPr/>
        </p:nvSpPr>
        <p:spPr>
          <a:xfrm>
            <a:off x="1118726" y="1267887"/>
            <a:ext cx="6941728" cy="2400657"/>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vi-VN" sz="2000" dirty="0" smtClean="0"/>
              <a:t>Một </a:t>
            </a:r>
            <a:r>
              <a:rPr lang="vi-VN" sz="2000" dirty="0"/>
              <a:t>cổ phiếu ngày 27-7-2020 sẽ bán được với giá bao nhiêu tiền? Tính số tiền thu được khi bán </a:t>
            </a:r>
            <a:r>
              <a:rPr lang="vi-VN" sz="2000" dirty="0" smtClean="0"/>
              <a:t>5000 </a:t>
            </a:r>
            <a:r>
              <a:rPr lang="vi-VN" sz="2000" dirty="0"/>
              <a:t>cổ phiếu</a:t>
            </a:r>
            <a:r>
              <a:rPr lang="vi-VN" sz="2000" dirty="0" smtClean="0"/>
              <a:t>.</a:t>
            </a:r>
            <a:endParaRPr lang="vi-VN" sz="2000" dirty="0"/>
          </a:p>
          <a:p>
            <a:pPr marL="342900" indent="-342900" algn="just">
              <a:lnSpc>
                <a:spcPct val="150000"/>
              </a:lnSpc>
              <a:buFont typeface="Wingdings" panose="05000000000000000000" pitchFamily="2" charset="2"/>
              <a:buChar char="§"/>
            </a:pPr>
            <a:r>
              <a:rPr lang="vi-VN" sz="2000" dirty="0" smtClean="0"/>
              <a:t>Tương </a:t>
            </a:r>
            <a:r>
              <a:rPr lang="vi-VN" sz="2000" dirty="0"/>
              <a:t>tự với các ngày khác.</a:t>
            </a:r>
          </a:p>
          <a:p>
            <a:pPr marL="342900" indent="-342900" algn="just">
              <a:lnSpc>
                <a:spcPct val="150000"/>
              </a:lnSpc>
              <a:buFont typeface="Wingdings" panose="05000000000000000000" pitchFamily="2" charset="2"/>
              <a:buChar char="§"/>
            </a:pPr>
            <a:r>
              <a:rPr lang="vi-VN" sz="2000" dirty="0" smtClean="0"/>
              <a:t>Từ </a:t>
            </a:r>
            <a:r>
              <a:rPr lang="vi-VN" sz="2000" dirty="0"/>
              <a:t>10-6-2020 đến 10-5-2021 số tháng gửi tiết kiệm là bao </a:t>
            </a:r>
            <a:r>
              <a:rPr lang="vi-VN" sz="2000" dirty="0" smtClean="0"/>
              <a:t>nhiêu</a:t>
            </a:r>
            <a:r>
              <a:rPr lang="en-US" sz="2000" dirty="0" smtClean="0"/>
              <a:t>?</a:t>
            </a:r>
            <a:r>
              <a:rPr lang="vi-VN" sz="2000" dirty="0" smtClean="0"/>
              <a:t> </a:t>
            </a:r>
            <a:endParaRPr lang="vi-VN" sz="2000" dirty="0"/>
          </a:p>
        </p:txBody>
      </p:sp>
      <p:sp>
        <p:nvSpPr>
          <p:cNvPr id="7" name="Rectangle 6"/>
          <p:cNvSpPr/>
          <p:nvPr/>
        </p:nvSpPr>
        <p:spPr>
          <a:xfrm>
            <a:off x="1109275" y="3609385"/>
            <a:ext cx="6543899" cy="958660"/>
          </a:xfrm>
          <a:prstGeom prst="rect">
            <a:avLst/>
          </a:prstGeom>
        </p:spPr>
        <p:txBody>
          <a:bodyPr wrap="square">
            <a:spAutoFit/>
          </a:bodyPr>
          <a:lstStyle/>
          <a:p>
            <a:pPr algn="just">
              <a:lnSpc>
                <a:spcPct val="150000"/>
              </a:lnSpc>
            </a:pPr>
            <a:r>
              <a:rPr lang="en-US" sz="2000" b="1" dirty="0" err="1" smtClean="0">
                <a:solidFill>
                  <a:srgbClr val="C00000"/>
                </a:solidFill>
              </a:rPr>
              <a:t>Chú</a:t>
            </a:r>
            <a:r>
              <a:rPr lang="en-US" sz="2000" b="1" dirty="0" smtClean="0">
                <a:solidFill>
                  <a:srgbClr val="C00000"/>
                </a:solidFill>
              </a:rPr>
              <a:t> ý: </a:t>
            </a:r>
            <a:r>
              <a:rPr lang="en-US" sz="2000" dirty="0" smtClean="0">
                <a:solidFill>
                  <a:srgbClr val="002060"/>
                </a:solidFill>
              </a:rPr>
              <a:t>Đ</a:t>
            </a:r>
            <a:r>
              <a:rPr lang="vi-VN" sz="2000" dirty="0" smtClean="0">
                <a:solidFill>
                  <a:srgbClr val="002060"/>
                </a:solidFill>
              </a:rPr>
              <a:t>ây </a:t>
            </a:r>
            <a:r>
              <a:rPr lang="vi-VN" sz="2000" dirty="0">
                <a:solidFill>
                  <a:srgbClr val="002060"/>
                </a:solidFill>
              </a:rPr>
              <a:t>là gửi kì hạn theo tháng, nên phải tính được lãi suất theo tháng và thời gian gửi tính theo tháng.</a:t>
            </a:r>
            <a:endParaRPr lang="en-US" sz="2000" dirty="0">
              <a:solidFill>
                <a:srgbClr val="002060"/>
              </a:solidFill>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wipe(left)">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2"/>
        <p:cNvGrpSpPr/>
        <p:nvPr/>
      </p:nvGrpSpPr>
      <p:grpSpPr>
        <a:xfrm>
          <a:off x="0" y="0"/>
          <a:ext cx="0" cy="0"/>
          <a:chOff x="0" y="0"/>
          <a:chExt cx="0" cy="0"/>
        </a:xfrm>
      </p:grpSpPr>
      <p:sp>
        <p:nvSpPr>
          <p:cNvPr id="12" name="Oval Callout 11"/>
          <p:cNvSpPr/>
          <p:nvPr/>
        </p:nvSpPr>
        <p:spPr>
          <a:xfrm>
            <a:off x="4109661" y="422808"/>
            <a:ext cx="1006869" cy="686801"/>
          </a:xfrm>
          <a:prstGeom prst="wedgeEllipseCallou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000000"/>
                </a:solidFill>
              </a:rPr>
              <a:t>Giải</a:t>
            </a:r>
            <a:endParaRPr lang="en-US" sz="2000" b="1" dirty="0">
              <a:solidFill>
                <a:srgbClr val="000000"/>
              </a:solidFill>
            </a:endParaRPr>
          </a:p>
        </p:txBody>
      </p:sp>
      <p:sp>
        <p:nvSpPr>
          <p:cNvPr id="3" name="Rectangle 2"/>
          <p:cNvSpPr/>
          <p:nvPr/>
        </p:nvSpPr>
        <p:spPr>
          <a:xfrm>
            <a:off x="1402421" y="1237902"/>
            <a:ext cx="6313471" cy="3323987"/>
          </a:xfrm>
          <a:prstGeom prst="rect">
            <a:avLst/>
          </a:prstGeom>
        </p:spPr>
        <p:txBody>
          <a:bodyPr wrap="square">
            <a:spAutoFit/>
          </a:bodyPr>
          <a:lstStyle/>
          <a:p>
            <a:pPr>
              <a:lnSpc>
                <a:spcPct val="150000"/>
              </a:lnSpc>
            </a:pPr>
            <a:r>
              <a:rPr lang="en-US" sz="2000" dirty="0" smtClean="0"/>
              <a:t>a) </a:t>
            </a:r>
            <a:r>
              <a:rPr lang="vi-VN" sz="2000" dirty="0" smtClean="0"/>
              <a:t>Tổng </a:t>
            </a:r>
            <a:r>
              <a:rPr lang="vi-VN" sz="2000" dirty="0"/>
              <a:t>số tiền cô Lan thu được ở các thời điểm là:</a:t>
            </a:r>
          </a:p>
          <a:p>
            <a:pPr marL="342900" indent="-342900">
              <a:lnSpc>
                <a:spcPct val="150000"/>
              </a:lnSpc>
              <a:buFont typeface="Arial" panose="020B0604020202020204" pitchFamily="34" charset="0"/>
              <a:buChar char="•"/>
            </a:pPr>
            <a:r>
              <a:rPr lang="vi-VN" sz="2000" dirty="0" smtClean="0"/>
              <a:t>27-7-2020</a:t>
            </a:r>
            <a:r>
              <a:rPr lang="vi-VN" sz="2000" dirty="0"/>
              <a:t>: </a:t>
            </a:r>
            <a:r>
              <a:rPr lang="vi-VN" sz="2000" dirty="0" smtClean="0"/>
              <a:t>86 </a:t>
            </a:r>
            <a:r>
              <a:rPr lang="vi-VN" sz="2000" dirty="0"/>
              <a:t>000</a:t>
            </a:r>
            <a:r>
              <a:rPr lang="vi-VN" sz="2000" dirty="0" smtClean="0"/>
              <a:t>.</a:t>
            </a:r>
            <a:r>
              <a:rPr lang="en-US" sz="2000" dirty="0" smtClean="0"/>
              <a:t> </a:t>
            </a:r>
            <a:r>
              <a:rPr lang="vi-VN" sz="2000" dirty="0" smtClean="0"/>
              <a:t>5 </a:t>
            </a:r>
            <a:r>
              <a:rPr lang="vi-VN" sz="2000" dirty="0"/>
              <a:t>000 = 430 000 000 </a:t>
            </a:r>
            <a:r>
              <a:rPr lang="en-US" sz="2000" dirty="0" smtClean="0"/>
              <a:t>(</a:t>
            </a:r>
            <a:r>
              <a:rPr lang="vi-VN" sz="2000" dirty="0" smtClean="0"/>
              <a:t>đồng</a:t>
            </a:r>
            <a:r>
              <a:rPr lang="en-US" sz="2000" dirty="0" smtClean="0"/>
              <a:t>)</a:t>
            </a:r>
            <a:endParaRPr lang="vi-VN" sz="2000" dirty="0"/>
          </a:p>
          <a:p>
            <a:pPr marL="342900" indent="-342900">
              <a:lnSpc>
                <a:spcPct val="150000"/>
              </a:lnSpc>
              <a:buFont typeface="Arial" panose="020B0604020202020204" pitchFamily="34" charset="0"/>
              <a:buChar char="•"/>
            </a:pPr>
            <a:r>
              <a:rPr lang="vi-VN" sz="2000" dirty="0" smtClean="0"/>
              <a:t>30-12-2020:</a:t>
            </a:r>
            <a:r>
              <a:rPr lang="en-US" sz="2000" dirty="0" smtClean="0"/>
              <a:t> </a:t>
            </a:r>
            <a:r>
              <a:rPr lang="vi-VN" sz="2000" dirty="0" smtClean="0"/>
              <a:t>108 </a:t>
            </a:r>
            <a:r>
              <a:rPr lang="vi-VN" sz="2000" dirty="0"/>
              <a:t>800</a:t>
            </a:r>
            <a:r>
              <a:rPr lang="vi-VN" sz="2000" dirty="0" smtClean="0"/>
              <a:t>.</a:t>
            </a:r>
            <a:r>
              <a:rPr lang="en-US" sz="2000" dirty="0" smtClean="0"/>
              <a:t> </a:t>
            </a:r>
            <a:r>
              <a:rPr lang="vi-VN" sz="2000" dirty="0" smtClean="0"/>
              <a:t>5 </a:t>
            </a:r>
            <a:r>
              <a:rPr lang="vi-VN" sz="2000" dirty="0"/>
              <a:t>000 = 544 000 000 </a:t>
            </a:r>
            <a:r>
              <a:rPr lang="en-US" sz="2000" dirty="0" smtClean="0"/>
              <a:t>(</a:t>
            </a:r>
            <a:r>
              <a:rPr lang="vi-VN" sz="2000" dirty="0" smtClean="0"/>
              <a:t>đồng</a:t>
            </a:r>
            <a:r>
              <a:rPr lang="en-US" sz="2000" dirty="0" smtClean="0"/>
              <a:t>)</a:t>
            </a:r>
            <a:endParaRPr lang="vi-VN" sz="2000" dirty="0"/>
          </a:p>
          <a:p>
            <a:pPr marL="342900" indent="-342900">
              <a:lnSpc>
                <a:spcPct val="150000"/>
              </a:lnSpc>
              <a:buFont typeface="Arial" panose="020B0604020202020204" pitchFamily="34" charset="0"/>
              <a:buChar char="•"/>
            </a:pPr>
            <a:r>
              <a:rPr lang="vi-VN" sz="2000" dirty="0" smtClean="0"/>
              <a:t>10-05-2021</a:t>
            </a:r>
            <a:r>
              <a:rPr lang="vi-VN" sz="2000" dirty="0"/>
              <a:t>: </a:t>
            </a:r>
            <a:r>
              <a:rPr lang="vi-VN" sz="2000" dirty="0" smtClean="0"/>
              <a:t>91 </a:t>
            </a:r>
            <a:r>
              <a:rPr lang="vi-VN" sz="2000" dirty="0"/>
              <a:t>000</a:t>
            </a:r>
            <a:r>
              <a:rPr lang="vi-VN" sz="2000" dirty="0" smtClean="0"/>
              <a:t>.</a:t>
            </a:r>
            <a:r>
              <a:rPr lang="en-US" sz="2000" dirty="0" smtClean="0"/>
              <a:t> </a:t>
            </a:r>
            <a:r>
              <a:rPr lang="vi-VN" sz="2000" dirty="0" smtClean="0"/>
              <a:t>5 </a:t>
            </a:r>
            <a:r>
              <a:rPr lang="vi-VN" sz="2000" dirty="0"/>
              <a:t>000 = 455 000 000 </a:t>
            </a:r>
            <a:r>
              <a:rPr lang="en-US" sz="2000" dirty="0" smtClean="0"/>
              <a:t>(</a:t>
            </a:r>
            <a:r>
              <a:rPr lang="vi-VN" sz="2000" dirty="0" smtClean="0"/>
              <a:t>đồng</a:t>
            </a:r>
            <a:r>
              <a:rPr lang="en-US" sz="2000" dirty="0" smtClean="0"/>
              <a:t>)</a:t>
            </a:r>
            <a:endParaRPr lang="vi-VN" sz="2000" dirty="0"/>
          </a:p>
          <a:p>
            <a:pPr>
              <a:lnSpc>
                <a:spcPct val="150000"/>
              </a:lnSpc>
            </a:pPr>
            <a:r>
              <a:rPr lang="vi-VN" sz="2000" dirty="0" smtClean="0"/>
              <a:t>b</a:t>
            </a:r>
            <a:r>
              <a:rPr lang="en-US" sz="2000" dirty="0" smtClean="0"/>
              <a:t>)</a:t>
            </a:r>
            <a:r>
              <a:rPr lang="vi-VN" sz="2000" dirty="0" smtClean="0"/>
              <a:t> </a:t>
            </a:r>
            <a:r>
              <a:rPr lang="vi-VN" sz="2000" dirty="0"/>
              <a:t>Lãi suất một tháng là: (6%)/</a:t>
            </a:r>
            <a:r>
              <a:rPr lang="vi-VN" sz="2000" dirty="0" smtClean="0"/>
              <a:t>12</a:t>
            </a:r>
            <a:r>
              <a:rPr lang="en-US" sz="2000" dirty="0" smtClean="0"/>
              <a:t> </a:t>
            </a:r>
            <a:r>
              <a:rPr lang="vi-VN" sz="2000" dirty="0" smtClean="0"/>
              <a:t>=</a:t>
            </a:r>
            <a:r>
              <a:rPr lang="en-US" sz="2000" dirty="0" smtClean="0"/>
              <a:t> </a:t>
            </a:r>
            <a:r>
              <a:rPr lang="vi-VN" sz="2000" dirty="0" smtClean="0"/>
              <a:t>0,5%/</a:t>
            </a:r>
            <a:r>
              <a:rPr lang="en-US" sz="2000" dirty="0" smtClean="0"/>
              <a:t> </a:t>
            </a:r>
            <a:r>
              <a:rPr lang="vi-VN" sz="2000" dirty="0" smtClean="0"/>
              <a:t>tháng</a:t>
            </a:r>
            <a:endParaRPr lang="vi-VN" sz="2000" dirty="0"/>
          </a:p>
          <a:p>
            <a:pPr>
              <a:lnSpc>
                <a:spcPct val="150000"/>
              </a:lnSpc>
            </a:pPr>
            <a:r>
              <a:rPr lang="vi-VN" sz="2000" dirty="0"/>
              <a:t>Số tiền cô Lan nhận được sau 11 tháng là:</a:t>
            </a:r>
          </a:p>
          <a:p>
            <a:pPr>
              <a:lnSpc>
                <a:spcPct val="150000"/>
              </a:lnSpc>
            </a:pPr>
            <a:r>
              <a:rPr lang="vi-VN" sz="2000" dirty="0" smtClean="0"/>
              <a:t>T </a:t>
            </a:r>
            <a:r>
              <a:rPr lang="vi-VN" sz="2000" dirty="0"/>
              <a:t>= 511 000 000.(1 + 0,5</a:t>
            </a:r>
            <a:r>
              <a:rPr lang="vi-VN" sz="2000" dirty="0" smtClean="0"/>
              <a:t>%)</a:t>
            </a:r>
            <a:r>
              <a:rPr lang="en-US" sz="2000" baseline="30000" dirty="0" smtClean="0"/>
              <a:t>11</a:t>
            </a:r>
            <a:r>
              <a:rPr lang="en-US" sz="2000" dirty="0" smtClean="0"/>
              <a:t> </a:t>
            </a:r>
            <a:r>
              <a:rPr lang="vi-VN" sz="2000" dirty="0" smtClean="0"/>
              <a:t>≈</a:t>
            </a:r>
            <a:r>
              <a:rPr lang="en-US" sz="2000" dirty="0" smtClean="0"/>
              <a:t> </a:t>
            </a:r>
            <a:r>
              <a:rPr lang="vi-VN" sz="2000" dirty="0" smtClean="0"/>
              <a:t>539 </a:t>
            </a:r>
            <a:r>
              <a:rPr lang="vi-VN" sz="2000" dirty="0"/>
              <a:t>818 270,5 (đồng)</a:t>
            </a:r>
          </a:p>
        </p:txBody>
      </p:sp>
      <p:grpSp>
        <p:nvGrpSpPr>
          <p:cNvPr id="14" name="Google Shape;1795;p63"/>
          <p:cNvGrpSpPr/>
          <p:nvPr/>
        </p:nvGrpSpPr>
        <p:grpSpPr>
          <a:xfrm>
            <a:off x="7387730" y="3092521"/>
            <a:ext cx="1838463" cy="1006867"/>
            <a:chOff x="5957831" y="2103576"/>
            <a:chExt cx="3272239" cy="1792100"/>
          </a:xfrm>
        </p:grpSpPr>
        <p:grpSp>
          <p:nvGrpSpPr>
            <p:cNvPr id="15" name="Google Shape;1796;p63"/>
            <p:cNvGrpSpPr/>
            <p:nvPr/>
          </p:nvGrpSpPr>
          <p:grpSpPr>
            <a:xfrm flipH="1">
              <a:off x="5957909" y="2860341"/>
              <a:ext cx="1084404" cy="989505"/>
              <a:chOff x="760050" y="2874625"/>
              <a:chExt cx="1485485" cy="1355487"/>
            </a:xfrm>
          </p:grpSpPr>
          <p:sp>
            <p:nvSpPr>
              <p:cNvPr id="22" name="Google Shape;1797;p63"/>
              <p:cNvSpPr/>
              <p:nvPr/>
            </p:nvSpPr>
            <p:spPr>
              <a:xfrm>
                <a:off x="760050" y="2874625"/>
                <a:ext cx="1356230" cy="1355487"/>
              </a:xfrm>
              <a:custGeom>
                <a:avLst/>
                <a:gdLst/>
                <a:ahLst/>
                <a:cxnLst/>
                <a:rect l="l" t="t" r="r" b="b"/>
                <a:pathLst>
                  <a:path w="60210" h="60177" extrusionOk="0">
                    <a:moveTo>
                      <a:pt x="30055" y="0"/>
                    </a:moveTo>
                    <a:cubicBezTo>
                      <a:pt x="18347" y="0"/>
                      <a:pt x="8206" y="6672"/>
                      <a:pt x="3236" y="16479"/>
                    </a:cubicBezTo>
                    <a:cubicBezTo>
                      <a:pt x="1168" y="20548"/>
                      <a:pt x="0" y="25185"/>
                      <a:pt x="0" y="30089"/>
                    </a:cubicBezTo>
                    <a:cubicBezTo>
                      <a:pt x="0" y="32557"/>
                      <a:pt x="267" y="34925"/>
                      <a:pt x="868" y="37227"/>
                    </a:cubicBezTo>
                    <a:cubicBezTo>
                      <a:pt x="1335" y="39195"/>
                      <a:pt x="2035" y="41097"/>
                      <a:pt x="2869" y="42898"/>
                    </a:cubicBezTo>
                    <a:cubicBezTo>
                      <a:pt x="4070" y="45400"/>
                      <a:pt x="5604" y="47735"/>
                      <a:pt x="7406" y="49836"/>
                    </a:cubicBezTo>
                    <a:cubicBezTo>
                      <a:pt x="12910" y="56174"/>
                      <a:pt x="21049" y="60177"/>
                      <a:pt x="30088" y="60177"/>
                    </a:cubicBezTo>
                    <a:cubicBezTo>
                      <a:pt x="42130" y="60177"/>
                      <a:pt x="52538" y="53138"/>
                      <a:pt x="57308" y="42898"/>
                    </a:cubicBezTo>
                    <a:cubicBezTo>
                      <a:pt x="59143" y="39028"/>
                      <a:pt x="60210" y="34692"/>
                      <a:pt x="60210" y="30122"/>
                    </a:cubicBezTo>
                    <a:cubicBezTo>
                      <a:pt x="60210" y="26519"/>
                      <a:pt x="59576" y="23117"/>
                      <a:pt x="58375" y="19881"/>
                    </a:cubicBezTo>
                    <a:cubicBezTo>
                      <a:pt x="57908" y="18714"/>
                      <a:pt x="57441" y="17580"/>
                      <a:pt x="56874" y="16479"/>
                    </a:cubicBezTo>
                    <a:cubicBezTo>
                      <a:pt x="55707" y="14177"/>
                      <a:pt x="54272" y="12042"/>
                      <a:pt x="52571" y="10141"/>
                    </a:cubicBezTo>
                    <a:cubicBezTo>
                      <a:pt x="47067" y="3903"/>
                      <a:pt x="39028" y="0"/>
                      <a:pt x="30055" y="0"/>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798;p63"/>
              <p:cNvSpPr/>
              <p:nvPr/>
            </p:nvSpPr>
            <p:spPr>
              <a:xfrm>
                <a:off x="889282" y="2874625"/>
                <a:ext cx="1356253" cy="1355487"/>
              </a:xfrm>
              <a:custGeom>
                <a:avLst/>
                <a:gdLst/>
                <a:ahLst/>
                <a:cxnLst/>
                <a:rect l="l" t="t" r="r" b="b"/>
                <a:pathLst>
                  <a:path w="60211" h="60177" extrusionOk="0">
                    <a:moveTo>
                      <a:pt x="30056" y="0"/>
                    </a:moveTo>
                    <a:cubicBezTo>
                      <a:pt x="18347" y="0"/>
                      <a:pt x="8207" y="6672"/>
                      <a:pt x="3270" y="16479"/>
                    </a:cubicBezTo>
                    <a:cubicBezTo>
                      <a:pt x="1168" y="20548"/>
                      <a:pt x="1" y="25185"/>
                      <a:pt x="1" y="30089"/>
                    </a:cubicBezTo>
                    <a:cubicBezTo>
                      <a:pt x="1" y="32557"/>
                      <a:pt x="301" y="34925"/>
                      <a:pt x="868" y="37227"/>
                    </a:cubicBezTo>
                    <a:cubicBezTo>
                      <a:pt x="1335" y="39195"/>
                      <a:pt x="2036" y="41097"/>
                      <a:pt x="2869" y="42898"/>
                    </a:cubicBezTo>
                    <a:cubicBezTo>
                      <a:pt x="4104" y="45400"/>
                      <a:pt x="5638" y="47735"/>
                      <a:pt x="7439" y="49836"/>
                    </a:cubicBezTo>
                    <a:cubicBezTo>
                      <a:pt x="12943" y="56174"/>
                      <a:pt x="21049" y="60177"/>
                      <a:pt x="30122" y="60177"/>
                    </a:cubicBezTo>
                    <a:cubicBezTo>
                      <a:pt x="42164" y="60177"/>
                      <a:pt x="52538" y="53138"/>
                      <a:pt x="57342" y="42898"/>
                    </a:cubicBezTo>
                    <a:cubicBezTo>
                      <a:pt x="59176" y="39028"/>
                      <a:pt x="60210" y="34692"/>
                      <a:pt x="60210" y="30122"/>
                    </a:cubicBezTo>
                    <a:cubicBezTo>
                      <a:pt x="60210" y="26519"/>
                      <a:pt x="59577" y="23117"/>
                      <a:pt x="58376" y="19881"/>
                    </a:cubicBezTo>
                    <a:cubicBezTo>
                      <a:pt x="57909" y="18714"/>
                      <a:pt x="57475" y="17580"/>
                      <a:pt x="56875" y="16479"/>
                    </a:cubicBezTo>
                    <a:cubicBezTo>
                      <a:pt x="55707" y="14177"/>
                      <a:pt x="54306" y="12042"/>
                      <a:pt x="52572" y="10141"/>
                    </a:cubicBezTo>
                    <a:cubicBezTo>
                      <a:pt x="47068" y="3903"/>
                      <a:pt x="39029" y="0"/>
                      <a:pt x="30056"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799;p63"/>
              <p:cNvSpPr/>
              <p:nvPr/>
            </p:nvSpPr>
            <p:spPr>
              <a:xfrm>
                <a:off x="992992" y="2979078"/>
                <a:ext cx="1149608" cy="1148865"/>
              </a:xfrm>
              <a:custGeom>
                <a:avLst/>
                <a:gdLst/>
                <a:ahLst/>
                <a:cxnLst/>
                <a:rect l="l" t="t" r="r" b="b"/>
                <a:pathLst>
                  <a:path w="51037" h="51004" extrusionOk="0">
                    <a:moveTo>
                      <a:pt x="25518" y="0"/>
                    </a:moveTo>
                    <a:cubicBezTo>
                      <a:pt x="11408" y="0"/>
                      <a:pt x="0" y="11408"/>
                      <a:pt x="0" y="25518"/>
                    </a:cubicBezTo>
                    <a:cubicBezTo>
                      <a:pt x="0" y="28687"/>
                      <a:pt x="567" y="31756"/>
                      <a:pt x="1668" y="34558"/>
                    </a:cubicBezTo>
                    <a:cubicBezTo>
                      <a:pt x="3336" y="38895"/>
                      <a:pt x="6104" y="42697"/>
                      <a:pt x="9707" y="45533"/>
                    </a:cubicBezTo>
                    <a:cubicBezTo>
                      <a:pt x="10441" y="46100"/>
                      <a:pt x="11241" y="46700"/>
                      <a:pt x="12075" y="47201"/>
                    </a:cubicBezTo>
                    <a:cubicBezTo>
                      <a:pt x="14544" y="48735"/>
                      <a:pt x="17279" y="49802"/>
                      <a:pt x="20248" y="50436"/>
                    </a:cubicBezTo>
                    <a:cubicBezTo>
                      <a:pt x="20681" y="50536"/>
                      <a:pt x="21048" y="50603"/>
                      <a:pt x="21449" y="50636"/>
                    </a:cubicBezTo>
                    <a:cubicBezTo>
                      <a:pt x="22783" y="50870"/>
                      <a:pt x="24117" y="51003"/>
                      <a:pt x="25518" y="51003"/>
                    </a:cubicBezTo>
                    <a:cubicBezTo>
                      <a:pt x="39595" y="51003"/>
                      <a:pt x="51036" y="39562"/>
                      <a:pt x="51036" y="25485"/>
                    </a:cubicBezTo>
                    <a:cubicBezTo>
                      <a:pt x="51036" y="22583"/>
                      <a:pt x="50569" y="19848"/>
                      <a:pt x="49635" y="17346"/>
                    </a:cubicBezTo>
                    <a:cubicBezTo>
                      <a:pt x="48568" y="14110"/>
                      <a:pt x="46867" y="11208"/>
                      <a:pt x="44632" y="8706"/>
                    </a:cubicBezTo>
                    <a:cubicBezTo>
                      <a:pt x="44031" y="7939"/>
                      <a:pt x="43298" y="7272"/>
                      <a:pt x="42597" y="6605"/>
                    </a:cubicBezTo>
                    <a:cubicBezTo>
                      <a:pt x="39261" y="3569"/>
                      <a:pt x="35092" y="1401"/>
                      <a:pt x="30455" y="500"/>
                    </a:cubicBezTo>
                    <a:cubicBezTo>
                      <a:pt x="28854" y="167"/>
                      <a:pt x="27219" y="0"/>
                      <a:pt x="25518" y="0"/>
                    </a:cubicBezTo>
                    <a:close/>
                  </a:path>
                </a:pathLst>
              </a:custGeom>
              <a:solidFill>
                <a:srgbClr val="FB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800;p63"/>
              <p:cNvSpPr/>
              <p:nvPr/>
            </p:nvSpPr>
            <p:spPr>
              <a:xfrm flipH="1">
                <a:off x="1246192" y="3142865"/>
                <a:ext cx="626668" cy="818266"/>
              </a:xfrm>
              <a:custGeom>
                <a:avLst/>
                <a:gdLst/>
                <a:ahLst/>
                <a:cxnLst/>
                <a:rect l="l" t="t" r="r" b="b"/>
                <a:pathLst>
                  <a:path w="27821" h="36327" extrusionOk="0">
                    <a:moveTo>
                      <a:pt x="14311" y="9608"/>
                    </a:moveTo>
                    <a:cubicBezTo>
                      <a:pt x="16512" y="9608"/>
                      <a:pt x="17847" y="10142"/>
                      <a:pt x="18213" y="11276"/>
                    </a:cubicBezTo>
                    <a:cubicBezTo>
                      <a:pt x="18280" y="11543"/>
                      <a:pt x="18347" y="11776"/>
                      <a:pt x="18347" y="12076"/>
                    </a:cubicBezTo>
                    <a:cubicBezTo>
                      <a:pt x="18347" y="12977"/>
                      <a:pt x="18013" y="13644"/>
                      <a:pt x="17346" y="14111"/>
                    </a:cubicBezTo>
                    <a:cubicBezTo>
                      <a:pt x="16679" y="14578"/>
                      <a:pt x="15712" y="14778"/>
                      <a:pt x="14511" y="14778"/>
                    </a:cubicBezTo>
                    <a:lnTo>
                      <a:pt x="11909" y="14778"/>
                    </a:lnTo>
                    <a:lnTo>
                      <a:pt x="11909" y="9608"/>
                    </a:lnTo>
                    <a:close/>
                    <a:moveTo>
                      <a:pt x="14711" y="20449"/>
                    </a:moveTo>
                    <a:cubicBezTo>
                      <a:pt x="16079" y="20449"/>
                      <a:pt x="17146" y="20682"/>
                      <a:pt x="17847" y="21216"/>
                    </a:cubicBezTo>
                    <a:cubicBezTo>
                      <a:pt x="18547" y="21683"/>
                      <a:pt x="18914" y="22450"/>
                      <a:pt x="18914" y="23418"/>
                    </a:cubicBezTo>
                    <a:cubicBezTo>
                      <a:pt x="18914" y="25453"/>
                      <a:pt x="17580" y="26487"/>
                      <a:pt x="14878" y="26487"/>
                    </a:cubicBezTo>
                    <a:lnTo>
                      <a:pt x="11876" y="26487"/>
                    </a:lnTo>
                    <a:lnTo>
                      <a:pt x="11876" y="20449"/>
                    </a:lnTo>
                    <a:close/>
                    <a:moveTo>
                      <a:pt x="6639" y="1"/>
                    </a:moveTo>
                    <a:lnTo>
                      <a:pt x="6639" y="3704"/>
                    </a:lnTo>
                    <a:lnTo>
                      <a:pt x="0" y="3704"/>
                    </a:lnTo>
                    <a:lnTo>
                      <a:pt x="0" y="9174"/>
                    </a:lnTo>
                    <a:lnTo>
                      <a:pt x="3336" y="9174"/>
                    </a:lnTo>
                    <a:lnTo>
                      <a:pt x="3336" y="26954"/>
                    </a:lnTo>
                    <a:lnTo>
                      <a:pt x="0" y="26954"/>
                    </a:lnTo>
                    <a:lnTo>
                      <a:pt x="0" y="32458"/>
                    </a:lnTo>
                    <a:lnTo>
                      <a:pt x="6639" y="32458"/>
                    </a:lnTo>
                    <a:lnTo>
                      <a:pt x="6639" y="36327"/>
                    </a:lnTo>
                    <a:lnTo>
                      <a:pt x="9707" y="36327"/>
                    </a:lnTo>
                    <a:lnTo>
                      <a:pt x="9707" y="32458"/>
                    </a:lnTo>
                    <a:lnTo>
                      <a:pt x="12910" y="32458"/>
                    </a:lnTo>
                    <a:lnTo>
                      <a:pt x="12910" y="36327"/>
                    </a:lnTo>
                    <a:lnTo>
                      <a:pt x="15979" y="36327"/>
                    </a:lnTo>
                    <a:lnTo>
                      <a:pt x="15979" y="32458"/>
                    </a:lnTo>
                    <a:cubicBezTo>
                      <a:pt x="19581" y="32424"/>
                      <a:pt x="22416" y="31657"/>
                      <a:pt x="24551" y="30223"/>
                    </a:cubicBezTo>
                    <a:cubicBezTo>
                      <a:pt x="26720" y="28722"/>
                      <a:pt x="27820" y="26653"/>
                      <a:pt x="27820" y="24052"/>
                    </a:cubicBezTo>
                    <a:cubicBezTo>
                      <a:pt x="27754" y="22317"/>
                      <a:pt x="27287" y="20883"/>
                      <a:pt x="26419" y="19782"/>
                    </a:cubicBezTo>
                    <a:cubicBezTo>
                      <a:pt x="25552" y="18714"/>
                      <a:pt x="24084" y="17914"/>
                      <a:pt x="22150" y="17413"/>
                    </a:cubicBezTo>
                    <a:lnTo>
                      <a:pt x="22150" y="17213"/>
                    </a:lnTo>
                    <a:cubicBezTo>
                      <a:pt x="23651" y="16880"/>
                      <a:pt x="24852" y="16112"/>
                      <a:pt x="25752" y="14978"/>
                    </a:cubicBezTo>
                    <a:cubicBezTo>
                      <a:pt x="26686" y="13878"/>
                      <a:pt x="27153" y="12477"/>
                      <a:pt x="27153" y="10875"/>
                    </a:cubicBezTo>
                    <a:cubicBezTo>
                      <a:pt x="27153" y="8407"/>
                      <a:pt x="26086" y="6606"/>
                      <a:pt x="24018" y="5438"/>
                    </a:cubicBezTo>
                    <a:cubicBezTo>
                      <a:pt x="23817" y="5305"/>
                      <a:pt x="23551" y="5205"/>
                      <a:pt x="23350" y="5105"/>
                    </a:cubicBezTo>
                    <a:cubicBezTo>
                      <a:pt x="21549" y="4304"/>
                      <a:pt x="19081" y="3870"/>
                      <a:pt x="15979" y="3737"/>
                    </a:cubicBezTo>
                    <a:lnTo>
                      <a:pt x="15979" y="1"/>
                    </a:lnTo>
                    <a:lnTo>
                      <a:pt x="12910" y="1"/>
                    </a:lnTo>
                    <a:lnTo>
                      <a:pt x="12910" y="3737"/>
                    </a:lnTo>
                    <a:lnTo>
                      <a:pt x="9707" y="3737"/>
                    </a:lnTo>
                    <a:lnTo>
                      <a:pt x="970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801;p63"/>
            <p:cNvGrpSpPr/>
            <p:nvPr/>
          </p:nvGrpSpPr>
          <p:grpSpPr>
            <a:xfrm>
              <a:off x="5957831" y="2103576"/>
              <a:ext cx="3272239" cy="1792100"/>
              <a:chOff x="6136975" y="1993000"/>
              <a:chExt cx="2250663" cy="1232616"/>
            </a:xfrm>
          </p:grpSpPr>
          <p:sp>
            <p:nvSpPr>
              <p:cNvPr id="17" name="Google Shape;1802;p63"/>
              <p:cNvSpPr/>
              <p:nvPr/>
            </p:nvSpPr>
            <p:spPr>
              <a:xfrm>
                <a:off x="6136975" y="1993000"/>
                <a:ext cx="1227664" cy="514011"/>
              </a:xfrm>
              <a:custGeom>
                <a:avLst/>
                <a:gdLst/>
                <a:ahLst/>
                <a:cxnLst/>
                <a:rect l="l" t="t" r="r" b="b"/>
                <a:pathLst>
                  <a:path w="33225" h="13911" extrusionOk="0">
                    <a:moveTo>
                      <a:pt x="33224" y="3804"/>
                    </a:moveTo>
                    <a:cubicBezTo>
                      <a:pt x="32924" y="3737"/>
                      <a:pt x="29255" y="701"/>
                      <a:pt x="29021" y="668"/>
                    </a:cubicBezTo>
                    <a:cubicBezTo>
                      <a:pt x="25752" y="1"/>
                      <a:pt x="13410" y="668"/>
                      <a:pt x="13410" y="668"/>
                    </a:cubicBezTo>
                    <a:lnTo>
                      <a:pt x="6138" y="5438"/>
                    </a:lnTo>
                    <a:cubicBezTo>
                      <a:pt x="6138" y="5438"/>
                      <a:pt x="1" y="12176"/>
                      <a:pt x="701" y="12944"/>
                    </a:cubicBezTo>
                    <a:cubicBezTo>
                      <a:pt x="1402" y="13677"/>
                      <a:pt x="3170" y="13911"/>
                      <a:pt x="4337" y="12910"/>
                    </a:cubicBezTo>
                    <a:cubicBezTo>
                      <a:pt x="5505" y="11910"/>
                      <a:pt x="9708" y="5472"/>
                      <a:pt x="9708" y="5472"/>
                    </a:cubicBezTo>
                    <a:cubicBezTo>
                      <a:pt x="9708" y="5472"/>
                      <a:pt x="15011" y="3837"/>
                      <a:pt x="15345" y="3837"/>
                    </a:cubicBezTo>
                    <a:cubicBezTo>
                      <a:pt x="15679" y="3837"/>
                      <a:pt x="25386" y="7506"/>
                      <a:pt x="25386" y="75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03;p63"/>
              <p:cNvSpPr/>
              <p:nvPr/>
            </p:nvSpPr>
            <p:spPr>
              <a:xfrm>
                <a:off x="6193695" y="2015208"/>
                <a:ext cx="2193943" cy="1210408"/>
              </a:xfrm>
              <a:custGeom>
                <a:avLst/>
                <a:gdLst/>
                <a:ahLst/>
                <a:cxnLst/>
                <a:rect l="l" t="t" r="r" b="b"/>
                <a:pathLst>
                  <a:path w="59376" h="32758" extrusionOk="0">
                    <a:moveTo>
                      <a:pt x="59376" y="10475"/>
                    </a:moveTo>
                    <a:cubicBezTo>
                      <a:pt x="45833" y="8974"/>
                      <a:pt x="40362" y="4871"/>
                      <a:pt x="27486" y="67"/>
                    </a:cubicBezTo>
                    <a:cubicBezTo>
                      <a:pt x="27286" y="0"/>
                      <a:pt x="13143" y="968"/>
                      <a:pt x="12643" y="868"/>
                    </a:cubicBezTo>
                    <a:cubicBezTo>
                      <a:pt x="12142" y="801"/>
                      <a:pt x="3870" y="7506"/>
                      <a:pt x="3870" y="7506"/>
                    </a:cubicBezTo>
                    <a:cubicBezTo>
                      <a:pt x="3870" y="7506"/>
                      <a:pt x="0" y="14477"/>
                      <a:pt x="200" y="14744"/>
                    </a:cubicBezTo>
                    <a:cubicBezTo>
                      <a:pt x="434" y="15045"/>
                      <a:pt x="2369" y="16245"/>
                      <a:pt x="4837" y="13844"/>
                    </a:cubicBezTo>
                    <a:cubicBezTo>
                      <a:pt x="7272" y="11409"/>
                      <a:pt x="8773" y="8840"/>
                      <a:pt x="8773" y="8840"/>
                    </a:cubicBezTo>
                    <a:cubicBezTo>
                      <a:pt x="8773" y="8840"/>
                      <a:pt x="13810" y="7639"/>
                      <a:pt x="14044" y="7673"/>
                    </a:cubicBezTo>
                    <a:cubicBezTo>
                      <a:pt x="28320" y="9040"/>
                      <a:pt x="29154" y="14344"/>
                      <a:pt x="27687" y="20315"/>
                    </a:cubicBezTo>
                    <a:cubicBezTo>
                      <a:pt x="27220" y="22083"/>
                      <a:pt x="22850" y="24885"/>
                      <a:pt x="22550" y="24818"/>
                    </a:cubicBezTo>
                    <a:cubicBezTo>
                      <a:pt x="22283" y="24751"/>
                      <a:pt x="16512" y="27887"/>
                      <a:pt x="14711" y="29221"/>
                    </a:cubicBezTo>
                    <a:cubicBezTo>
                      <a:pt x="12909" y="30556"/>
                      <a:pt x="15078" y="32757"/>
                      <a:pt x="16045" y="32757"/>
                    </a:cubicBezTo>
                    <a:cubicBezTo>
                      <a:pt x="17012" y="32757"/>
                      <a:pt x="25652" y="30722"/>
                      <a:pt x="26819" y="30489"/>
                    </a:cubicBezTo>
                    <a:cubicBezTo>
                      <a:pt x="27386" y="30355"/>
                      <a:pt x="33224" y="29822"/>
                      <a:pt x="37293" y="28654"/>
                    </a:cubicBezTo>
                    <a:cubicBezTo>
                      <a:pt x="37994" y="28421"/>
                      <a:pt x="48335" y="23517"/>
                      <a:pt x="48368" y="23517"/>
                    </a:cubicBezTo>
                    <a:cubicBezTo>
                      <a:pt x="48802" y="23551"/>
                      <a:pt x="56340" y="23751"/>
                      <a:pt x="58542" y="235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804;p63"/>
              <p:cNvSpPr/>
              <p:nvPr/>
            </p:nvSpPr>
            <p:spPr>
              <a:xfrm>
                <a:off x="6729854" y="3061661"/>
                <a:ext cx="198495" cy="154118"/>
              </a:xfrm>
              <a:custGeom>
                <a:avLst/>
                <a:gdLst/>
                <a:ahLst/>
                <a:cxnLst/>
                <a:rect l="l" t="t" r="r" b="b"/>
                <a:pathLst>
                  <a:path w="5372" h="4171" extrusionOk="0">
                    <a:moveTo>
                      <a:pt x="3103" y="334"/>
                    </a:moveTo>
                    <a:cubicBezTo>
                      <a:pt x="2102" y="668"/>
                      <a:pt x="601" y="1235"/>
                      <a:pt x="301" y="2035"/>
                    </a:cubicBezTo>
                    <a:cubicBezTo>
                      <a:pt x="1" y="2836"/>
                      <a:pt x="468" y="3670"/>
                      <a:pt x="1135" y="3903"/>
                    </a:cubicBezTo>
                    <a:cubicBezTo>
                      <a:pt x="1835" y="4170"/>
                      <a:pt x="3870" y="3503"/>
                      <a:pt x="4304" y="3336"/>
                    </a:cubicBezTo>
                    <a:cubicBezTo>
                      <a:pt x="5371" y="2969"/>
                      <a:pt x="4137" y="1"/>
                      <a:pt x="3103" y="334"/>
                    </a:cubicBezTo>
                    <a:close/>
                  </a:path>
                </a:pathLst>
              </a:custGeom>
              <a:solidFill>
                <a:srgbClr val="FDE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805;p63"/>
              <p:cNvSpPr/>
              <p:nvPr/>
            </p:nvSpPr>
            <p:spPr>
              <a:xfrm>
                <a:off x="6192439" y="2414575"/>
                <a:ext cx="104827" cy="147948"/>
              </a:xfrm>
              <a:custGeom>
                <a:avLst/>
                <a:gdLst/>
                <a:ahLst/>
                <a:cxnLst/>
                <a:rect l="l" t="t" r="r" b="b"/>
                <a:pathLst>
                  <a:path w="2837" h="4004" extrusionOk="0">
                    <a:moveTo>
                      <a:pt x="2669" y="34"/>
                    </a:moveTo>
                    <a:cubicBezTo>
                      <a:pt x="2536" y="0"/>
                      <a:pt x="1969" y="0"/>
                      <a:pt x="1969" y="0"/>
                    </a:cubicBezTo>
                    <a:cubicBezTo>
                      <a:pt x="1969" y="0"/>
                      <a:pt x="1" y="3669"/>
                      <a:pt x="134" y="3836"/>
                    </a:cubicBezTo>
                    <a:cubicBezTo>
                      <a:pt x="301" y="4003"/>
                      <a:pt x="801" y="3836"/>
                      <a:pt x="1202" y="3536"/>
                    </a:cubicBezTo>
                    <a:cubicBezTo>
                      <a:pt x="1635" y="3236"/>
                      <a:pt x="2536" y="934"/>
                      <a:pt x="2669" y="601"/>
                    </a:cubicBezTo>
                    <a:cubicBezTo>
                      <a:pt x="2836" y="334"/>
                      <a:pt x="2669" y="34"/>
                      <a:pt x="2669" y="34"/>
                    </a:cubicBezTo>
                    <a:close/>
                  </a:path>
                </a:pathLst>
              </a:custGeom>
              <a:solidFill>
                <a:srgbClr val="FDE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806;p63"/>
              <p:cNvSpPr/>
              <p:nvPr/>
            </p:nvSpPr>
            <p:spPr>
              <a:xfrm>
                <a:off x="6151792" y="2318428"/>
                <a:ext cx="129436" cy="149167"/>
              </a:xfrm>
              <a:custGeom>
                <a:avLst/>
                <a:gdLst/>
                <a:ahLst/>
                <a:cxnLst/>
                <a:rect l="l" t="t" r="r" b="b"/>
                <a:pathLst>
                  <a:path w="3503" h="4037" extrusionOk="0">
                    <a:moveTo>
                      <a:pt x="3302" y="100"/>
                    </a:moveTo>
                    <a:cubicBezTo>
                      <a:pt x="3169" y="34"/>
                      <a:pt x="2802" y="0"/>
                      <a:pt x="2502" y="367"/>
                    </a:cubicBezTo>
                    <a:cubicBezTo>
                      <a:pt x="2235" y="768"/>
                      <a:pt x="0" y="3770"/>
                      <a:pt x="133" y="3870"/>
                    </a:cubicBezTo>
                    <a:cubicBezTo>
                      <a:pt x="300" y="4037"/>
                      <a:pt x="834" y="3836"/>
                      <a:pt x="1234" y="3536"/>
                    </a:cubicBezTo>
                    <a:cubicBezTo>
                      <a:pt x="1635" y="3269"/>
                      <a:pt x="3169" y="1001"/>
                      <a:pt x="3336" y="667"/>
                    </a:cubicBezTo>
                    <a:cubicBezTo>
                      <a:pt x="3503" y="367"/>
                      <a:pt x="3302" y="100"/>
                      <a:pt x="3302" y="100"/>
                    </a:cubicBezTo>
                    <a:close/>
                  </a:path>
                </a:pathLst>
              </a:custGeom>
              <a:solidFill>
                <a:srgbClr val="FDE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par>
                                <p:cTn id="15" presetID="22" presetClass="entr" presetSubtype="8"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35"/>
        <p:cNvGrpSpPr/>
        <p:nvPr/>
      </p:nvGrpSpPr>
      <p:grpSpPr>
        <a:xfrm>
          <a:off x="0" y="0"/>
          <a:ext cx="0" cy="0"/>
          <a:chOff x="0" y="0"/>
          <a:chExt cx="0" cy="0"/>
        </a:xfrm>
      </p:grpSpPr>
      <p:grpSp>
        <p:nvGrpSpPr>
          <p:cNvPr id="1345" name="Google Shape;1345;p54"/>
          <p:cNvGrpSpPr/>
          <p:nvPr/>
        </p:nvGrpSpPr>
        <p:grpSpPr>
          <a:xfrm flipH="1">
            <a:off x="513707" y="1365323"/>
            <a:ext cx="2147375" cy="3641259"/>
            <a:chOff x="5937256" y="1017727"/>
            <a:chExt cx="2348072" cy="3981577"/>
          </a:xfrm>
        </p:grpSpPr>
        <p:grpSp>
          <p:nvGrpSpPr>
            <p:cNvPr id="1346" name="Google Shape;1346;p54"/>
            <p:cNvGrpSpPr/>
            <p:nvPr/>
          </p:nvGrpSpPr>
          <p:grpSpPr>
            <a:xfrm>
              <a:off x="6593113" y="1017727"/>
              <a:ext cx="1692215" cy="3981577"/>
              <a:chOff x="6055050" y="1067825"/>
              <a:chExt cx="1637047" cy="3851773"/>
            </a:xfrm>
          </p:grpSpPr>
          <p:sp>
            <p:nvSpPr>
              <p:cNvPr id="1347" name="Google Shape;1347;p54"/>
              <p:cNvSpPr/>
              <p:nvPr/>
            </p:nvSpPr>
            <p:spPr>
              <a:xfrm flipH="1">
                <a:off x="6470126" y="1822107"/>
                <a:ext cx="267125" cy="726270"/>
              </a:xfrm>
              <a:custGeom>
                <a:avLst/>
                <a:gdLst/>
                <a:ahLst/>
                <a:cxnLst/>
                <a:rect l="l" t="t" r="r" b="b"/>
                <a:pathLst>
                  <a:path w="7316" h="19891" extrusionOk="0">
                    <a:moveTo>
                      <a:pt x="3852" y="0"/>
                    </a:moveTo>
                    <a:cubicBezTo>
                      <a:pt x="1620" y="0"/>
                      <a:pt x="0" y="3726"/>
                      <a:pt x="324" y="7823"/>
                    </a:cubicBezTo>
                    <a:cubicBezTo>
                      <a:pt x="628" y="12048"/>
                      <a:pt x="1814" y="19890"/>
                      <a:pt x="1814" y="19890"/>
                    </a:cubicBezTo>
                    <a:lnTo>
                      <a:pt x="7315" y="18796"/>
                    </a:lnTo>
                    <a:cubicBezTo>
                      <a:pt x="7315" y="18796"/>
                      <a:pt x="7315" y="5513"/>
                      <a:pt x="6616" y="3294"/>
                    </a:cubicBezTo>
                    <a:cubicBezTo>
                      <a:pt x="5947" y="1045"/>
                      <a:pt x="4063" y="11"/>
                      <a:pt x="4063" y="11"/>
                    </a:cubicBezTo>
                    <a:cubicBezTo>
                      <a:pt x="3992" y="4"/>
                      <a:pt x="3922" y="0"/>
                      <a:pt x="38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4"/>
              <p:cNvSpPr/>
              <p:nvPr/>
            </p:nvSpPr>
            <p:spPr>
              <a:xfrm flipH="1">
                <a:off x="6293660" y="2210786"/>
                <a:ext cx="377393" cy="428036"/>
              </a:xfrm>
              <a:custGeom>
                <a:avLst/>
                <a:gdLst/>
                <a:ahLst/>
                <a:cxnLst/>
                <a:rect l="l" t="t" r="r" b="b"/>
                <a:pathLst>
                  <a:path w="10336" h="11723" extrusionOk="0">
                    <a:moveTo>
                      <a:pt x="6977" y="0"/>
                    </a:moveTo>
                    <a:cubicBezTo>
                      <a:pt x="6922" y="0"/>
                      <a:pt x="6866" y="2"/>
                      <a:pt x="6809" y="5"/>
                    </a:cubicBezTo>
                    <a:cubicBezTo>
                      <a:pt x="6505" y="5"/>
                      <a:pt x="6171" y="66"/>
                      <a:pt x="5837" y="187"/>
                    </a:cubicBezTo>
                    <a:cubicBezTo>
                      <a:pt x="5837" y="187"/>
                      <a:pt x="457" y="7300"/>
                      <a:pt x="396" y="7421"/>
                    </a:cubicBezTo>
                    <a:cubicBezTo>
                      <a:pt x="335" y="7543"/>
                      <a:pt x="1" y="9245"/>
                      <a:pt x="1" y="9245"/>
                    </a:cubicBezTo>
                    <a:cubicBezTo>
                      <a:pt x="1" y="9245"/>
                      <a:pt x="502" y="11723"/>
                      <a:pt x="3209" y="11723"/>
                    </a:cubicBezTo>
                    <a:cubicBezTo>
                      <a:pt x="3331" y="11723"/>
                      <a:pt x="3457" y="11718"/>
                      <a:pt x="3587" y="11707"/>
                    </a:cubicBezTo>
                    <a:cubicBezTo>
                      <a:pt x="4378" y="11646"/>
                      <a:pt x="5198" y="11069"/>
                      <a:pt x="6019" y="10248"/>
                    </a:cubicBezTo>
                    <a:cubicBezTo>
                      <a:pt x="8299" y="7908"/>
                      <a:pt x="10335" y="3591"/>
                      <a:pt x="10335" y="3591"/>
                    </a:cubicBezTo>
                    <a:cubicBezTo>
                      <a:pt x="10335" y="3591"/>
                      <a:pt x="9693" y="0"/>
                      <a:pt x="69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4"/>
              <p:cNvSpPr/>
              <p:nvPr/>
            </p:nvSpPr>
            <p:spPr>
              <a:xfrm flipH="1">
                <a:off x="6293659" y="2210823"/>
                <a:ext cx="164306" cy="134001"/>
              </a:xfrm>
              <a:custGeom>
                <a:avLst/>
                <a:gdLst/>
                <a:ahLst/>
                <a:cxnLst/>
                <a:rect l="l" t="t" r="r" b="b"/>
                <a:pathLst>
                  <a:path w="4500" h="3670" extrusionOk="0">
                    <a:moveTo>
                      <a:pt x="1132" y="1"/>
                    </a:moveTo>
                    <a:cubicBezTo>
                      <a:pt x="884" y="1"/>
                      <a:pt x="619" y="30"/>
                      <a:pt x="335" y="95"/>
                    </a:cubicBezTo>
                    <a:cubicBezTo>
                      <a:pt x="213" y="125"/>
                      <a:pt x="92" y="156"/>
                      <a:pt x="1" y="186"/>
                    </a:cubicBezTo>
                    <a:cubicBezTo>
                      <a:pt x="1" y="186"/>
                      <a:pt x="1" y="429"/>
                      <a:pt x="92" y="794"/>
                    </a:cubicBezTo>
                    <a:cubicBezTo>
                      <a:pt x="335" y="1736"/>
                      <a:pt x="1064" y="3469"/>
                      <a:pt x="3162" y="3651"/>
                    </a:cubicBezTo>
                    <a:cubicBezTo>
                      <a:pt x="3306" y="3662"/>
                      <a:pt x="3459" y="3669"/>
                      <a:pt x="3619" y="3669"/>
                    </a:cubicBezTo>
                    <a:cubicBezTo>
                      <a:pt x="3895" y="3669"/>
                      <a:pt x="4191" y="3648"/>
                      <a:pt x="4499" y="3590"/>
                    </a:cubicBezTo>
                    <a:cubicBezTo>
                      <a:pt x="4499" y="3590"/>
                      <a:pt x="4317" y="2557"/>
                      <a:pt x="3709" y="1584"/>
                    </a:cubicBezTo>
                    <a:cubicBezTo>
                      <a:pt x="3201" y="771"/>
                      <a:pt x="2395" y="1"/>
                      <a:pt x="1132" y="1"/>
                    </a:cubicBezTo>
                    <a:close/>
                  </a:path>
                </a:pathLst>
              </a:custGeom>
              <a:solidFill>
                <a:srgbClr val="EABC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4"/>
              <p:cNvSpPr/>
              <p:nvPr/>
            </p:nvSpPr>
            <p:spPr>
              <a:xfrm flipH="1">
                <a:off x="6285919" y="1982252"/>
                <a:ext cx="268586" cy="361912"/>
              </a:xfrm>
              <a:custGeom>
                <a:avLst/>
                <a:gdLst/>
                <a:ahLst/>
                <a:cxnLst/>
                <a:rect l="l" t="t" r="r" b="b"/>
                <a:pathLst>
                  <a:path w="7356" h="9912" extrusionOk="0">
                    <a:moveTo>
                      <a:pt x="3354" y="0"/>
                    </a:moveTo>
                    <a:cubicBezTo>
                      <a:pt x="2369" y="0"/>
                      <a:pt x="2310" y="2647"/>
                      <a:pt x="2310" y="2647"/>
                    </a:cubicBezTo>
                    <a:cubicBezTo>
                      <a:pt x="2310" y="2647"/>
                      <a:pt x="1824" y="2039"/>
                      <a:pt x="1216" y="1917"/>
                    </a:cubicBezTo>
                    <a:cubicBezTo>
                      <a:pt x="1155" y="1902"/>
                      <a:pt x="1087" y="1894"/>
                      <a:pt x="1015" y="1894"/>
                    </a:cubicBezTo>
                    <a:cubicBezTo>
                      <a:pt x="942" y="1894"/>
                      <a:pt x="866" y="1902"/>
                      <a:pt x="791" y="1917"/>
                    </a:cubicBezTo>
                    <a:cubicBezTo>
                      <a:pt x="0" y="2100"/>
                      <a:pt x="1125" y="3559"/>
                      <a:pt x="1459" y="4501"/>
                    </a:cubicBezTo>
                    <a:cubicBezTo>
                      <a:pt x="1763" y="5473"/>
                      <a:pt x="3070" y="6021"/>
                      <a:pt x="3070" y="6021"/>
                    </a:cubicBezTo>
                    <a:lnTo>
                      <a:pt x="2979" y="6355"/>
                    </a:lnTo>
                    <a:lnTo>
                      <a:pt x="2736" y="7054"/>
                    </a:lnTo>
                    <a:cubicBezTo>
                      <a:pt x="2979" y="7996"/>
                      <a:pt x="3708" y="9729"/>
                      <a:pt x="5806" y="9911"/>
                    </a:cubicBezTo>
                    <a:lnTo>
                      <a:pt x="6353" y="7844"/>
                    </a:lnTo>
                    <a:lnTo>
                      <a:pt x="6444" y="7540"/>
                    </a:lnTo>
                    <a:cubicBezTo>
                      <a:pt x="6444" y="7540"/>
                      <a:pt x="6596" y="6963"/>
                      <a:pt x="6778" y="6233"/>
                    </a:cubicBezTo>
                    <a:cubicBezTo>
                      <a:pt x="7052" y="5109"/>
                      <a:pt x="7356" y="3619"/>
                      <a:pt x="7143" y="2981"/>
                    </a:cubicBezTo>
                    <a:cubicBezTo>
                      <a:pt x="7143" y="2951"/>
                      <a:pt x="7143" y="2920"/>
                      <a:pt x="7143" y="2920"/>
                    </a:cubicBezTo>
                    <a:cubicBezTo>
                      <a:pt x="6839" y="2160"/>
                      <a:pt x="5441" y="945"/>
                      <a:pt x="4316" y="337"/>
                    </a:cubicBezTo>
                    <a:cubicBezTo>
                      <a:pt x="3982" y="154"/>
                      <a:pt x="3648" y="33"/>
                      <a:pt x="3405" y="2"/>
                    </a:cubicBezTo>
                    <a:cubicBezTo>
                      <a:pt x="3388" y="1"/>
                      <a:pt x="3371" y="0"/>
                      <a:pt x="3354" y="0"/>
                    </a:cubicBezTo>
                    <a:close/>
                  </a:path>
                </a:pathLst>
              </a:custGeom>
              <a:solidFill>
                <a:srgbClr val="AD6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4"/>
              <p:cNvSpPr/>
              <p:nvPr/>
            </p:nvSpPr>
            <p:spPr>
              <a:xfrm flipH="1">
                <a:off x="6293659" y="1994521"/>
                <a:ext cx="137652" cy="170002"/>
              </a:xfrm>
              <a:custGeom>
                <a:avLst/>
                <a:gdLst/>
                <a:ahLst/>
                <a:cxnLst/>
                <a:rect l="l" t="t" r="r" b="b"/>
                <a:pathLst>
                  <a:path w="3770" h="4656" extrusionOk="0">
                    <a:moveTo>
                      <a:pt x="942" y="1"/>
                    </a:moveTo>
                    <a:cubicBezTo>
                      <a:pt x="790" y="92"/>
                      <a:pt x="669" y="183"/>
                      <a:pt x="547" y="335"/>
                    </a:cubicBezTo>
                    <a:cubicBezTo>
                      <a:pt x="0" y="973"/>
                      <a:pt x="0" y="2220"/>
                      <a:pt x="334" y="3040"/>
                    </a:cubicBezTo>
                    <a:cubicBezTo>
                      <a:pt x="713" y="3932"/>
                      <a:pt x="2148" y="4656"/>
                      <a:pt x="2783" y="4656"/>
                    </a:cubicBezTo>
                    <a:cubicBezTo>
                      <a:pt x="2862" y="4656"/>
                      <a:pt x="2928" y="4644"/>
                      <a:pt x="2979" y="4621"/>
                    </a:cubicBezTo>
                    <a:cubicBezTo>
                      <a:pt x="3009" y="4621"/>
                      <a:pt x="3009" y="4621"/>
                      <a:pt x="3040" y="4590"/>
                    </a:cubicBezTo>
                    <a:cubicBezTo>
                      <a:pt x="3465" y="4317"/>
                      <a:pt x="3769" y="2645"/>
                      <a:pt x="3769" y="2645"/>
                    </a:cubicBezTo>
                    <a:cubicBezTo>
                      <a:pt x="3769" y="2615"/>
                      <a:pt x="3769" y="2584"/>
                      <a:pt x="3769" y="2584"/>
                    </a:cubicBezTo>
                    <a:cubicBezTo>
                      <a:pt x="3465" y="1824"/>
                      <a:pt x="2067" y="609"/>
                      <a:pt x="942" y="1"/>
                    </a:cubicBezTo>
                    <a:close/>
                  </a:path>
                </a:pathLst>
              </a:custGeom>
              <a:solidFill>
                <a:srgbClr val="AD6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4"/>
              <p:cNvSpPr/>
              <p:nvPr/>
            </p:nvSpPr>
            <p:spPr>
              <a:xfrm flipH="1">
                <a:off x="6396880" y="1976994"/>
                <a:ext cx="67731" cy="151235"/>
              </a:xfrm>
              <a:custGeom>
                <a:avLst/>
                <a:gdLst/>
                <a:ahLst/>
                <a:cxnLst/>
                <a:rect l="l" t="t" r="r" b="b"/>
                <a:pathLst>
                  <a:path w="1855" h="4142" extrusionOk="0">
                    <a:moveTo>
                      <a:pt x="1149" y="1"/>
                    </a:moveTo>
                    <a:cubicBezTo>
                      <a:pt x="1026" y="1"/>
                      <a:pt x="896" y="38"/>
                      <a:pt x="760" y="116"/>
                    </a:cubicBezTo>
                    <a:cubicBezTo>
                      <a:pt x="699" y="146"/>
                      <a:pt x="669" y="177"/>
                      <a:pt x="608" y="237"/>
                    </a:cubicBezTo>
                    <a:cubicBezTo>
                      <a:pt x="152" y="389"/>
                      <a:pt x="0" y="3307"/>
                      <a:pt x="426" y="3763"/>
                    </a:cubicBezTo>
                    <a:cubicBezTo>
                      <a:pt x="633" y="3997"/>
                      <a:pt x="862" y="4141"/>
                      <a:pt x="1057" y="4141"/>
                    </a:cubicBezTo>
                    <a:cubicBezTo>
                      <a:pt x="1091" y="4141"/>
                      <a:pt x="1124" y="4137"/>
                      <a:pt x="1155" y="4128"/>
                    </a:cubicBezTo>
                    <a:cubicBezTo>
                      <a:pt x="1338" y="4067"/>
                      <a:pt x="1459" y="3915"/>
                      <a:pt x="1490" y="3581"/>
                    </a:cubicBezTo>
                    <a:cubicBezTo>
                      <a:pt x="1611" y="2791"/>
                      <a:pt x="1854" y="481"/>
                      <a:pt x="1854" y="481"/>
                    </a:cubicBezTo>
                    <a:cubicBezTo>
                      <a:pt x="1648" y="170"/>
                      <a:pt x="1413" y="1"/>
                      <a:pt x="1149" y="1"/>
                    </a:cubicBezTo>
                    <a:close/>
                  </a:path>
                </a:pathLst>
              </a:custGeom>
              <a:solidFill>
                <a:srgbClr val="AD6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4"/>
              <p:cNvSpPr/>
              <p:nvPr/>
            </p:nvSpPr>
            <p:spPr>
              <a:xfrm flipH="1">
                <a:off x="6341381" y="4193104"/>
                <a:ext cx="238646" cy="392911"/>
              </a:xfrm>
              <a:custGeom>
                <a:avLst/>
                <a:gdLst/>
                <a:ahLst/>
                <a:cxnLst/>
                <a:rect l="l" t="t" r="r" b="b"/>
                <a:pathLst>
                  <a:path w="6536" h="10761" extrusionOk="0">
                    <a:moveTo>
                      <a:pt x="5259" y="0"/>
                    </a:moveTo>
                    <a:lnTo>
                      <a:pt x="0" y="791"/>
                    </a:lnTo>
                    <a:lnTo>
                      <a:pt x="2249" y="8237"/>
                    </a:lnTo>
                    <a:lnTo>
                      <a:pt x="3009" y="10760"/>
                    </a:lnTo>
                    <a:lnTo>
                      <a:pt x="6535" y="10700"/>
                    </a:lnTo>
                    <a:lnTo>
                      <a:pt x="5654" y="3374"/>
                    </a:lnTo>
                    <a:lnTo>
                      <a:pt x="5259" y="0"/>
                    </a:lnTo>
                    <a:close/>
                  </a:path>
                </a:pathLst>
              </a:custGeom>
              <a:solidFill>
                <a:srgbClr val="AD6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4"/>
              <p:cNvSpPr/>
              <p:nvPr/>
            </p:nvSpPr>
            <p:spPr>
              <a:xfrm flipH="1">
                <a:off x="6055050" y="4527452"/>
                <a:ext cx="466155" cy="250549"/>
              </a:xfrm>
              <a:custGeom>
                <a:avLst/>
                <a:gdLst/>
                <a:ahLst/>
                <a:cxnLst/>
                <a:rect l="l" t="t" r="r" b="b"/>
                <a:pathLst>
                  <a:path w="12767" h="6862" extrusionOk="0">
                    <a:moveTo>
                      <a:pt x="4699" y="1"/>
                    </a:moveTo>
                    <a:cubicBezTo>
                      <a:pt x="4210" y="1"/>
                      <a:pt x="3817" y="492"/>
                      <a:pt x="3435" y="874"/>
                    </a:cubicBezTo>
                    <a:cubicBezTo>
                      <a:pt x="3175" y="1133"/>
                      <a:pt x="2694" y="1282"/>
                      <a:pt x="2237" y="1282"/>
                    </a:cubicBezTo>
                    <a:cubicBezTo>
                      <a:pt x="2159" y="1282"/>
                      <a:pt x="2082" y="1278"/>
                      <a:pt x="2006" y="1269"/>
                    </a:cubicBezTo>
                    <a:cubicBezTo>
                      <a:pt x="1459" y="1208"/>
                      <a:pt x="973" y="935"/>
                      <a:pt x="790" y="448"/>
                    </a:cubicBezTo>
                    <a:cubicBezTo>
                      <a:pt x="790" y="448"/>
                      <a:pt x="122" y="2667"/>
                      <a:pt x="30" y="5342"/>
                    </a:cubicBezTo>
                    <a:cubicBezTo>
                      <a:pt x="0" y="5828"/>
                      <a:pt x="0" y="6345"/>
                      <a:pt x="30" y="6862"/>
                    </a:cubicBezTo>
                    <a:lnTo>
                      <a:pt x="12614" y="6862"/>
                    </a:lnTo>
                    <a:cubicBezTo>
                      <a:pt x="12614" y="6862"/>
                      <a:pt x="12766" y="6102"/>
                      <a:pt x="12705" y="5342"/>
                    </a:cubicBezTo>
                    <a:cubicBezTo>
                      <a:pt x="12675" y="4856"/>
                      <a:pt x="12584" y="4400"/>
                      <a:pt x="12280" y="4126"/>
                    </a:cubicBezTo>
                    <a:cubicBezTo>
                      <a:pt x="11885" y="3822"/>
                      <a:pt x="10669" y="3427"/>
                      <a:pt x="9362" y="2910"/>
                    </a:cubicBezTo>
                    <a:cubicBezTo>
                      <a:pt x="9149" y="2819"/>
                      <a:pt x="8936" y="2728"/>
                      <a:pt x="8754" y="2637"/>
                    </a:cubicBezTo>
                    <a:cubicBezTo>
                      <a:pt x="8511" y="2546"/>
                      <a:pt x="8268" y="2454"/>
                      <a:pt x="8055" y="2333"/>
                    </a:cubicBezTo>
                    <a:cubicBezTo>
                      <a:pt x="7842" y="2242"/>
                      <a:pt x="7660" y="2150"/>
                      <a:pt x="7477" y="2059"/>
                    </a:cubicBezTo>
                    <a:cubicBezTo>
                      <a:pt x="7234" y="1938"/>
                      <a:pt x="7021" y="1816"/>
                      <a:pt x="6839" y="1695"/>
                    </a:cubicBezTo>
                    <a:cubicBezTo>
                      <a:pt x="6626" y="1573"/>
                      <a:pt x="6474" y="1451"/>
                      <a:pt x="6292" y="1330"/>
                    </a:cubicBezTo>
                    <a:cubicBezTo>
                      <a:pt x="6110" y="1178"/>
                      <a:pt x="5958" y="995"/>
                      <a:pt x="5836" y="843"/>
                    </a:cubicBezTo>
                    <a:cubicBezTo>
                      <a:pt x="5397" y="221"/>
                      <a:pt x="5026" y="1"/>
                      <a:pt x="46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4"/>
              <p:cNvSpPr/>
              <p:nvPr/>
            </p:nvSpPr>
            <p:spPr>
              <a:xfrm flipH="1">
                <a:off x="6055050" y="4722467"/>
                <a:ext cx="466155" cy="55536"/>
              </a:xfrm>
              <a:custGeom>
                <a:avLst/>
                <a:gdLst/>
                <a:ahLst/>
                <a:cxnLst/>
                <a:rect l="l" t="t" r="r" b="b"/>
                <a:pathLst>
                  <a:path w="12767" h="1521" extrusionOk="0">
                    <a:moveTo>
                      <a:pt x="30" y="1"/>
                    </a:moveTo>
                    <a:cubicBezTo>
                      <a:pt x="0" y="487"/>
                      <a:pt x="0" y="1004"/>
                      <a:pt x="30" y="1521"/>
                    </a:cubicBezTo>
                    <a:lnTo>
                      <a:pt x="12584" y="1521"/>
                    </a:lnTo>
                    <a:cubicBezTo>
                      <a:pt x="12584" y="1521"/>
                      <a:pt x="12766" y="761"/>
                      <a:pt x="127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4"/>
              <p:cNvSpPr/>
              <p:nvPr/>
            </p:nvSpPr>
            <p:spPr>
              <a:xfrm flipH="1">
                <a:off x="6261494" y="2766950"/>
                <a:ext cx="591576" cy="1506834"/>
              </a:xfrm>
              <a:custGeom>
                <a:avLst/>
                <a:gdLst/>
                <a:ahLst/>
                <a:cxnLst/>
                <a:rect l="l" t="t" r="r" b="b"/>
                <a:pathLst>
                  <a:path w="16202" h="41269" extrusionOk="0">
                    <a:moveTo>
                      <a:pt x="852" y="1"/>
                    </a:moveTo>
                    <a:lnTo>
                      <a:pt x="1" y="10427"/>
                    </a:lnTo>
                    <a:lnTo>
                      <a:pt x="3557" y="21247"/>
                    </a:lnTo>
                    <a:cubicBezTo>
                      <a:pt x="3557" y="21247"/>
                      <a:pt x="4378" y="35868"/>
                      <a:pt x="5168" y="40822"/>
                    </a:cubicBezTo>
                    <a:cubicBezTo>
                      <a:pt x="5168" y="40822"/>
                      <a:pt x="7411" y="41268"/>
                      <a:pt x="10085" y="41268"/>
                    </a:cubicBezTo>
                    <a:cubicBezTo>
                      <a:pt x="11423" y="41268"/>
                      <a:pt x="12868" y="41157"/>
                      <a:pt x="14196" y="40822"/>
                    </a:cubicBezTo>
                    <a:cubicBezTo>
                      <a:pt x="14621" y="40731"/>
                      <a:pt x="15047" y="40579"/>
                      <a:pt x="15442" y="40427"/>
                    </a:cubicBezTo>
                    <a:cubicBezTo>
                      <a:pt x="15715" y="40336"/>
                      <a:pt x="15959" y="40214"/>
                      <a:pt x="16202" y="40062"/>
                    </a:cubicBezTo>
                    <a:lnTo>
                      <a:pt x="9515" y="4044"/>
                    </a:lnTo>
                    <a:lnTo>
                      <a:pt x="9028" y="1399"/>
                    </a:lnTo>
                    <a:lnTo>
                      <a:pt x="8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4"/>
              <p:cNvSpPr/>
              <p:nvPr/>
            </p:nvSpPr>
            <p:spPr>
              <a:xfrm flipH="1">
                <a:off x="7247007" y="4229727"/>
                <a:ext cx="208705" cy="344057"/>
              </a:xfrm>
              <a:custGeom>
                <a:avLst/>
                <a:gdLst/>
                <a:ahLst/>
                <a:cxnLst/>
                <a:rect l="l" t="t" r="r" b="b"/>
                <a:pathLst>
                  <a:path w="5716" h="9423" extrusionOk="0">
                    <a:moveTo>
                      <a:pt x="1126" y="0"/>
                    </a:moveTo>
                    <a:lnTo>
                      <a:pt x="913" y="1915"/>
                    </a:lnTo>
                    <a:lnTo>
                      <a:pt x="1" y="9362"/>
                    </a:lnTo>
                    <a:lnTo>
                      <a:pt x="2706" y="9423"/>
                    </a:lnTo>
                    <a:lnTo>
                      <a:pt x="3101" y="9423"/>
                    </a:lnTo>
                    <a:lnTo>
                      <a:pt x="5715" y="699"/>
                    </a:lnTo>
                    <a:lnTo>
                      <a:pt x="1126" y="0"/>
                    </a:lnTo>
                    <a:close/>
                  </a:path>
                </a:pathLst>
              </a:custGeom>
              <a:solidFill>
                <a:srgbClr val="AD6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4"/>
              <p:cNvSpPr/>
              <p:nvPr/>
            </p:nvSpPr>
            <p:spPr>
              <a:xfrm flipH="1">
                <a:off x="7308058" y="4507881"/>
                <a:ext cx="384038" cy="411204"/>
              </a:xfrm>
              <a:custGeom>
                <a:avLst/>
                <a:gdLst/>
                <a:ahLst/>
                <a:cxnLst/>
                <a:rect l="l" t="t" r="r" b="b"/>
                <a:pathLst>
                  <a:path w="10518" h="11262" extrusionOk="0">
                    <a:moveTo>
                      <a:pt x="8188" y="0"/>
                    </a:moveTo>
                    <a:cubicBezTo>
                      <a:pt x="6809" y="0"/>
                      <a:pt x="5958" y="772"/>
                      <a:pt x="5958" y="772"/>
                    </a:cubicBezTo>
                    <a:cubicBezTo>
                      <a:pt x="3618" y="5331"/>
                      <a:pt x="457" y="7428"/>
                      <a:pt x="61" y="9070"/>
                    </a:cubicBezTo>
                    <a:cubicBezTo>
                      <a:pt x="31" y="9221"/>
                      <a:pt x="1" y="9373"/>
                      <a:pt x="31" y="9525"/>
                    </a:cubicBezTo>
                    <a:cubicBezTo>
                      <a:pt x="147" y="10603"/>
                      <a:pt x="1882" y="11262"/>
                      <a:pt x="3524" y="11262"/>
                    </a:cubicBezTo>
                    <a:cubicBezTo>
                      <a:pt x="3596" y="11262"/>
                      <a:pt x="3668" y="11261"/>
                      <a:pt x="3739" y="11258"/>
                    </a:cubicBezTo>
                    <a:cubicBezTo>
                      <a:pt x="4560" y="11258"/>
                      <a:pt x="5350" y="11076"/>
                      <a:pt x="5897" y="10711"/>
                    </a:cubicBezTo>
                    <a:cubicBezTo>
                      <a:pt x="7630" y="9556"/>
                      <a:pt x="10426" y="5756"/>
                      <a:pt x="10426" y="5756"/>
                    </a:cubicBezTo>
                    <a:lnTo>
                      <a:pt x="10457" y="4054"/>
                    </a:lnTo>
                    <a:lnTo>
                      <a:pt x="10518" y="1562"/>
                    </a:lnTo>
                    <a:cubicBezTo>
                      <a:pt x="10518" y="1562"/>
                      <a:pt x="10183" y="650"/>
                      <a:pt x="9271" y="224"/>
                    </a:cubicBezTo>
                    <a:cubicBezTo>
                      <a:pt x="9059" y="103"/>
                      <a:pt x="8785" y="12"/>
                      <a:pt x="8481" y="12"/>
                    </a:cubicBezTo>
                    <a:cubicBezTo>
                      <a:pt x="8381" y="4"/>
                      <a:pt x="8283" y="0"/>
                      <a:pt x="81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4"/>
              <p:cNvSpPr/>
              <p:nvPr/>
            </p:nvSpPr>
            <p:spPr>
              <a:xfrm flipH="1">
                <a:off x="7310285" y="4655904"/>
                <a:ext cx="381811" cy="263693"/>
              </a:xfrm>
              <a:custGeom>
                <a:avLst/>
                <a:gdLst/>
                <a:ahLst/>
                <a:cxnLst/>
                <a:rect l="l" t="t" r="r" b="b"/>
                <a:pathLst>
                  <a:path w="10457" h="7222" extrusionOk="0">
                    <a:moveTo>
                      <a:pt x="10457" y="0"/>
                    </a:moveTo>
                    <a:lnTo>
                      <a:pt x="10457" y="0"/>
                    </a:lnTo>
                    <a:cubicBezTo>
                      <a:pt x="8663" y="2645"/>
                      <a:pt x="6900" y="5532"/>
                      <a:pt x="4590" y="5958"/>
                    </a:cubicBezTo>
                    <a:cubicBezTo>
                      <a:pt x="4257" y="6017"/>
                      <a:pt x="3932" y="6042"/>
                      <a:pt x="3616" y="6042"/>
                    </a:cubicBezTo>
                    <a:cubicBezTo>
                      <a:pt x="1975" y="6042"/>
                      <a:pt x="622" y="5347"/>
                      <a:pt x="61" y="5016"/>
                    </a:cubicBezTo>
                    <a:cubicBezTo>
                      <a:pt x="31" y="5167"/>
                      <a:pt x="1" y="5319"/>
                      <a:pt x="31" y="5471"/>
                    </a:cubicBezTo>
                    <a:cubicBezTo>
                      <a:pt x="151" y="6569"/>
                      <a:pt x="1909" y="7221"/>
                      <a:pt x="3584" y="7221"/>
                    </a:cubicBezTo>
                    <a:cubicBezTo>
                      <a:pt x="4460" y="7221"/>
                      <a:pt x="5313" y="7043"/>
                      <a:pt x="5897" y="6657"/>
                    </a:cubicBezTo>
                    <a:cubicBezTo>
                      <a:pt x="7630" y="5502"/>
                      <a:pt x="10426" y="1702"/>
                      <a:pt x="10426" y="1702"/>
                    </a:cubicBezTo>
                    <a:lnTo>
                      <a:pt x="104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4"/>
              <p:cNvSpPr/>
              <p:nvPr/>
            </p:nvSpPr>
            <p:spPr>
              <a:xfrm flipH="1">
                <a:off x="6821966" y="2766950"/>
                <a:ext cx="659270" cy="1521257"/>
              </a:xfrm>
              <a:custGeom>
                <a:avLst/>
                <a:gdLst/>
                <a:ahLst/>
                <a:cxnLst/>
                <a:rect l="l" t="t" r="r" b="b"/>
                <a:pathLst>
                  <a:path w="18056" h="41664" extrusionOk="0">
                    <a:moveTo>
                      <a:pt x="18056" y="1"/>
                    </a:moveTo>
                    <a:lnTo>
                      <a:pt x="7539" y="305"/>
                    </a:lnTo>
                    <a:lnTo>
                      <a:pt x="6961" y="3770"/>
                    </a:lnTo>
                    <a:lnTo>
                      <a:pt x="6597" y="5898"/>
                    </a:lnTo>
                    <a:lnTo>
                      <a:pt x="4439" y="18816"/>
                    </a:lnTo>
                    <a:lnTo>
                      <a:pt x="1" y="40062"/>
                    </a:lnTo>
                    <a:cubicBezTo>
                      <a:pt x="1" y="40062"/>
                      <a:pt x="214" y="40184"/>
                      <a:pt x="578" y="40336"/>
                    </a:cubicBezTo>
                    <a:cubicBezTo>
                      <a:pt x="1369" y="40701"/>
                      <a:pt x="2919" y="41278"/>
                      <a:pt x="4803" y="41521"/>
                    </a:cubicBezTo>
                    <a:cubicBezTo>
                      <a:pt x="5413" y="41610"/>
                      <a:pt x="6061" y="41663"/>
                      <a:pt x="6733" y="41663"/>
                    </a:cubicBezTo>
                    <a:cubicBezTo>
                      <a:pt x="8140" y="41663"/>
                      <a:pt x="9655" y="41429"/>
                      <a:pt x="11156" y="40792"/>
                    </a:cubicBezTo>
                    <a:lnTo>
                      <a:pt x="14104" y="20609"/>
                    </a:lnTo>
                    <a:lnTo>
                      <a:pt x="18056" y="9728"/>
                    </a:lnTo>
                    <a:lnTo>
                      <a:pt x="180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4"/>
              <p:cNvSpPr/>
              <p:nvPr/>
            </p:nvSpPr>
            <p:spPr>
              <a:xfrm flipH="1">
                <a:off x="6572252" y="1485933"/>
                <a:ext cx="243064" cy="331059"/>
              </a:xfrm>
              <a:custGeom>
                <a:avLst/>
                <a:gdLst/>
                <a:ahLst/>
                <a:cxnLst/>
                <a:rect l="l" t="t" r="r" b="b"/>
                <a:pathLst>
                  <a:path w="6657" h="9067" extrusionOk="0">
                    <a:moveTo>
                      <a:pt x="2364" y="0"/>
                    </a:moveTo>
                    <a:cubicBezTo>
                      <a:pt x="1798" y="0"/>
                      <a:pt x="1250" y="327"/>
                      <a:pt x="973" y="1376"/>
                    </a:cubicBezTo>
                    <a:cubicBezTo>
                      <a:pt x="243" y="4112"/>
                      <a:pt x="0" y="9066"/>
                      <a:pt x="3131" y="9066"/>
                    </a:cubicBezTo>
                    <a:cubicBezTo>
                      <a:pt x="4225" y="9066"/>
                      <a:pt x="5046" y="8823"/>
                      <a:pt x="5593" y="8458"/>
                    </a:cubicBezTo>
                    <a:cubicBezTo>
                      <a:pt x="5806" y="8337"/>
                      <a:pt x="5958" y="8185"/>
                      <a:pt x="6110" y="8003"/>
                    </a:cubicBezTo>
                    <a:cubicBezTo>
                      <a:pt x="6657" y="7334"/>
                      <a:pt x="6626" y="6483"/>
                      <a:pt x="6049" y="5844"/>
                    </a:cubicBezTo>
                    <a:cubicBezTo>
                      <a:pt x="4985" y="4598"/>
                      <a:pt x="3982" y="3139"/>
                      <a:pt x="4225" y="829"/>
                    </a:cubicBezTo>
                    <a:cubicBezTo>
                      <a:pt x="4225" y="829"/>
                      <a:pt x="3952" y="586"/>
                      <a:pt x="3557" y="373"/>
                    </a:cubicBezTo>
                    <a:cubicBezTo>
                      <a:pt x="3465" y="312"/>
                      <a:pt x="3374" y="282"/>
                      <a:pt x="3253" y="221"/>
                    </a:cubicBezTo>
                    <a:cubicBezTo>
                      <a:pt x="2977" y="94"/>
                      <a:pt x="2668" y="0"/>
                      <a:pt x="2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4"/>
              <p:cNvSpPr/>
              <p:nvPr/>
            </p:nvSpPr>
            <p:spPr>
              <a:xfrm flipH="1">
                <a:off x="6479002" y="1714394"/>
                <a:ext cx="792467" cy="1151933"/>
              </a:xfrm>
              <a:custGeom>
                <a:avLst/>
                <a:gdLst/>
                <a:ahLst/>
                <a:cxnLst/>
                <a:rect l="l" t="t" r="r" b="b"/>
                <a:pathLst>
                  <a:path w="21704" h="31549" extrusionOk="0">
                    <a:moveTo>
                      <a:pt x="11142" y="1"/>
                    </a:moveTo>
                    <a:cubicBezTo>
                      <a:pt x="10963" y="1"/>
                      <a:pt x="10795" y="14"/>
                      <a:pt x="10639" y="43"/>
                    </a:cubicBezTo>
                    <a:cubicBezTo>
                      <a:pt x="8694" y="347"/>
                      <a:pt x="6444" y="1107"/>
                      <a:pt x="4773" y="1715"/>
                    </a:cubicBezTo>
                    <a:cubicBezTo>
                      <a:pt x="3678" y="2141"/>
                      <a:pt x="2827" y="2505"/>
                      <a:pt x="2463" y="2657"/>
                    </a:cubicBezTo>
                    <a:cubicBezTo>
                      <a:pt x="2371" y="2688"/>
                      <a:pt x="2311" y="2718"/>
                      <a:pt x="2311" y="2718"/>
                    </a:cubicBezTo>
                    <a:cubicBezTo>
                      <a:pt x="2311" y="2718"/>
                      <a:pt x="2827" y="15272"/>
                      <a:pt x="2827" y="16123"/>
                    </a:cubicBezTo>
                    <a:cubicBezTo>
                      <a:pt x="2827" y="16731"/>
                      <a:pt x="1338" y="23934"/>
                      <a:pt x="517" y="27855"/>
                    </a:cubicBezTo>
                    <a:cubicBezTo>
                      <a:pt x="213" y="29345"/>
                      <a:pt x="1" y="30378"/>
                      <a:pt x="1" y="30378"/>
                    </a:cubicBezTo>
                    <a:cubicBezTo>
                      <a:pt x="1" y="30378"/>
                      <a:pt x="3843" y="31549"/>
                      <a:pt x="10958" y="31549"/>
                    </a:cubicBezTo>
                    <a:cubicBezTo>
                      <a:pt x="13968" y="31549"/>
                      <a:pt x="17564" y="31339"/>
                      <a:pt x="21703" y="30743"/>
                    </a:cubicBezTo>
                    <a:cubicBezTo>
                      <a:pt x="21703" y="30743"/>
                      <a:pt x="20700" y="26731"/>
                      <a:pt x="19788" y="22962"/>
                    </a:cubicBezTo>
                    <a:cubicBezTo>
                      <a:pt x="19119" y="20104"/>
                      <a:pt x="18512" y="17399"/>
                      <a:pt x="18451" y="16670"/>
                    </a:cubicBezTo>
                    <a:cubicBezTo>
                      <a:pt x="18420" y="15940"/>
                      <a:pt x="18876" y="14998"/>
                      <a:pt x="19393" y="13965"/>
                    </a:cubicBezTo>
                    <a:cubicBezTo>
                      <a:pt x="19788" y="13205"/>
                      <a:pt x="20183" y="12384"/>
                      <a:pt x="20427" y="11563"/>
                    </a:cubicBezTo>
                    <a:cubicBezTo>
                      <a:pt x="20609" y="11016"/>
                      <a:pt x="20700" y="10439"/>
                      <a:pt x="20670" y="9861"/>
                    </a:cubicBezTo>
                    <a:cubicBezTo>
                      <a:pt x="20578" y="7521"/>
                      <a:pt x="18694" y="2961"/>
                      <a:pt x="18694" y="2961"/>
                    </a:cubicBezTo>
                    <a:cubicBezTo>
                      <a:pt x="18694" y="2961"/>
                      <a:pt x="15837" y="1259"/>
                      <a:pt x="13314" y="438"/>
                    </a:cubicBezTo>
                    <a:cubicBezTo>
                      <a:pt x="13010" y="317"/>
                      <a:pt x="12706" y="226"/>
                      <a:pt x="12402" y="165"/>
                    </a:cubicBezTo>
                    <a:cubicBezTo>
                      <a:pt x="11948" y="62"/>
                      <a:pt x="11521" y="1"/>
                      <a:pt x="11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4"/>
              <p:cNvSpPr/>
              <p:nvPr/>
            </p:nvSpPr>
            <p:spPr>
              <a:xfrm flipH="1">
                <a:off x="6639947" y="1664919"/>
                <a:ext cx="311890" cy="226414"/>
              </a:xfrm>
              <a:custGeom>
                <a:avLst/>
                <a:gdLst/>
                <a:ahLst/>
                <a:cxnLst/>
                <a:rect l="l" t="t" r="r" b="b"/>
                <a:pathLst>
                  <a:path w="8542" h="6201" extrusionOk="0">
                    <a:moveTo>
                      <a:pt x="2311" y="0"/>
                    </a:moveTo>
                    <a:cubicBezTo>
                      <a:pt x="608" y="0"/>
                      <a:pt x="1" y="1186"/>
                      <a:pt x="31" y="2584"/>
                    </a:cubicBezTo>
                    <a:cubicBezTo>
                      <a:pt x="61" y="4012"/>
                      <a:pt x="791" y="5623"/>
                      <a:pt x="791" y="5623"/>
                    </a:cubicBezTo>
                    <a:cubicBezTo>
                      <a:pt x="791" y="5623"/>
                      <a:pt x="2453" y="4923"/>
                      <a:pt x="2750" y="4923"/>
                    </a:cubicBezTo>
                    <a:cubicBezTo>
                      <a:pt x="2756" y="4923"/>
                      <a:pt x="2762" y="4924"/>
                      <a:pt x="2767" y="4924"/>
                    </a:cubicBezTo>
                    <a:cubicBezTo>
                      <a:pt x="3010" y="4955"/>
                      <a:pt x="5137" y="6201"/>
                      <a:pt x="5137" y="6201"/>
                    </a:cubicBezTo>
                    <a:cubicBezTo>
                      <a:pt x="5137" y="6201"/>
                      <a:pt x="6292" y="5076"/>
                      <a:pt x="6353" y="5076"/>
                    </a:cubicBezTo>
                    <a:cubicBezTo>
                      <a:pt x="6444" y="5076"/>
                      <a:pt x="8542" y="5745"/>
                      <a:pt x="8542" y="5745"/>
                    </a:cubicBezTo>
                    <a:cubicBezTo>
                      <a:pt x="8542" y="5745"/>
                      <a:pt x="6080" y="61"/>
                      <a:pt x="2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4"/>
              <p:cNvSpPr/>
              <p:nvPr/>
            </p:nvSpPr>
            <p:spPr>
              <a:xfrm flipH="1">
                <a:off x="6827512" y="1067825"/>
                <a:ext cx="124325" cy="123230"/>
              </a:xfrm>
              <a:custGeom>
                <a:avLst/>
                <a:gdLst/>
                <a:ahLst/>
                <a:cxnLst/>
                <a:rect l="l" t="t" r="r" b="b"/>
                <a:pathLst>
                  <a:path w="3405" h="3375" extrusionOk="0">
                    <a:moveTo>
                      <a:pt x="1703" y="0"/>
                    </a:moveTo>
                    <a:cubicBezTo>
                      <a:pt x="1277" y="0"/>
                      <a:pt x="882" y="152"/>
                      <a:pt x="578" y="426"/>
                    </a:cubicBezTo>
                    <a:cubicBezTo>
                      <a:pt x="244" y="730"/>
                      <a:pt x="1" y="1186"/>
                      <a:pt x="1" y="1702"/>
                    </a:cubicBezTo>
                    <a:cubicBezTo>
                      <a:pt x="1" y="2614"/>
                      <a:pt x="760" y="3374"/>
                      <a:pt x="1703" y="3374"/>
                    </a:cubicBezTo>
                    <a:cubicBezTo>
                      <a:pt x="2645" y="3374"/>
                      <a:pt x="3405" y="2614"/>
                      <a:pt x="3405" y="1702"/>
                    </a:cubicBezTo>
                    <a:cubicBezTo>
                      <a:pt x="3405" y="1551"/>
                      <a:pt x="3374" y="1429"/>
                      <a:pt x="3344" y="1307"/>
                    </a:cubicBezTo>
                    <a:cubicBezTo>
                      <a:pt x="3192" y="578"/>
                      <a:pt x="2493" y="0"/>
                      <a:pt x="17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4"/>
              <p:cNvSpPr/>
              <p:nvPr/>
            </p:nvSpPr>
            <p:spPr>
              <a:xfrm flipH="1">
                <a:off x="6730936" y="1487321"/>
                <a:ext cx="176501" cy="404011"/>
              </a:xfrm>
              <a:custGeom>
                <a:avLst/>
                <a:gdLst/>
                <a:ahLst/>
                <a:cxnLst/>
                <a:rect l="l" t="t" r="r" b="b"/>
                <a:pathLst>
                  <a:path w="4834" h="11065" extrusionOk="0">
                    <a:moveTo>
                      <a:pt x="1338" y="1"/>
                    </a:moveTo>
                    <a:lnTo>
                      <a:pt x="1095" y="1095"/>
                    </a:lnTo>
                    <a:lnTo>
                      <a:pt x="0" y="5837"/>
                    </a:lnTo>
                    <a:lnTo>
                      <a:pt x="3921" y="11065"/>
                    </a:lnTo>
                    <a:cubicBezTo>
                      <a:pt x="4286" y="9545"/>
                      <a:pt x="3769" y="6901"/>
                      <a:pt x="3830" y="6506"/>
                    </a:cubicBezTo>
                    <a:cubicBezTo>
                      <a:pt x="3861" y="6354"/>
                      <a:pt x="3952" y="5776"/>
                      <a:pt x="4104" y="5047"/>
                    </a:cubicBezTo>
                    <a:cubicBezTo>
                      <a:pt x="4408" y="3618"/>
                      <a:pt x="4833" y="1673"/>
                      <a:pt x="4833" y="1673"/>
                    </a:cubicBezTo>
                    <a:lnTo>
                      <a:pt x="1338" y="1"/>
                    </a:lnTo>
                    <a:close/>
                  </a:path>
                </a:pathLst>
              </a:custGeom>
              <a:solidFill>
                <a:srgbClr val="AD6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4"/>
              <p:cNvSpPr/>
              <p:nvPr/>
            </p:nvSpPr>
            <p:spPr>
              <a:xfrm flipH="1">
                <a:off x="6622165" y="1196569"/>
                <a:ext cx="273077" cy="394152"/>
              </a:xfrm>
              <a:custGeom>
                <a:avLst/>
                <a:gdLst/>
                <a:ahLst/>
                <a:cxnLst/>
                <a:rect l="l" t="t" r="r" b="b"/>
                <a:pathLst>
                  <a:path w="7479" h="10795" extrusionOk="0">
                    <a:moveTo>
                      <a:pt x="4847" y="0"/>
                    </a:moveTo>
                    <a:cubicBezTo>
                      <a:pt x="4593" y="0"/>
                      <a:pt x="4316" y="19"/>
                      <a:pt x="4013" y="61"/>
                    </a:cubicBezTo>
                    <a:cubicBezTo>
                      <a:pt x="3800" y="91"/>
                      <a:pt x="3557" y="152"/>
                      <a:pt x="3283" y="213"/>
                    </a:cubicBezTo>
                    <a:cubicBezTo>
                      <a:pt x="1" y="1003"/>
                      <a:pt x="183" y="7660"/>
                      <a:pt x="1308" y="9332"/>
                    </a:cubicBezTo>
                    <a:cubicBezTo>
                      <a:pt x="1855" y="10152"/>
                      <a:pt x="3192" y="10760"/>
                      <a:pt x="4408" y="10791"/>
                    </a:cubicBezTo>
                    <a:cubicBezTo>
                      <a:pt x="4467" y="10793"/>
                      <a:pt x="4526" y="10794"/>
                      <a:pt x="4585" y="10794"/>
                    </a:cubicBezTo>
                    <a:cubicBezTo>
                      <a:pt x="5250" y="10794"/>
                      <a:pt x="5879" y="10632"/>
                      <a:pt x="6353" y="10213"/>
                    </a:cubicBezTo>
                    <a:cubicBezTo>
                      <a:pt x="6779" y="9848"/>
                      <a:pt x="7083" y="9301"/>
                      <a:pt x="7144" y="8511"/>
                    </a:cubicBezTo>
                    <a:cubicBezTo>
                      <a:pt x="7478" y="5167"/>
                      <a:pt x="7417" y="2432"/>
                      <a:pt x="7417" y="1733"/>
                    </a:cubicBezTo>
                    <a:cubicBezTo>
                      <a:pt x="7417" y="1338"/>
                      <a:pt x="7144" y="699"/>
                      <a:pt x="6384" y="304"/>
                    </a:cubicBezTo>
                    <a:cubicBezTo>
                      <a:pt x="6010" y="128"/>
                      <a:pt x="5509" y="0"/>
                      <a:pt x="4847" y="0"/>
                    </a:cubicBezTo>
                    <a:close/>
                  </a:path>
                </a:pathLst>
              </a:custGeom>
              <a:solidFill>
                <a:srgbClr val="AD6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4"/>
              <p:cNvSpPr/>
              <p:nvPr/>
            </p:nvSpPr>
            <p:spPr>
              <a:xfrm flipH="1">
                <a:off x="6671020" y="1218769"/>
                <a:ext cx="377357" cy="529395"/>
              </a:xfrm>
              <a:custGeom>
                <a:avLst/>
                <a:gdLst/>
                <a:ahLst/>
                <a:cxnLst/>
                <a:rect l="l" t="t" r="r" b="b"/>
                <a:pathLst>
                  <a:path w="10335" h="14499" extrusionOk="0">
                    <a:moveTo>
                      <a:pt x="2857" y="0"/>
                    </a:moveTo>
                    <a:lnTo>
                      <a:pt x="2857" y="0"/>
                    </a:lnTo>
                    <a:cubicBezTo>
                      <a:pt x="2067" y="1216"/>
                      <a:pt x="1763" y="2827"/>
                      <a:pt x="1733" y="4438"/>
                    </a:cubicBezTo>
                    <a:cubicBezTo>
                      <a:pt x="1702" y="7538"/>
                      <a:pt x="942" y="9271"/>
                      <a:pt x="0" y="11034"/>
                    </a:cubicBezTo>
                    <a:cubicBezTo>
                      <a:pt x="145" y="10982"/>
                      <a:pt x="279" y="10952"/>
                      <a:pt x="393" y="10952"/>
                    </a:cubicBezTo>
                    <a:cubicBezTo>
                      <a:pt x="614" y="10952"/>
                      <a:pt x="760" y="11067"/>
                      <a:pt x="760" y="11368"/>
                    </a:cubicBezTo>
                    <a:cubicBezTo>
                      <a:pt x="699" y="12432"/>
                      <a:pt x="547" y="13709"/>
                      <a:pt x="547" y="13709"/>
                    </a:cubicBezTo>
                    <a:cubicBezTo>
                      <a:pt x="547" y="13709"/>
                      <a:pt x="1992" y="10986"/>
                      <a:pt x="2597" y="10986"/>
                    </a:cubicBezTo>
                    <a:cubicBezTo>
                      <a:pt x="2625" y="10986"/>
                      <a:pt x="2651" y="10991"/>
                      <a:pt x="2675" y="11003"/>
                    </a:cubicBezTo>
                    <a:cubicBezTo>
                      <a:pt x="3222" y="11277"/>
                      <a:pt x="3496" y="14073"/>
                      <a:pt x="3496" y="14073"/>
                    </a:cubicBezTo>
                    <a:cubicBezTo>
                      <a:pt x="3496" y="14073"/>
                      <a:pt x="3833" y="11252"/>
                      <a:pt x="4594" y="11252"/>
                    </a:cubicBezTo>
                    <a:cubicBezTo>
                      <a:pt x="4747" y="11252"/>
                      <a:pt x="4918" y="11366"/>
                      <a:pt x="5107" y="11642"/>
                    </a:cubicBezTo>
                    <a:cubicBezTo>
                      <a:pt x="5623" y="12402"/>
                      <a:pt x="6444" y="13617"/>
                      <a:pt x="7234" y="14499"/>
                    </a:cubicBezTo>
                    <a:cubicBezTo>
                      <a:pt x="7295" y="14134"/>
                      <a:pt x="7234" y="13739"/>
                      <a:pt x="7022" y="13283"/>
                    </a:cubicBezTo>
                    <a:cubicBezTo>
                      <a:pt x="6018" y="10943"/>
                      <a:pt x="4256" y="8359"/>
                      <a:pt x="5502" y="5259"/>
                    </a:cubicBezTo>
                    <a:cubicBezTo>
                      <a:pt x="5502" y="5259"/>
                      <a:pt x="5866" y="3252"/>
                      <a:pt x="6140" y="2797"/>
                    </a:cubicBezTo>
                    <a:cubicBezTo>
                      <a:pt x="6272" y="2577"/>
                      <a:pt x="6665" y="2527"/>
                      <a:pt x="7182" y="2527"/>
                    </a:cubicBezTo>
                    <a:cubicBezTo>
                      <a:pt x="7621" y="2527"/>
                      <a:pt x="8149" y="2563"/>
                      <a:pt x="8685" y="2563"/>
                    </a:cubicBezTo>
                    <a:cubicBezTo>
                      <a:pt x="8830" y="2563"/>
                      <a:pt x="8975" y="2560"/>
                      <a:pt x="9119" y="2553"/>
                    </a:cubicBezTo>
                    <a:cubicBezTo>
                      <a:pt x="10183" y="2493"/>
                      <a:pt x="10335" y="1094"/>
                      <a:pt x="10335" y="578"/>
                    </a:cubicBezTo>
                    <a:cubicBezTo>
                      <a:pt x="10183" y="578"/>
                      <a:pt x="10000" y="608"/>
                      <a:pt x="9788" y="669"/>
                    </a:cubicBezTo>
                    <a:cubicBezTo>
                      <a:pt x="9039" y="816"/>
                      <a:pt x="8143" y="857"/>
                      <a:pt x="7374" y="857"/>
                    </a:cubicBezTo>
                    <a:cubicBezTo>
                      <a:pt x="6395" y="857"/>
                      <a:pt x="5623" y="790"/>
                      <a:pt x="5623" y="790"/>
                    </a:cubicBezTo>
                    <a:lnTo>
                      <a:pt x="4833" y="2979"/>
                    </a:lnTo>
                    <a:cubicBezTo>
                      <a:pt x="4772" y="1885"/>
                      <a:pt x="4833" y="1034"/>
                      <a:pt x="4833" y="1034"/>
                    </a:cubicBezTo>
                    <a:lnTo>
                      <a:pt x="3465" y="973"/>
                    </a:lnTo>
                    <a:cubicBezTo>
                      <a:pt x="2918" y="1885"/>
                      <a:pt x="2705" y="3769"/>
                      <a:pt x="2705" y="3769"/>
                    </a:cubicBezTo>
                    <a:cubicBezTo>
                      <a:pt x="2705" y="3769"/>
                      <a:pt x="2097" y="2675"/>
                      <a:pt x="2857" y="0"/>
                    </a:cubicBezTo>
                    <a:close/>
                  </a:path>
                </a:pathLst>
              </a:custGeom>
              <a:solidFill>
                <a:srgbClr val="4A6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4"/>
              <p:cNvSpPr/>
              <p:nvPr/>
            </p:nvSpPr>
            <p:spPr>
              <a:xfrm flipH="1">
                <a:off x="6588900" y="1239508"/>
                <a:ext cx="77699" cy="70287"/>
              </a:xfrm>
              <a:custGeom>
                <a:avLst/>
                <a:gdLst/>
                <a:ahLst/>
                <a:cxnLst/>
                <a:rect l="l" t="t" r="r" b="b"/>
                <a:pathLst>
                  <a:path w="2128" h="1925" extrusionOk="0">
                    <a:moveTo>
                      <a:pt x="210" y="0"/>
                    </a:moveTo>
                    <a:cubicBezTo>
                      <a:pt x="144" y="0"/>
                      <a:pt x="74" y="3"/>
                      <a:pt x="0" y="10"/>
                    </a:cubicBezTo>
                    <a:cubicBezTo>
                      <a:pt x="122" y="314"/>
                      <a:pt x="365" y="982"/>
                      <a:pt x="183" y="1925"/>
                    </a:cubicBezTo>
                    <a:lnTo>
                      <a:pt x="1277" y="1925"/>
                    </a:lnTo>
                    <a:cubicBezTo>
                      <a:pt x="1763" y="1925"/>
                      <a:pt x="2128" y="1499"/>
                      <a:pt x="2067" y="1043"/>
                    </a:cubicBezTo>
                    <a:cubicBezTo>
                      <a:pt x="2037" y="830"/>
                      <a:pt x="1976" y="618"/>
                      <a:pt x="1915" y="405"/>
                    </a:cubicBezTo>
                    <a:cubicBezTo>
                      <a:pt x="1073" y="215"/>
                      <a:pt x="765" y="0"/>
                      <a:pt x="210" y="0"/>
                    </a:cubicBezTo>
                    <a:close/>
                  </a:path>
                </a:pathLst>
              </a:custGeom>
              <a:solidFill>
                <a:srgbClr val="4A6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4"/>
              <p:cNvSpPr/>
              <p:nvPr/>
            </p:nvSpPr>
            <p:spPr>
              <a:xfrm flipH="1">
                <a:off x="6844161" y="1362593"/>
                <a:ext cx="97050" cy="110852"/>
              </a:xfrm>
              <a:custGeom>
                <a:avLst/>
                <a:gdLst/>
                <a:ahLst/>
                <a:cxnLst/>
                <a:rect l="l" t="t" r="r" b="b"/>
                <a:pathLst>
                  <a:path w="2658" h="3036" extrusionOk="0">
                    <a:moveTo>
                      <a:pt x="1400" y="0"/>
                    </a:moveTo>
                    <a:cubicBezTo>
                      <a:pt x="1336" y="0"/>
                      <a:pt x="1269" y="4"/>
                      <a:pt x="1199" y="13"/>
                    </a:cubicBezTo>
                    <a:cubicBezTo>
                      <a:pt x="0" y="188"/>
                      <a:pt x="95" y="3035"/>
                      <a:pt x="2025" y="3035"/>
                    </a:cubicBezTo>
                    <a:cubicBezTo>
                      <a:pt x="2101" y="3035"/>
                      <a:pt x="2181" y="3031"/>
                      <a:pt x="2263" y="3022"/>
                    </a:cubicBezTo>
                    <a:lnTo>
                      <a:pt x="2658" y="1168"/>
                    </a:lnTo>
                    <a:cubicBezTo>
                      <a:pt x="2658" y="1168"/>
                      <a:pt x="2495" y="0"/>
                      <a:pt x="1400" y="0"/>
                    </a:cubicBezTo>
                    <a:close/>
                  </a:path>
                </a:pathLst>
              </a:custGeom>
              <a:solidFill>
                <a:srgbClr val="8243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4"/>
              <p:cNvSpPr/>
              <p:nvPr/>
            </p:nvSpPr>
            <p:spPr>
              <a:xfrm flipH="1">
                <a:off x="6324732" y="2178764"/>
                <a:ext cx="256427" cy="160947"/>
              </a:xfrm>
              <a:custGeom>
                <a:avLst/>
                <a:gdLst/>
                <a:ahLst/>
                <a:cxnLst/>
                <a:rect l="l" t="t" r="r" b="b"/>
                <a:pathLst>
                  <a:path w="7023" h="4408" extrusionOk="0">
                    <a:moveTo>
                      <a:pt x="7022" y="0"/>
                    </a:moveTo>
                    <a:lnTo>
                      <a:pt x="7022" y="0"/>
                    </a:lnTo>
                    <a:cubicBezTo>
                      <a:pt x="5715" y="791"/>
                      <a:pt x="5016" y="1824"/>
                      <a:pt x="3253" y="1976"/>
                    </a:cubicBezTo>
                    <a:cubicBezTo>
                      <a:pt x="3153" y="1986"/>
                      <a:pt x="3062" y="1990"/>
                      <a:pt x="2980" y="1990"/>
                    </a:cubicBezTo>
                    <a:cubicBezTo>
                      <a:pt x="1778" y="1990"/>
                      <a:pt x="2533" y="987"/>
                      <a:pt x="2676" y="304"/>
                    </a:cubicBezTo>
                    <a:lnTo>
                      <a:pt x="2676" y="304"/>
                    </a:lnTo>
                    <a:lnTo>
                      <a:pt x="1" y="3678"/>
                    </a:lnTo>
                    <a:lnTo>
                      <a:pt x="3435" y="4408"/>
                    </a:lnTo>
                    <a:lnTo>
                      <a:pt x="7022" y="0"/>
                    </a:lnTo>
                    <a:close/>
                  </a:path>
                </a:pathLst>
              </a:custGeom>
              <a:solidFill>
                <a:srgbClr val="4A6C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4"/>
              <p:cNvSpPr/>
              <p:nvPr/>
            </p:nvSpPr>
            <p:spPr>
              <a:xfrm flipH="1">
                <a:off x="6308081" y="2107710"/>
                <a:ext cx="132139" cy="52213"/>
              </a:xfrm>
              <a:custGeom>
                <a:avLst/>
                <a:gdLst/>
                <a:ahLst/>
                <a:cxnLst/>
                <a:rect l="l" t="t" r="r" b="b"/>
                <a:pathLst>
                  <a:path w="3619" h="1430" extrusionOk="0">
                    <a:moveTo>
                      <a:pt x="1" y="1"/>
                    </a:moveTo>
                    <a:lnTo>
                      <a:pt x="183" y="548"/>
                    </a:lnTo>
                    <a:lnTo>
                      <a:pt x="3618" y="1430"/>
                    </a:lnTo>
                    <a:lnTo>
                      <a:pt x="3618" y="1430"/>
                    </a:lnTo>
                    <a:lnTo>
                      <a:pt x="3436" y="882"/>
                    </a:lnTo>
                    <a:lnTo>
                      <a:pt x="1" y="1"/>
                    </a:lnTo>
                    <a:close/>
                  </a:path>
                </a:pathLst>
              </a:custGeom>
              <a:solidFill>
                <a:srgbClr val="2F9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4"/>
              <p:cNvSpPr/>
              <p:nvPr/>
            </p:nvSpPr>
            <p:spPr>
              <a:xfrm flipH="1">
                <a:off x="6433503" y="2107710"/>
                <a:ext cx="154302" cy="205383"/>
              </a:xfrm>
              <a:custGeom>
                <a:avLst/>
                <a:gdLst/>
                <a:ahLst/>
                <a:cxnLst/>
                <a:rect l="l" t="t" r="r" b="b"/>
                <a:pathLst>
                  <a:path w="4226" h="5625" extrusionOk="0">
                    <a:moveTo>
                      <a:pt x="4043" y="1"/>
                    </a:moveTo>
                    <a:lnTo>
                      <a:pt x="0" y="5077"/>
                    </a:lnTo>
                    <a:lnTo>
                      <a:pt x="183" y="5624"/>
                    </a:lnTo>
                    <a:lnTo>
                      <a:pt x="4225" y="548"/>
                    </a:lnTo>
                    <a:lnTo>
                      <a:pt x="4043" y="1"/>
                    </a:lnTo>
                    <a:close/>
                  </a:path>
                </a:pathLst>
              </a:custGeom>
              <a:solidFill>
                <a:srgbClr val="2F9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4"/>
              <p:cNvSpPr/>
              <p:nvPr/>
            </p:nvSpPr>
            <p:spPr>
              <a:xfrm flipH="1">
                <a:off x="6393962" y="2243137"/>
                <a:ext cx="492408" cy="268695"/>
              </a:xfrm>
              <a:custGeom>
                <a:avLst/>
                <a:gdLst/>
                <a:ahLst/>
                <a:cxnLst/>
                <a:rect l="l" t="t" r="r" b="b"/>
                <a:pathLst>
                  <a:path w="13486" h="7359" extrusionOk="0">
                    <a:moveTo>
                      <a:pt x="9272" y="0"/>
                    </a:moveTo>
                    <a:lnTo>
                      <a:pt x="8329" y="122"/>
                    </a:lnTo>
                    <a:cubicBezTo>
                      <a:pt x="8147" y="152"/>
                      <a:pt x="7965" y="243"/>
                      <a:pt x="7813" y="365"/>
                    </a:cubicBezTo>
                    <a:lnTo>
                      <a:pt x="5351" y="2280"/>
                    </a:lnTo>
                    <a:lnTo>
                      <a:pt x="3071" y="2402"/>
                    </a:lnTo>
                    <a:lnTo>
                      <a:pt x="1247" y="2493"/>
                    </a:lnTo>
                    <a:cubicBezTo>
                      <a:pt x="1247" y="2493"/>
                      <a:pt x="31" y="7265"/>
                      <a:pt x="1" y="7356"/>
                    </a:cubicBezTo>
                    <a:cubicBezTo>
                      <a:pt x="1" y="7358"/>
                      <a:pt x="4" y="7359"/>
                      <a:pt x="10" y="7359"/>
                    </a:cubicBezTo>
                    <a:cubicBezTo>
                      <a:pt x="271" y="7359"/>
                      <a:pt x="6323" y="5380"/>
                      <a:pt x="6323" y="5380"/>
                    </a:cubicBezTo>
                    <a:lnTo>
                      <a:pt x="8512" y="5745"/>
                    </a:lnTo>
                    <a:cubicBezTo>
                      <a:pt x="8614" y="5763"/>
                      <a:pt x="8716" y="5771"/>
                      <a:pt x="8819" y="5771"/>
                    </a:cubicBezTo>
                    <a:cubicBezTo>
                      <a:pt x="9417" y="5771"/>
                      <a:pt x="10002" y="5474"/>
                      <a:pt x="10366" y="4955"/>
                    </a:cubicBezTo>
                    <a:lnTo>
                      <a:pt x="12129" y="2402"/>
                    </a:lnTo>
                    <a:lnTo>
                      <a:pt x="12372" y="2280"/>
                    </a:lnTo>
                    <a:cubicBezTo>
                      <a:pt x="12615" y="2158"/>
                      <a:pt x="12949" y="2067"/>
                      <a:pt x="13101" y="1854"/>
                    </a:cubicBezTo>
                    <a:lnTo>
                      <a:pt x="13162" y="1702"/>
                    </a:lnTo>
                    <a:lnTo>
                      <a:pt x="13375" y="1338"/>
                    </a:lnTo>
                    <a:cubicBezTo>
                      <a:pt x="13486" y="1088"/>
                      <a:pt x="13293" y="813"/>
                      <a:pt x="13028" y="813"/>
                    </a:cubicBezTo>
                    <a:cubicBezTo>
                      <a:pt x="13002" y="813"/>
                      <a:pt x="12976" y="816"/>
                      <a:pt x="12949" y="821"/>
                    </a:cubicBezTo>
                    <a:lnTo>
                      <a:pt x="8390" y="1733"/>
                    </a:lnTo>
                    <a:lnTo>
                      <a:pt x="8390" y="1733"/>
                    </a:lnTo>
                    <a:lnTo>
                      <a:pt x="9272" y="0"/>
                    </a:lnTo>
                    <a:close/>
                  </a:path>
                </a:pathLst>
              </a:custGeom>
              <a:solidFill>
                <a:srgbClr val="AD6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4"/>
              <p:cNvSpPr/>
              <p:nvPr/>
            </p:nvSpPr>
            <p:spPr>
              <a:xfrm flipH="1">
                <a:off x="6799766" y="1811847"/>
                <a:ext cx="715864" cy="825657"/>
              </a:xfrm>
              <a:custGeom>
                <a:avLst/>
                <a:gdLst/>
                <a:ahLst/>
                <a:cxnLst/>
                <a:rect l="l" t="t" r="r" b="b"/>
                <a:pathLst>
                  <a:path w="19606" h="22613" extrusionOk="0">
                    <a:moveTo>
                      <a:pt x="9165" y="0"/>
                    </a:moveTo>
                    <a:cubicBezTo>
                      <a:pt x="9081" y="0"/>
                      <a:pt x="8995" y="6"/>
                      <a:pt x="8906" y="19"/>
                    </a:cubicBezTo>
                    <a:cubicBezTo>
                      <a:pt x="6536" y="323"/>
                      <a:pt x="3253" y="7739"/>
                      <a:pt x="1429" y="13393"/>
                    </a:cubicBezTo>
                    <a:cubicBezTo>
                      <a:pt x="1004" y="14609"/>
                      <a:pt x="669" y="15764"/>
                      <a:pt x="456" y="16736"/>
                    </a:cubicBezTo>
                    <a:cubicBezTo>
                      <a:pt x="153" y="17983"/>
                      <a:pt x="1" y="18955"/>
                      <a:pt x="61" y="19381"/>
                    </a:cubicBezTo>
                    <a:cubicBezTo>
                      <a:pt x="456" y="21812"/>
                      <a:pt x="2584" y="22268"/>
                      <a:pt x="6049" y="22542"/>
                    </a:cubicBezTo>
                    <a:cubicBezTo>
                      <a:pt x="6683" y="22592"/>
                      <a:pt x="7462" y="22612"/>
                      <a:pt x="8312" y="22612"/>
                    </a:cubicBezTo>
                    <a:cubicBezTo>
                      <a:pt x="10564" y="22612"/>
                      <a:pt x="13315" y="22470"/>
                      <a:pt x="15168" y="22360"/>
                    </a:cubicBezTo>
                    <a:cubicBezTo>
                      <a:pt x="16445" y="22299"/>
                      <a:pt x="17296" y="22238"/>
                      <a:pt x="17296" y="22238"/>
                    </a:cubicBezTo>
                    <a:lnTo>
                      <a:pt x="18603" y="17375"/>
                    </a:lnTo>
                    <a:lnTo>
                      <a:pt x="19363" y="14487"/>
                    </a:lnTo>
                    <a:lnTo>
                      <a:pt x="19606" y="13575"/>
                    </a:lnTo>
                    <a:lnTo>
                      <a:pt x="19606" y="13575"/>
                    </a:lnTo>
                    <a:lnTo>
                      <a:pt x="17600" y="13636"/>
                    </a:lnTo>
                    <a:lnTo>
                      <a:pt x="8967" y="13910"/>
                    </a:lnTo>
                    <a:cubicBezTo>
                      <a:pt x="8967" y="13910"/>
                      <a:pt x="12645" y="2055"/>
                      <a:pt x="10001" y="232"/>
                    </a:cubicBezTo>
                    <a:lnTo>
                      <a:pt x="9970" y="232"/>
                    </a:lnTo>
                    <a:cubicBezTo>
                      <a:pt x="9754" y="87"/>
                      <a:pt x="9480" y="0"/>
                      <a:pt x="91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4"/>
              <p:cNvSpPr/>
              <p:nvPr/>
            </p:nvSpPr>
            <p:spPr>
              <a:xfrm flipH="1">
                <a:off x="6308082" y="2127719"/>
                <a:ext cx="273077" cy="211992"/>
              </a:xfrm>
              <a:custGeom>
                <a:avLst/>
                <a:gdLst/>
                <a:ahLst/>
                <a:cxnLst/>
                <a:rect l="l" t="t" r="r" b="b"/>
                <a:pathLst>
                  <a:path w="7479" h="5806" extrusionOk="0">
                    <a:moveTo>
                      <a:pt x="4043" y="0"/>
                    </a:moveTo>
                    <a:lnTo>
                      <a:pt x="2676" y="1702"/>
                    </a:lnTo>
                    <a:lnTo>
                      <a:pt x="1" y="5076"/>
                    </a:lnTo>
                    <a:lnTo>
                      <a:pt x="3435" y="5806"/>
                    </a:lnTo>
                    <a:lnTo>
                      <a:pt x="7022" y="1398"/>
                    </a:lnTo>
                    <a:lnTo>
                      <a:pt x="7478" y="882"/>
                    </a:lnTo>
                    <a:lnTo>
                      <a:pt x="40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4"/>
              <p:cNvSpPr/>
              <p:nvPr/>
            </p:nvSpPr>
            <p:spPr>
              <a:xfrm flipH="1">
                <a:off x="6588904" y="1142202"/>
                <a:ext cx="513877" cy="676285"/>
              </a:xfrm>
              <a:custGeom>
                <a:avLst/>
                <a:gdLst/>
                <a:ahLst/>
                <a:cxnLst/>
                <a:rect l="l" t="t" r="r" b="b"/>
                <a:pathLst>
                  <a:path w="14074" h="18522" extrusionOk="0">
                    <a:moveTo>
                      <a:pt x="8539" y="0"/>
                    </a:moveTo>
                    <a:cubicBezTo>
                      <a:pt x="7195" y="0"/>
                      <a:pt x="6174" y="352"/>
                      <a:pt x="5411" y="942"/>
                    </a:cubicBezTo>
                    <a:cubicBezTo>
                      <a:pt x="4986" y="1246"/>
                      <a:pt x="4621" y="1641"/>
                      <a:pt x="4347" y="2097"/>
                    </a:cubicBezTo>
                    <a:cubicBezTo>
                      <a:pt x="3557" y="3313"/>
                      <a:pt x="3253" y="4924"/>
                      <a:pt x="3223" y="6535"/>
                    </a:cubicBezTo>
                    <a:cubicBezTo>
                      <a:pt x="3192" y="9635"/>
                      <a:pt x="2432" y="11368"/>
                      <a:pt x="1490" y="13131"/>
                    </a:cubicBezTo>
                    <a:cubicBezTo>
                      <a:pt x="1369" y="13344"/>
                      <a:pt x="1247" y="13556"/>
                      <a:pt x="1125" y="13799"/>
                    </a:cubicBezTo>
                    <a:cubicBezTo>
                      <a:pt x="31" y="15806"/>
                      <a:pt x="1" y="18024"/>
                      <a:pt x="3527" y="18450"/>
                    </a:cubicBezTo>
                    <a:cubicBezTo>
                      <a:pt x="3974" y="18498"/>
                      <a:pt x="4404" y="18522"/>
                      <a:pt x="4813" y="18522"/>
                    </a:cubicBezTo>
                    <a:cubicBezTo>
                      <a:pt x="6988" y="18522"/>
                      <a:pt x="8545" y="17850"/>
                      <a:pt x="8724" y="16596"/>
                    </a:cubicBezTo>
                    <a:cubicBezTo>
                      <a:pt x="8785" y="16231"/>
                      <a:pt x="8724" y="15836"/>
                      <a:pt x="8512" y="15380"/>
                    </a:cubicBezTo>
                    <a:cubicBezTo>
                      <a:pt x="7508" y="13040"/>
                      <a:pt x="5746" y="10456"/>
                      <a:pt x="6992" y="7356"/>
                    </a:cubicBezTo>
                    <a:cubicBezTo>
                      <a:pt x="6992" y="7356"/>
                      <a:pt x="7356" y="5349"/>
                      <a:pt x="7630" y="4894"/>
                    </a:cubicBezTo>
                    <a:cubicBezTo>
                      <a:pt x="7762" y="4674"/>
                      <a:pt x="8155" y="4624"/>
                      <a:pt x="8672" y="4624"/>
                    </a:cubicBezTo>
                    <a:cubicBezTo>
                      <a:pt x="9111" y="4624"/>
                      <a:pt x="9639" y="4660"/>
                      <a:pt x="10175" y="4660"/>
                    </a:cubicBezTo>
                    <a:cubicBezTo>
                      <a:pt x="10320" y="4660"/>
                      <a:pt x="10465" y="4657"/>
                      <a:pt x="10609" y="4650"/>
                    </a:cubicBezTo>
                    <a:cubicBezTo>
                      <a:pt x="11673" y="4590"/>
                      <a:pt x="11825" y="3191"/>
                      <a:pt x="11825" y="2675"/>
                    </a:cubicBezTo>
                    <a:cubicBezTo>
                      <a:pt x="11855" y="2553"/>
                      <a:pt x="11825" y="2492"/>
                      <a:pt x="11825" y="2492"/>
                    </a:cubicBezTo>
                    <a:lnTo>
                      <a:pt x="11825" y="2492"/>
                    </a:lnTo>
                    <a:cubicBezTo>
                      <a:pt x="11825" y="2492"/>
                      <a:pt x="11885" y="2553"/>
                      <a:pt x="11946" y="2675"/>
                    </a:cubicBezTo>
                    <a:cubicBezTo>
                      <a:pt x="12068" y="2979"/>
                      <a:pt x="12311" y="3647"/>
                      <a:pt x="12129" y="4590"/>
                    </a:cubicBezTo>
                    <a:lnTo>
                      <a:pt x="13223" y="4590"/>
                    </a:lnTo>
                    <a:cubicBezTo>
                      <a:pt x="13709" y="4590"/>
                      <a:pt x="14074" y="4164"/>
                      <a:pt x="14013" y="3708"/>
                    </a:cubicBezTo>
                    <a:cubicBezTo>
                      <a:pt x="13983" y="3647"/>
                      <a:pt x="13983" y="3587"/>
                      <a:pt x="13983" y="3556"/>
                    </a:cubicBezTo>
                    <a:cubicBezTo>
                      <a:pt x="13952" y="3404"/>
                      <a:pt x="13892" y="3252"/>
                      <a:pt x="13861" y="3070"/>
                    </a:cubicBezTo>
                    <a:cubicBezTo>
                      <a:pt x="13466" y="1884"/>
                      <a:pt x="12402" y="365"/>
                      <a:pt x="9545" y="61"/>
                    </a:cubicBezTo>
                    <a:cubicBezTo>
                      <a:pt x="9191" y="20"/>
                      <a:pt x="8856" y="0"/>
                      <a:pt x="8539"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7" name="Google Shape;1377;p54"/>
            <p:cNvGrpSpPr/>
            <p:nvPr/>
          </p:nvGrpSpPr>
          <p:grpSpPr>
            <a:xfrm flipH="1">
              <a:off x="6424751" y="1496427"/>
              <a:ext cx="454887" cy="454495"/>
              <a:chOff x="889282" y="2874625"/>
              <a:chExt cx="1356253" cy="1355487"/>
            </a:xfrm>
          </p:grpSpPr>
          <p:sp>
            <p:nvSpPr>
              <p:cNvPr id="1378" name="Google Shape;1378;p54"/>
              <p:cNvSpPr/>
              <p:nvPr/>
            </p:nvSpPr>
            <p:spPr>
              <a:xfrm>
                <a:off x="889282" y="2874625"/>
                <a:ext cx="1356253" cy="1355487"/>
              </a:xfrm>
              <a:custGeom>
                <a:avLst/>
                <a:gdLst/>
                <a:ahLst/>
                <a:cxnLst/>
                <a:rect l="l" t="t" r="r" b="b"/>
                <a:pathLst>
                  <a:path w="60211" h="60177" extrusionOk="0">
                    <a:moveTo>
                      <a:pt x="30056" y="0"/>
                    </a:moveTo>
                    <a:cubicBezTo>
                      <a:pt x="18347" y="0"/>
                      <a:pt x="8207" y="6672"/>
                      <a:pt x="3270" y="16479"/>
                    </a:cubicBezTo>
                    <a:cubicBezTo>
                      <a:pt x="1168" y="20548"/>
                      <a:pt x="1" y="25185"/>
                      <a:pt x="1" y="30089"/>
                    </a:cubicBezTo>
                    <a:cubicBezTo>
                      <a:pt x="1" y="32557"/>
                      <a:pt x="301" y="34925"/>
                      <a:pt x="868" y="37227"/>
                    </a:cubicBezTo>
                    <a:cubicBezTo>
                      <a:pt x="1335" y="39195"/>
                      <a:pt x="2036" y="41097"/>
                      <a:pt x="2869" y="42898"/>
                    </a:cubicBezTo>
                    <a:cubicBezTo>
                      <a:pt x="4104" y="45400"/>
                      <a:pt x="5638" y="47735"/>
                      <a:pt x="7439" y="49836"/>
                    </a:cubicBezTo>
                    <a:cubicBezTo>
                      <a:pt x="12943" y="56174"/>
                      <a:pt x="21049" y="60177"/>
                      <a:pt x="30122" y="60177"/>
                    </a:cubicBezTo>
                    <a:cubicBezTo>
                      <a:pt x="42164" y="60177"/>
                      <a:pt x="52538" y="53138"/>
                      <a:pt x="57342" y="42898"/>
                    </a:cubicBezTo>
                    <a:cubicBezTo>
                      <a:pt x="59176" y="39028"/>
                      <a:pt x="60210" y="34692"/>
                      <a:pt x="60210" y="30122"/>
                    </a:cubicBezTo>
                    <a:cubicBezTo>
                      <a:pt x="60210" y="26519"/>
                      <a:pt x="59577" y="23117"/>
                      <a:pt x="58376" y="19881"/>
                    </a:cubicBezTo>
                    <a:cubicBezTo>
                      <a:pt x="57909" y="18714"/>
                      <a:pt x="57475" y="17580"/>
                      <a:pt x="56875" y="16479"/>
                    </a:cubicBezTo>
                    <a:cubicBezTo>
                      <a:pt x="55707" y="14177"/>
                      <a:pt x="54306" y="12042"/>
                      <a:pt x="52572" y="10141"/>
                    </a:cubicBezTo>
                    <a:cubicBezTo>
                      <a:pt x="47068" y="3903"/>
                      <a:pt x="39029" y="0"/>
                      <a:pt x="30056"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4"/>
              <p:cNvSpPr/>
              <p:nvPr/>
            </p:nvSpPr>
            <p:spPr>
              <a:xfrm>
                <a:off x="992992" y="2979078"/>
                <a:ext cx="1149608" cy="1148865"/>
              </a:xfrm>
              <a:custGeom>
                <a:avLst/>
                <a:gdLst/>
                <a:ahLst/>
                <a:cxnLst/>
                <a:rect l="l" t="t" r="r" b="b"/>
                <a:pathLst>
                  <a:path w="51037" h="51004" extrusionOk="0">
                    <a:moveTo>
                      <a:pt x="25518" y="0"/>
                    </a:moveTo>
                    <a:cubicBezTo>
                      <a:pt x="11408" y="0"/>
                      <a:pt x="0" y="11408"/>
                      <a:pt x="0" y="25518"/>
                    </a:cubicBezTo>
                    <a:cubicBezTo>
                      <a:pt x="0" y="28687"/>
                      <a:pt x="567" y="31756"/>
                      <a:pt x="1668" y="34558"/>
                    </a:cubicBezTo>
                    <a:cubicBezTo>
                      <a:pt x="3336" y="38895"/>
                      <a:pt x="6104" y="42697"/>
                      <a:pt x="9707" y="45533"/>
                    </a:cubicBezTo>
                    <a:cubicBezTo>
                      <a:pt x="10441" y="46100"/>
                      <a:pt x="11241" y="46700"/>
                      <a:pt x="12075" y="47201"/>
                    </a:cubicBezTo>
                    <a:cubicBezTo>
                      <a:pt x="14544" y="48735"/>
                      <a:pt x="17279" y="49802"/>
                      <a:pt x="20248" y="50436"/>
                    </a:cubicBezTo>
                    <a:cubicBezTo>
                      <a:pt x="20681" y="50536"/>
                      <a:pt x="21048" y="50603"/>
                      <a:pt x="21449" y="50636"/>
                    </a:cubicBezTo>
                    <a:cubicBezTo>
                      <a:pt x="22783" y="50870"/>
                      <a:pt x="24117" y="51003"/>
                      <a:pt x="25518" y="51003"/>
                    </a:cubicBezTo>
                    <a:cubicBezTo>
                      <a:pt x="39595" y="51003"/>
                      <a:pt x="51036" y="39562"/>
                      <a:pt x="51036" y="25485"/>
                    </a:cubicBezTo>
                    <a:cubicBezTo>
                      <a:pt x="51036" y="22583"/>
                      <a:pt x="50569" y="19848"/>
                      <a:pt x="49635" y="17346"/>
                    </a:cubicBezTo>
                    <a:cubicBezTo>
                      <a:pt x="48568" y="14110"/>
                      <a:pt x="46867" y="11208"/>
                      <a:pt x="44632" y="8706"/>
                    </a:cubicBezTo>
                    <a:cubicBezTo>
                      <a:pt x="44031" y="7939"/>
                      <a:pt x="43298" y="7272"/>
                      <a:pt x="42597" y="6605"/>
                    </a:cubicBezTo>
                    <a:cubicBezTo>
                      <a:pt x="39261" y="3569"/>
                      <a:pt x="35092" y="1401"/>
                      <a:pt x="30455" y="500"/>
                    </a:cubicBezTo>
                    <a:cubicBezTo>
                      <a:pt x="28854" y="167"/>
                      <a:pt x="27219" y="0"/>
                      <a:pt x="25518" y="0"/>
                    </a:cubicBezTo>
                    <a:close/>
                  </a:path>
                </a:pathLst>
              </a:custGeom>
              <a:solidFill>
                <a:srgbClr val="FB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4"/>
              <p:cNvSpPr/>
              <p:nvPr/>
            </p:nvSpPr>
            <p:spPr>
              <a:xfrm flipH="1">
                <a:off x="1246192" y="3142865"/>
                <a:ext cx="626668" cy="818266"/>
              </a:xfrm>
              <a:custGeom>
                <a:avLst/>
                <a:gdLst/>
                <a:ahLst/>
                <a:cxnLst/>
                <a:rect l="l" t="t" r="r" b="b"/>
                <a:pathLst>
                  <a:path w="27821" h="36327" extrusionOk="0">
                    <a:moveTo>
                      <a:pt x="14311" y="9608"/>
                    </a:moveTo>
                    <a:cubicBezTo>
                      <a:pt x="16512" y="9608"/>
                      <a:pt x="17847" y="10142"/>
                      <a:pt x="18213" y="11276"/>
                    </a:cubicBezTo>
                    <a:cubicBezTo>
                      <a:pt x="18280" y="11543"/>
                      <a:pt x="18347" y="11776"/>
                      <a:pt x="18347" y="12076"/>
                    </a:cubicBezTo>
                    <a:cubicBezTo>
                      <a:pt x="18347" y="12977"/>
                      <a:pt x="18013" y="13644"/>
                      <a:pt x="17346" y="14111"/>
                    </a:cubicBezTo>
                    <a:cubicBezTo>
                      <a:pt x="16679" y="14578"/>
                      <a:pt x="15712" y="14778"/>
                      <a:pt x="14511" y="14778"/>
                    </a:cubicBezTo>
                    <a:lnTo>
                      <a:pt x="11909" y="14778"/>
                    </a:lnTo>
                    <a:lnTo>
                      <a:pt x="11909" y="9608"/>
                    </a:lnTo>
                    <a:close/>
                    <a:moveTo>
                      <a:pt x="14711" y="20449"/>
                    </a:moveTo>
                    <a:cubicBezTo>
                      <a:pt x="16079" y="20449"/>
                      <a:pt x="17146" y="20682"/>
                      <a:pt x="17847" y="21216"/>
                    </a:cubicBezTo>
                    <a:cubicBezTo>
                      <a:pt x="18547" y="21683"/>
                      <a:pt x="18914" y="22450"/>
                      <a:pt x="18914" y="23418"/>
                    </a:cubicBezTo>
                    <a:cubicBezTo>
                      <a:pt x="18914" y="25453"/>
                      <a:pt x="17580" y="26487"/>
                      <a:pt x="14878" y="26487"/>
                    </a:cubicBezTo>
                    <a:lnTo>
                      <a:pt x="11876" y="26487"/>
                    </a:lnTo>
                    <a:lnTo>
                      <a:pt x="11876" y="20449"/>
                    </a:lnTo>
                    <a:close/>
                    <a:moveTo>
                      <a:pt x="6639" y="1"/>
                    </a:moveTo>
                    <a:lnTo>
                      <a:pt x="6639" y="3704"/>
                    </a:lnTo>
                    <a:lnTo>
                      <a:pt x="0" y="3704"/>
                    </a:lnTo>
                    <a:lnTo>
                      <a:pt x="0" y="9174"/>
                    </a:lnTo>
                    <a:lnTo>
                      <a:pt x="3336" y="9174"/>
                    </a:lnTo>
                    <a:lnTo>
                      <a:pt x="3336" y="26954"/>
                    </a:lnTo>
                    <a:lnTo>
                      <a:pt x="0" y="26954"/>
                    </a:lnTo>
                    <a:lnTo>
                      <a:pt x="0" y="32458"/>
                    </a:lnTo>
                    <a:lnTo>
                      <a:pt x="6639" y="32458"/>
                    </a:lnTo>
                    <a:lnTo>
                      <a:pt x="6639" y="36327"/>
                    </a:lnTo>
                    <a:lnTo>
                      <a:pt x="9707" y="36327"/>
                    </a:lnTo>
                    <a:lnTo>
                      <a:pt x="9707" y="32458"/>
                    </a:lnTo>
                    <a:lnTo>
                      <a:pt x="12910" y="32458"/>
                    </a:lnTo>
                    <a:lnTo>
                      <a:pt x="12910" y="36327"/>
                    </a:lnTo>
                    <a:lnTo>
                      <a:pt x="15979" y="36327"/>
                    </a:lnTo>
                    <a:lnTo>
                      <a:pt x="15979" y="32458"/>
                    </a:lnTo>
                    <a:cubicBezTo>
                      <a:pt x="19581" y="32424"/>
                      <a:pt x="22416" y="31657"/>
                      <a:pt x="24551" y="30223"/>
                    </a:cubicBezTo>
                    <a:cubicBezTo>
                      <a:pt x="26720" y="28722"/>
                      <a:pt x="27820" y="26653"/>
                      <a:pt x="27820" y="24052"/>
                    </a:cubicBezTo>
                    <a:cubicBezTo>
                      <a:pt x="27754" y="22317"/>
                      <a:pt x="27287" y="20883"/>
                      <a:pt x="26419" y="19782"/>
                    </a:cubicBezTo>
                    <a:cubicBezTo>
                      <a:pt x="25552" y="18714"/>
                      <a:pt x="24084" y="17914"/>
                      <a:pt x="22150" y="17413"/>
                    </a:cubicBezTo>
                    <a:lnTo>
                      <a:pt x="22150" y="17213"/>
                    </a:lnTo>
                    <a:cubicBezTo>
                      <a:pt x="23651" y="16880"/>
                      <a:pt x="24852" y="16112"/>
                      <a:pt x="25752" y="14978"/>
                    </a:cubicBezTo>
                    <a:cubicBezTo>
                      <a:pt x="26686" y="13878"/>
                      <a:pt x="27153" y="12477"/>
                      <a:pt x="27153" y="10875"/>
                    </a:cubicBezTo>
                    <a:cubicBezTo>
                      <a:pt x="27153" y="8407"/>
                      <a:pt x="26086" y="6606"/>
                      <a:pt x="24018" y="5438"/>
                    </a:cubicBezTo>
                    <a:cubicBezTo>
                      <a:pt x="23817" y="5305"/>
                      <a:pt x="23551" y="5205"/>
                      <a:pt x="23350" y="5105"/>
                    </a:cubicBezTo>
                    <a:cubicBezTo>
                      <a:pt x="21549" y="4304"/>
                      <a:pt x="19081" y="3870"/>
                      <a:pt x="15979" y="3737"/>
                    </a:cubicBezTo>
                    <a:lnTo>
                      <a:pt x="15979" y="1"/>
                    </a:lnTo>
                    <a:lnTo>
                      <a:pt x="12910" y="1"/>
                    </a:lnTo>
                    <a:lnTo>
                      <a:pt x="12910" y="3737"/>
                    </a:lnTo>
                    <a:lnTo>
                      <a:pt x="9707" y="3737"/>
                    </a:lnTo>
                    <a:lnTo>
                      <a:pt x="970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1" name="Google Shape;1381;p54"/>
            <p:cNvGrpSpPr/>
            <p:nvPr/>
          </p:nvGrpSpPr>
          <p:grpSpPr>
            <a:xfrm rot="990349" flipH="1">
              <a:off x="6248087" y="1997201"/>
              <a:ext cx="380937" cy="380592"/>
              <a:chOff x="889282" y="2874625"/>
              <a:chExt cx="1356253" cy="1355487"/>
            </a:xfrm>
          </p:grpSpPr>
          <p:sp>
            <p:nvSpPr>
              <p:cNvPr id="1382" name="Google Shape;1382;p54"/>
              <p:cNvSpPr/>
              <p:nvPr/>
            </p:nvSpPr>
            <p:spPr>
              <a:xfrm>
                <a:off x="889282" y="2874625"/>
                <a:ext cx="1356253" cy="1355487"/>
              </a:xfrm>
              <a:custGeom>
                <a:avLst/>
                <a:gdLst/>
                <a:ahLst/>
                <a:cxnLst/>
                <a:rect l="l" t="t" r="r" b="b"/>
                <a:pathLst>
                  <a:path w="60211" h="60177" extrusionOk="0">
                    <a:moveTo>
                      <a:pt x="30056" y="0"/>
                    </a:moveTo>
                    <a:cubicBezTo>
                      <a:pt x="18347" y="0"/>
                      <a:pt x="8207" y="6672"/>
                      <a:pt x="3270" y="16479"/>
                    </a:cubicBezTo>
                    <a:cubicBezTo>
                      <a:pt x="1168" y="20548"/>
                      <a:pt x="1" y="25185"/>
                      <a:pt x="1" y="30089"/>
                    </a:cubicBezTo>
                    <a:cubicBezTo>
                      <a:pt x="1" y="32557"/>
                      <a:pt x="301" y="34925"/>
                      <a:pt x="868" y="37227"/>
                    </a:cubicBezTo>
                    <a:cubicBezTo>
                      <a:pt x="1335" y="39195"/>
                      <a:pt x="2036" y="41097"/>
                      <a:pt x="2869" y="42898"/>
                    </a:cubicBezTo>
                    <a:cubicBezTo>
                      <a:pt x="4104" y="45400"/>
                      <a:pt x="5638" y="47735"/>
                      <a:pt x="7439" y="49836"/>
                    </a:cubicBezTo>
                    <a:cubicBezTo>
                      <a:pt x="12943" y="56174"/>
                      <a:pt x="21049" y="60177"/>
                      <a:pt x="30122" y="60177"/>
                    </a:cubicBezTo>
                    <a:cubicBezTo>
                      <a:pt x="42164" y="60177"/>
                      <a:pt x="52538" y="53138"/>
                      <a:pt x="57342" y="42898"/>
                    </a:cubicBezTo>
                    <a:cubicBezTo>
                      <a:pt x="59176" y="39028"/>
                      <a:pt x="60210" y="34692"/>
                      <a:pt x="60210" y="30122"/>
                    </a:cubicBezTo>
                    <a:cubicBezTo>
                      <a:pt x="60210" y="26519"/>
                      <a:pt x="59577" y="23117"/>
                      <a:pt x="58376" y="19881"/>
                    </a:cubicBezTo>
                    <a:cubicBezTo>
                      <a:pt x="57909" y="18714"/>
                      <a:pt x="57475" y="17580"/>
                      <a:pt x="56875" y="16479"/>
                    </a:cubicBezTo>
                    <a:cubicBezTo>
                      <a:pt x="55707" y="14177"/>
                      <a:pt x="54306" y="12042"/>
                      <a:pt x="52572" y="10141"/>
                    </a:cubicBezTo>
                    <a:cubicBezTo>
                      <a:pt x="47068" y="3903"/>
                      <a:pt x="39029" y="0"/>
                      <a:pt x="30056"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4"/>
              <p:cNvSpPr/>
              <p:nvPr/>
            </p:nvSpPr>
            <p:spPr>
              <a:xfrm>
                <a:off x="992992" y="2979078"/>
                <a:ext cx="1149608" cy="1148865"/>
              </a:xfrm>
              <a:custGeom>
                <a:avLst/>
                <a:gdLst/>
                <a:ahLst/>
                <a:cxnLst/>
                <a:rect l="l" t="t" r="r" b="b"/>
                <a:pathLst>
                  <a:path w="51037" h="51004" extrusionOk="0">
                    <a:moveTo>
                      <a:pt x="25518" y="0"/>
                    </a:moveTo>
                    <a:cubicBezTo>
                      <a:pt x="11408" y="0"/>
                      <a:pt x="0" y="11408"/>
                      <a:pt x="0" y="25518"/>
                    </a:cubicBezTo>
                    <a:cubicBezTo>
                      <a:pt x="0" y="28687"/>
                      <a:pt x="567" y="31756"/>
                      <a:pt x="1668" y="34558"/>
                    </a:cubicBezTo>
                    <a:cubicBezTo>
                      <a:pt x="3336" y="38895"/>
                      <a:pt x="6104" y="42697"/>
                      <a:pt x="9707" y="45533"/>
                    </a:cubicBezTo>
                    <a:cubicBezTo>
                      <a:pt x="10441" y="46100"/>
                      <a:pt x="11241" y="46700"/>
                      <a:pt x="12075" y="47201"/>
                    </a:cubicBezTo>
                    <a:cubicBezTo>
                      <a:pt x="14544" y="48735"/>
                      <a:pt x="17279" y="49802"/>
                      <a:pt x="20248" y="50436"/>
                    </a:cubicBezTo>
                    <a:cubicBezTo>
                      <a:pt x="20681" y="50536"/>
                      <a:pt x="21048" y="50603"/>
                      <a:pt x="21449" y="50636"/>
                    </a:cubicBezTo>
                    <a:cubicBezTo>
                      <a:pt x="22783" y="50870"/>
                      <a:pt x="24117" y="51003"/>
                      <a:pt x="25518" y="51003"/>
                    </a:cubicBezTo>
                    <a:cubicBezTo>
                      <a:pt x="39595" y="51003"/>
                      <a:pt x="51036" y="39562"/>
                      <a:pt x="51036" y="25485"/>
                    </a:cubicBezTo>
                    <a:cubicBezTo>
                      <a:pt x="51036" y="22583"/>
                      <a:pt x="50569" y="19848"/>
                      <a:pt x="49635" y="17346"/>
                    </a:cubicBezTo>
                    <a:cubicBezTo>
                      <a:pt x="48568" y="14110"/>
                      <a:pt x="46867" y="11208"/>
                      <a:pt x="44632" y="8706"/>
                    </a:cubicBezTo>
                    <a:cubicBezTo>
                      <a:pt x="44031" y="7939"/>
                      <a:pt x="43298" y="7272"/>
                      <a:pt x="42597" y="6605"/>
                    </a:cubicBezTo>
                    <a:cubicBezTo>
                      <a:pt x="39261" y="3569"/>
                      <a:pt x="35092" y="1401"/>
                      <a:pt x="30455" y="500"/>
                    </a:cubicBezTo>
                    <a:cubicBezTo>
                      <a:pt x="28854" y="167"/>
                      <a:pt x="27219" y="0"/>
                      <a:pt x="25518" y="0"/>
                    </a:cubicBezTo>
                    <a:close/>
                  </a:path>
                </a:pathLst>
              </a:custGeom>
              <a:solidFill>
                <a:srgbClr val="FB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4"/>
              <p:cNvSpPr/>
              <p:nvPr/>
            </p:nvSpPr>
            <p:spPr>
              <a:xfrm flipH="1">
                <a:off x="1246192" y="3142865"/>
                <a:ext cx="626668" cy="818266"/>
              </a:xfrm>
              <a:custGeom>
                <a:avLst/>
                <a:gdLst/>
                <a:ahLst/>
                <a:cxnLst/>
                <a:rect l="l" t="t" r="r" b="b"/>
                <a:pathLst>
                  <a:path w="27821" h="36327" extrusionOk="0">
                    <a:moveTo>
                      <a:pt x="14311" y="9608"/>
                    </a:moveTo>
                    <a:cubicBezTo>
                      <a:pt x="16512" y="9608"/>
                      <a:pt x="17847" y="10142"/>
                      <a:pt x="18213" y="11276"/>
                    </a:cubicBezTo>
                    <a:cubicBezTo>
                      <a:pt x="18280" y="11543"/>
                      <a:pt x="18347" y="11776"/>
                      <a:pt x="18347" y="12076"/>
                    </a:cubicBezTo>
                    <a:cubicBezTo>
                      <a:pt x="18347" y="12977"/>
                      <a:pt x="18013" y="13644"/>
                      <a:pt x="17346" y="14111"/>
                    </a:cubicBezTo>
                    <a:cubicBezTo>
                      <a:pt x="16679" y="14578"/>
                      <a:pt x="15712" y="14778"/>
                      <a:pt x="14511" y="14778"/>
                    </a:cubicBezTo>
                    <a:lnTo>
                      <a:pt x="11909" y="14778"/>
                    </a:lnTo>
                    <a:lnTo>
                      <a:pt x="11909" y="9608"/>
                    </a:lnTo>
                    <a:close/>
                    <a:moveTo>
                      <a:pt x="14711" y="20449"/>
                    </a:moveTo>
                    <a:cubicBezTo>
                      <a:pt x="16079" y="20449"/>
                      <a:pt x="17146" y="20682"/>
                      <a:pt x="17847" y="21216"/>
                    </a:cubicBezTo>
                    <a:cubicBezTo>
                      <a:pt x="18547" y="21683"/>
                      <a:pt x="18914" y="22450"/>
                      <a:pt x="18914" y="23418"/>
                    </a:cubicBezTo>
                    <a:cubicBezTo>
                      <a:pt x="18914" y="25453"/>
                      <a:pt x="17580" y="26487"/>
                      <a:pt x="14878" y="26487"/>
                    </a:cubicBezTo>
                    <a:lnTo>
                      <a:pt x="11876" y="26487"/>
                    </a:lnTo>
                    <a:lnTo>
                      <a:pt x="11876" y="20449"/>
                    </a:lnTo>
                    <a:close/>
                    <a:moveTo>
                      <a:pt x="6639" y="1"/>
                    </a:moveTo>
                    <a:lnTo>
                      <a:pt x="6639" y="3704"/>
                    </a:lnTo>
                    <a:lnTo>
                      <a:pt x="0" y="3704"/>
                    </a:lnTo>
                    <a:lnTo>
                      <a:pt x="0" y="9174"/>
                    </a:lnTo>
                    <a:lnTo>
                      <a:pt x="3336" y="9174"/>
                    </a:lnTo>
                    <a:lnTo>
                      <a:pt x="3336" y="26954"/>
                    </a:lnTo>
                    <a:lnTo>
                      <a:pt x="0" y="26954"/>
                    </a:lnTo>
                    <a:lnTo>
                      <a:pt x="0" y="32458"/>
                    </a:lnTo>
                    <a:lnTo>
                      <a:pt x="6639" y="32458"/>
                    </a:lnTo>
                    <a:lnTo>
                      <a:pt x="6639" y="36327"/>
                    </a:lnTo>
                    <a:lnTo>
                      <a:pt x="9707" y="36327"/>
                    </a:lnTo>
                    <a:lnTo>
                      <a:pt x="9707" y="32458"/>
                    </a:lnTo>
                    <a:lnTo>
                      <a:pt x="12910" y="32458"/>
                    </a:lnTo>
                    <a:lnTo>
                      <a:pt x="12910" y="36327"/>
                    </a:lnTo>
                    <a:lnTo>
                      <a:pt x="15979" y="36327"/>
                    </a:lnTo>
                    <a:lnTo>
                      <a:pt x="15979" y="32458"/>
                    </a:lnTo>
                    <a:cubicBezTo>
                      <a:pt x="19581" y="32424"/>
                      <a:pt x="22416" y="31657"/>
                      <a:pt x="24551" y="30223"/>
                    </a:cubicBezTo>
                    <a:cubicBezTo>
                      <a:pt x="26720" y="28722"/>
                      <a:pt x="27820" y="26653"/>
                      <a:pt x="27820" y="24052"/>
                    </a:cubicBezTo>
                    <a:cubicBezTo>
                      <a:pt x="27754" y="22317"/>
                      <a:pt x="27287" y="20883"/>
                      <a:pt x="26419" y="19782"/>
                    </a:cubicBezTo>
                    <a:cubicBezTo>
                      <a:pt x="25552" y="18714"/>
                      <a:pt x="24084" y="17914"/>
                      <a:pt x="22150" y="17413"/>
                    </a:cubicBezTo>
                    <a:lnTo>
                      <a:pt x="22150" y="17213"/>
                    </a:lnTo>
                    <a:cubicBezTo>
                      <a:pt x="23651" y="16880"/>
                      <a:pt x="24852" y="16112"/>
                      <a:pt x="25752" y="14978"/>
                    </a:cubicBezTo>
                    <a:cubicBezTo>
                      <a:pt x="26686" y="13878"/>
                      <a:pt x="27153" y="12477"/>
                      <a:pt x="27153" y="10875"/>
                    </a:cubicBezTo>
                    <a:cubicBezTo>
                      <a:pt x="27153" y="8407"/>
                      <a:pt x="26086" y="6606"/>
                      <a:pt x="24018" y="5438"/>
                    </a:cubicBezTo>
                    <a:cubicBezTo>
                      <a:pt x="23817" y="5305"/>
                      <a:pt x="23551" y="5205"/>
                      <a:pt x="23350" y="5105"/>
                    </a:cubicBezTo>
                    <a:cubicBezTo>
                      <a:pt x="21549" y="4304"/>
                      <a:pt x="19081" y="3870"/>
                      <a:pt x="15979" y="3737"/>
                    </a:cubicBezTo>
                    <a:lnTo>
                      <a:pt x="15979" y="1"/>
                    </a:lnTo>
                    <a:lnTo>
                      <a:pt x="12910" y="1"/>
                    </a:lnTo>
                    <a:lnTo>
                      <a:pt x="12910" y="3737"/>
                    </a:lnTo>
                    <a:lnTo>
                      <a:pt x="9707" y="3737"/>
                    </a:lnTo>
                    <a:lnTo>
                      <a:pt x="970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5" name="Google Shape;1385;p54"/>
            <p:cNvGrpSpPr/>
            <p:nvPr/>
          </p:nvGrpSpPr>
          <p:grpSpPr>
            <a:xfrm rot="-1190098" flipH="1">
              <a:off x="5990546" y="1646314"/>
              <a:ext cx="380921" cy="380578"/>
              <a:chOff x="889282" y="2874625"/>
              <a:chExt cx="1356253" cy="1355487"/>
            </a:xfrm>
          </p:grpSpPr>
          <p:sp>
            <p:nvSpPr>
              <p:cNvPr id="1386" name="Google Shape;1386;p54"/>
              <p:cNvSpPr/>
              <p:nvPr/>
            </p:nvSpPr>
            <p:spPr>
              <a:xfrm>
                <a:off x="889282" y="2874625"/>
                <a:ext cx="1356253" cy="1355487"/>
              </a:xfrm>
              <a:custGeom>
                <a:avLst/>
                <a:gdLst/>
                <a:ahLst/>
                <a:cxnLst/>
                <a:rect l="l" t="t" r="r" b="b"/>
                <a:pathLst>
                  <a:path w="60211" h="60177" extrusionOk="0">
                    <a:moveTo>
                      <a:pt x="30056" y="0"/>
                    </a:moveTo>
                    <a:cubicBezTo>
                      <a:pt x="18347" y="0"/>
                      <a:pt x="8207" y="6672"/>
                      <a:pt x="3270" y="16479"/>
                    </a:cubicBezTo>
                    <a:cubicBezTo>
                      <a:pt x="1168" y="20548"/>
                      <a:pt x="1" y="25185"/>
                      <a:pt x="1" y="30089"/>
                    </a:cubicBezTo>
                    <a:cubicBezTo>
                      <a:pt x="1" y="32557"/>
                      <a:pt x="301" y="34925"/>
                      <a:pt x="868" y="37227"/>
                    </a:cubicBezTo>
                    <a:cubicBezTo>
                      <a:pt x="1335" y="39195"/>
                      <a:pt x="2036" y="41097"/>
                      <a:pt x="2869" y="42898"/>
                    </a:cubicBezTo>
                    <a:cubicBezTo>
                      <a:pt x="4104" y="45400"/>
                      <a:pt x="5638" y="47735"/>
                      <a:pt x="7439" y="49836"/>
                    </a:cubicBezTo>
                    <a:cubicBezTo>
                      <a:pt x="12943" y="56174"/>
                      <a:pt x="21049" y="60177"/>
                      <a:pt x="30122" y="60177"/>
                    </a:cubicBezTo>
                    <a:cubicBezTo>
                      <a:pt x="42164" y="60177"/>
                      <a:pt x="52538" y="53138"/>
                      <a:pt x="57342" y="42898"/>
                    </a:cubicBezTo>
                    <a:cubicBezTo>
                      <a:pt x="59176" y="39028"/>
                      <a:pt x="60210" y="34692"/>
                      <a:pt x="60210" y="30122"/>
                    </a:cubicBezTo>
                    <a:cubicBezTo>
                      <a:pt x="60210" y="26519"/>
                      <a:pt x="59577" y="23117"/>
                      <a:pt x="58376" y="19881"/>
                    </a:cubicBezTo>
                    <a:cubicBezTo>
                      <a:pt x="57909" y="18714"/>
                      <a:pt x="57475" y="17580"/>
                      <a:pt x="56875" y="16479"/>
                    </a:cubicBezTo>
                    <a:cubicBezTo>
                      <a:pt x="55707" y="14177"/>
                      <a:pt x="54306" y="12042"/>
                      <a:pt x="52572" y="10141"/>
                    </a:cubicBezTo>
                    <a:cubicBezTo>
                      <a:pt x="47068" y="3903"/>
                      <a:pt x="39029" y="0"/>
                      <a:pt x="30056"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4"/>
              <p:cNvSpPr/>
              <p:nvPr/>
            </p:nvSpPr>
            <p:spPr>
              <a:xfrm>
                <a:off x="992992" y="2979078"/>
                <a:ext cx="1149608" cy="1148865"/>
              </a:xfrm>
              <a:custGeom>
                <a:avLst/>
                <a:gdLst/>
                <a:ahLst/>
                <a:cxnLst/>
                <a:rect l="l" t="t" r="r" b="b"/>
                <a:pathLst>
                  <a:path w="51037" h="51004" extrusionOk="0">
                    <a:moveTo>
                      <a:pt x="25518" y="0"/>
                    </a:moveTo>
                    <a:cubicBezTo>
                      <a:pt x="11408" y="0"/>
                      <a:pt x="0" y="11408"/>
                      <a:pt x="0" y="25518"/>
                    </a:cubicBezTo>
                    <a:cubicBezTo>
                      <a:pt x="0" y="28687"/>
                      <a:pt x="567" y="31756"/>
                      <a:pt x="1668" y="34558"/>
                    </a:cubicBezTo>
                    <a:cubicBezTo>
                      <a:pt x="3336" y="38895"/>
                      <a:pt x="6104" y="42697"/>
                      <a:pt x="9707" y="45533"/>
                    </a:cubicBezTo>
                    <a:cubicBezTo>
                      <a:pt x="10441" y="46100"/>
                      <a:pt x="11241" y="46700"/>
                      <a:pt x="12075" y="47201"/>
                    </a:cubicBezTo>
                    <a:cubicBezTo>
                      <a:pt x="14544" y="48735"/>
                      <a:pt x="17279" y="49802"/>
                      <a:pt x="20248" y="50436"/>
                    </a:cubicBezTo>
                    <a:cubicBezTo>
                      <a:pt x="20681" y="50536"/>
                      <a:pt x="21048" y="50603"/>
                      <a:pt x="21449" y="50636"/>
                    </a:cubicBezTo>
                    <a:cubicBezTo>
                      <a:pt x="22783" y="50870"/>
                      <a:pt x="24117" y="51003"/>
                      <a:pt x="25518" y="51003"/>
                    </a:cubicBezTo>
                    <a:cubicBezTo>
                      <a:pt x="39595" y="51003"/>
                      <a:pt x="51036" y="39562"/>
                      <a:pt x="51036" y="25485"/>
                    </a:cubicBezTo>
                    <a:cubicBezTo>
                      <a:pt x="51036" y="22583"/>
                      <a:pt x="50569" y="19848"/>
                      <a:pt x="49635" y="17346"/>
                    </a:cubicBezTo>
                    <a:cubicBezTo>
                      <a:pt x="48568" y="14110"/>
                      <a:pt x="46867" y="11208"/>
                      <a:pt x="44632" y="8706"/>
                    </a:cubicBezTo>
                    <a:cubicBezTo>
                      <a:pt x="44031" y="7939"/>
                      <a:pt x="43298" y="7272"/>
                      <a:pt x="42597" y="6605"/>
                    </a:cubicBezTo>
                    <a:cubicBezTo>
                      <a:pt x="39261" y="3569"/>
                      <a:pt x="35092" y="1401"/>
                      <a:pt x="30455" y="500"/>
                    </a:cubicBezTo>
                    <a:cubicBezTo>
                      <a:pt x="28854" y="167"/>
                      <a:pt x="27219" y="0"/>
                      <a:pt x="25518" y="0"/>
                    </a:cubicBezTo>
                    <a:close/>
                  </a:path>
                </a:pathLst>
              </a:custGeom>
              <a:solidFill>
                <a:srgbClr val="FB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4"/>
              <p:cNvSpPr/>
              <p:nvPr/>
            </p:nvSpPr>
            <p:spPr>
              <a:xfrm flipH="1">
                <a:off x="1246192" y="3142865"/>
                <a:ext cx="626668" cy="818266"/>
              </a:xfrm>
              <a:custGeom>
                <a:avLst/>
                <a:gdLst/>
                <a:ahLst/>
                <a:cxnLst/>
                <a:rect l="l" t="t" r="r" b="b"/>
                <a:pathLst>
                  <a:path w="27821" h="36327" extrusionOk="0">
                    <a:moveTo>
                      <a:pt x="14311" y="9608"/>
                    </a:moveTo>
                    <a:cubicBezTo>
                      <a:pt x="16512" y="9608"/>
                      <a:pt x="17847" y="10142"/>
                      <a:pt x="18213" y="11276"/>
                    </a:cubicBezTo>
                    <a:cubicBezTo>
                      <a:pt x="18280" y="11543"/>
                      <a:pt x="18347" y="11776"/>
                      <a:pt x="18347" y="12076"/>
                    </a:cubicBezTo>
                    <a:cubicBezTo>
                      <a:pt x="18347" y="12977"/>
                      <a:pt x="18013" y="13644"/>
                      <a:pt x="17346" y="14111"/>
                    </a:cubicBezTo>
                    <a:cubicBezTo>
                      <a:pt x="16679" y="14578"/>
                      <a:pt x="15712" y="14778"/>
                      <a:pt x="14511" y="14778"/>
                    </a:cubicBezTo>
                    <a:lnTo>
                      <a:pt x="11909" y="14778"/>
                    </a:lnTo>
                    <a:lnTo>
                      <a:pt x="11909" y="9608"/>
                    </a:lnTo>
                    <a:close/>
                    <a:moveTo>
                      <a:pt x="14711" y="20449"/>
                    </a:moveTo>
                    <a:cubicBezTo>
                      <a:pt x="16079" y="20449"/>
                      <a:pt x="17146" y="20682"/>
                      <a:pt x="17847" y="21216"/>
                    </a:cubicBezTo>
                    <a:cubicBezTo>
                      <a:pt x="18547" y="21683"/>
                      <a:pt x="18914" y="22450"/>
                      <a:pt x="18914" y="23418"/>
                    </a:cubicBezTo>
                    <a:cubicBezTo>
                      <a:pt x="18914" y="25453"/>
                      <a:pt x="17580" y="26487"/>
                      <a:pt x="14878" y="26487"/>
                    </a:cubicBezTo>
                    <a:lnTo>
                      <a:pt x="11876" y="26487"/>
                    </a:lnTo>
                    <a:lnTo>
                      <a:pt x="11876" y="20449"/>
                    </a:lnTo>
                    <a:close/>
                    <a:moveTo>
                      <a:pt x="6639" y="1"/>
                    </a:moveTo>
                    <a:lnTo>
                      <a:pt x="6639" y="3704"/>
                    </a:lnTo>
                    <a:lnTo>
                      <a:pt x="0" y="3704"/>
                    </a:lnTo>
                    <a:lnTo>
                      <a:pt x="0" y="9174"/>
                    </a:lnTo>
                    <a:lnTo>
                      <a:pt x="3336" y="9174"/>
                    </a:lnTo>
                    <a:lnTo>
                      <a:pt x="3336" y="26954"/>
                    </a:lnTo>
                    <a:lnTo>
                      <a:pt x="0" y="26954"/>
                    </a:lnTo>
                    <a:lnTo>
                      <a:pt x="0" y="32458"/>
                    </a:lnTo>
                    <a:lnTo>
                      <a:pt x="6639" y="32458"/>
                    </a:lnTo>
                    <a:lnTo>
                      <a:pt x="6639" y="36327"/>
                    </a:lnTo>
                    <a:lnTo>
                      <a:pt x="9707" y="36327"/>
                    </a:lnTo>
                    <a:lnTo>
                      <a:pt x="9707" y="32458"/>
                    </a:lnTo>
                    <a:lnTo>
                      <a:pt x="12910" y="32458"/>
                    </a:lnTo>
                    <a:lnTo>
                      <a:pt x="12910" y="36327"/>
                    </a:lnTo>
                    <a:lnTo>
                      <a:pt x="15979" y="36327"/>
                    </a:lnTo>
                    <a:lnTo>
                      <a:pt x="15979" y="32458"/>
                    </a:lnTo>
                    <a:cubicBezTo>
                      <a:pt x="19581" y="32424"/>
                      <a:pt x="22416" y="31657"/>
                      <a:pt x="24551" y="30223"/>
                    </a:cubicBezTo>
                    <a:cubicBezTo>
                      <a:pt x="26720" y="28722"/>
                      <a:pt x="27820" y="26653"/>
                      <a:pt x="27820" y="24052"/>
                    </a:cubicBezTo>
                    <a:cubicBezTo>
                      <a:pt x="27754" y="22317"/>
                      <a:pt x="27287" y="20883"/>
                      <a:pt x="26419" y="19782"/>
                    </a:cubicBezTo>
                    <a:cubicBezTo>
                      <a:pt x="25552" y="18714"/>
                      <a:pt x="24084" y="17914"/>
                      <a:pt x="22150" y="17413"/>
                    </a:cubicBezTo>
                    <a:lnTo>
                      <a:pt x="22150" y="17213"/>
                    </a:lnTo>
                    <a:cubicBezTo>
                      <a:pt x="23651" y="16880"/>
                      <a:pt x="24852" y="16112"/>
                      <a:pt x="25752" y="14978"/>
                    </a:cubicBezTo>
                    <a:cubicBezTo>
                      <a:pt x="26686" y="13878"/>
                      <a:pt x="27153" y="12477"/>
                      <a:pt x="27153" y="10875"/>
                    </a:cubicBezTo>
                    <a:cubicBezTo>
                      <a:pt x="27153" y="8407"/>
                      <a:pt x="26086" y="6606"/>
                      <a:pt x="24018" y="5438"/>
                    </a:cubicBezTo>
                    <a:cubicBezTo>
                      <a:pt x="23817" y="5305"/>
                      <a:pt x="23551" y="5205"/>
                      <a:pt x="23350" y="5105"/>
                    </a:cubicBezTo>
                    <a:cubicBezTo>
                      <a:pt x="21549" y="4304"/>
                      <a:pt x="19081" y="3870"/>
                      <a:pt x="15979" y="3737"/>
                    </a:cubicBezTo>
                    <a:lnTo>
                      <a:pt x="15979" y="1"/>
                    </a:lnTo>
                    <a:lnTo>
                      <a:pt x="12910" y="1"/>
                    </a:lnTo>
                    <a:lnTo>
                      <a:pt x="12910" y="3737"/>
                    </a:lnTo>
                    <a:lnTo>
                      <a:pt x="9707" y="3737"/>
                    </a:lnTo>
                    <a:lnTo>
                      <a:pt x="970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89" name="Google Shape;1389;p54"/>
          <p:cNvGrpSpPr/>
          <p:nvPr/>
        </p:nvGrpSpPr>
        <p:grpSpPr>
          <a:xfrm>
            <a:off x="1900054" y="3015795"/>
            <a:ext cx="480951" cy="493217"/>
            <a:chOff x="5773427" y="1017736"/>
            <a:chExt cx="480951" cy="493217"/>
          </a:xfrm>
        </p:grpSpPr>
        <p:sp>
          <p:nvSpPr>
            <p:cNvPr id="1390" name="Google Shape;1390;p54"/>
            <p:cNvSpPr/>
            <p:nvPr/>
          </p:nvSpPr>
          <p:spPr>
            <a:xfrm rot="798727">
              <a:off x="5802944" y="1042270"/>
              <a:ext cx="246378" cy="285136"/>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4"/>
            <p:cNvSpPr/>
            <p:nvPr/>
          </p:nvSpPr>
          <p:spPr>
            <a:xfrm rot="798727">
              <a:off x="6079512" y="1314680"/>
              <a:ext cx="156157" cy="180723"/>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Rectangle 66"/>
          <p:cNvSpPr/>
          <p:nvPr/>
        </p:nvSpPr>
        <p:spPr>
          <a:xfrm>
            <a:off x="2457603" y="529696"/>
            <a:ext cx="4370107" cy="430887"/>
          </a:xfrm>
          <a:prstGeom prst="rect">
            <a:avLst/>
          </a:prstGeom>
        </p:spPr>
        <p:txBody>
          <a:bodyPr wrap="none">
            <a:spAutoFit/>
          </a:bodyPr>
          <a:lstStyle/>
          <a:p>
            <a:r>
              <a:rPr lang="en-US" sz="2200" i="1" dirty="0" err="1" smtClean="0">
                <a:solidFill>
                  <a:srgbClr val="002060"/>
                </a:solidFill>
              </a:rPr>
              <a:t>Thực</a:t>
            </a:r>
            <a:r>
              <a:rPr lang="en-US" sz="2200" i="1" dirty="0" smtClean="0">
                <a:solidFill>
                  <a:srgbClr val="002060"/>
                </a:solidFill>
              </a:rPr>
              <a:t> </a:t>
            </a:r>
            <a:r>
              <a:rPr lang="en-US" sz="2200" i="1" dirty="0" err="1">
                <a:solidFill>
                  <a:srgbClr val="002060"/>
                </a:solidFill>
              </a:rPr>
              <a:t>hiện</a:t>
            </a:r>
            <a:r>
              <a:rPr lang="en-US" sz="2200" i="1" dirty="0">
                <a:solidFill>
                  <a:srgbClr val="002060"/>
                </a:solidFill>
              </a:rPr>
              <a:t> </a:t>
            </a:r>
            <a:r>
              <a:rPr lang="en-US" sz="2200" b="1" i="1" dirty="0" err="1">
                <a:solidFill>
                  <a:srgbClr val="002060"/>
                </a:solidFill>
              </a:rPr>
              <a:t>Trao</a:t>
            </a:r>
            <a:r>
              <a:rPr lang="en-US" sz="2200" b="1" i="1" dirty="0">
                <a:solidFill>
                  <a:srgbClr val="002060"/>
                </a:solidFill>
              </a:rPr>
              <a:t> </a:t>
            </a:r>
            <a:r>
              <a:rPr lang="en-US" sz="2200" b="1" i="1" dirty="0" err="1">
                <a:solidFill>
                  <a:srgbClr val="002060"/>
                </a:solidFill>
              </a:rPr>
              <a:t>đổi</a:t>
            </a:r>
            <a:r>
              <a:rPr lang="en-US" sz="2200" b="1" i="1" dirty="0">
                <a:solidFill>
                  <a:srgbClr val="002060"/>
                </a:solidFill>
              </a:rPr>
              <a:t> </a:t>
            </a:r>
            <a:r>
              <a:rPr lang="en-US" sz="2200" i="1" dirty="0" err="1">
                <a:solidFill>
                  <a:srgbClr val="002060"/>
                </a:solidFill>
              </a:rPr>
              <a:t>theo</a:t>
            </a:r>
            <a:r>
              <a:rPr lang="en-US" sz="2200" i="1" dirty="0">
                <a:solidFill>
                  <a:srgbClr val="002060"/>
                </a:solidFill>
              </a:rPr>
              <a:t> </a:t>
            </a:r>
            <a:r>
              <a:rPr lang="en-US" sz="2200" i="1" dirty="0" err="1">
                <a:solidFill>
                  <a:srgbClr val="002060"/>
                </a:solidFill>
              </a:rPr>
              <a:t>nhóm</a:t>
            </a:r>
            <a:r>
              <a:rPr lang="en-US" sz="2200" i="1" dirty="0">
                <a:solidFill>
                  <a:srgbClr val="002060"/>
                </a:solidFill>
              </a:rPr>
              <a:t> 4 </a:t>
            </a:r>
          </a:p>
        </p:txBody>
      </p:sp>
      <p:pic>
        <p:nvPicPr>
          <p:cNvPr id="68" name="Picture 5"/>
          <p:cNvPicPr>
            <a:picLocks noChangeAspect="1"/>
          </p:cNvPicPr>
          <p:nvPr/>
        </p:nvPicPr>
        <p:blipFill>
          <a:blip r:embed="rId3"/>
          <a:srcRect/>
          <a:stretch>
            <a:fillRect/>
          </a:stretch>
        </p:blipFill>
        <p:spPr>
          <a:xfrm>
            <a:off x="1018898" y="256938"/>
            <a:ext cx="1344892" cy="711112"/>
          </a:xfrm>
          <a:prstGeom prst="rect">
            <a:avLst/>
          </a:prstGeom>
        </p:spPr>
      </p:pic>
      <p:sp>
        <p:nvSpPr>
          <p:cNvPr id="69" name="Rounded Rectangle 68"/>
          <p:cNvSpPr/>
          <p:nvPr/>
        </p:nvSpPr>
        <p:spPr>
          <a:xfrm>
            <a:off x="4875391" y="1467683"/>
            <a:ext cx="1330199" cy="538341"/>
          </a:xfrm>
          <a:prstGeom prst="roundRect">
            <a:avLst/>
          </a:prstGeom>
          <a:solidFill>
            <a:schemeClr val="tx2">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dirty="0" err="1" smtClean="0">
                <a:solidFill>
                  <a:schemeClr val="bg1"/>
                </a:solidFill>
              </a:rPr>
              <a:t>Trao</a:t>
            </a:r>
            <a:r>
              <a:rPr lang="en-US" sz="2000" b="1" dirty="0" smtClean="0">
                <a:solidFill>
                  <a:schemeClr val="bg1"/>
                </a:solidFill>
              </a:rPr>
              <a:t> </a:t>
            </a:r>
            <a:r>
              <a:rPr lang="en-US" sz="2000" b="1" dirty="0" err="1" smtClean="0">
                <a:solidFill>
                  <a:schemeClr val="bg1"/>
                </a:solidFill>
              </a:rPr>
              <a:t>đổi</a:t>
            </a:r>
            <a:endParaRPr lang="en-US" sz="2000" b="1" dirty="0">
              <a:solidFill>
                <a:schemeClr val="bg1"/>
              </a:solidFill>
            </a:endParaRPr>
          </a:p>
        </p:txBody>
      </p:sp>
      <p:sp>
        <p:nvSpPr>
          <p:cNvPr id="11" name="Rectangle 10"/>
          <p:cNvSpPr/>
          <p:nvPr/>
        </p:nvSpPr>
        <p:spPr>
          <a:xfrm>
            <a:off x="2965461" y="2251988"/>
            <a:ext cx="5351326" cy="2123658"/>
          </a:xfrm>
          <a:prstGeom prst="rect">
            <a:avLst/>
          </a:prstGeom>
        </p:spPr>
        <p:txBody>
          <a:bodyPr wrap="square">
            <a:spAutoFit/>
          </a:bodyPr>
          <a:lstStyle/>
          <a:p>
            <a:pPr algn="just">
              <a:lnSpc>
                <a:spcPct val="150000"/>
              </a:lnSpc>
            </a:pPr>
            <a:r>
              <a:rPr lang="vi-VN" sz="2200" dirty="0" smtClean="0"/>
              <a:t>a</a:t>
            </a:r>
            <a:r>
              <a:rPr lang="en-US" sz="2200" dirty="0" smtClean="0"/>
              <a:t>)</a:t>
            </a:r>
            <a:r>
              <a:rPr lang="vi-VN" sz="2200" dirty="0" smtClean="0"/>
              <a:t> </a:t>
            </a:r>
            <a:r>
              <a:rPr lang="vi-VN" sz="2200" dirty="0"/>
              <a:t>Với tình huống trên, cô Lan nên đầu tư như thế nào để hiệu quả nhất</a:t>
            </a:r>
            <a:r>
              <a:rPr lang="vi-VN" sz="2200" dirty="0" smtClean="0"/>
              <a:t>?</a:t>
            </a:r>
            <a:endParaRPr lang="vi-VN" sz="2200" dirty="0"/>
          </a:p>
          <a:p>
            <a:pPr algn="just">
              <a:lnSpc>
                <a:spcPct val="150000"/>
              </a:lnSpc>
            </a:pPr>
            <a:r>
              <a:rPr lang="vi-VN" sz="2200" dirty="0" smtClean="0"/>
              <a:t>b</a:t>
            </a:r>
            <a:r>
              <a:rPr lang="en-US" sz="2200" dirty="0" smtClean="0"/>
              <a:t>)</a:t>
            </a:r>
            <a:r>
              <a:rPr lang="vi-VN" sz="2200" dirty="0" smtClean="0"/>
              <a:t> </a:t>
            </a:r>
            <a:r>
              <a:rPr lang="vi-VN" sz="2200" dirty="0"/>
              <a:t>Nếu so sánh giữa việc gửi tiết kiệm và đầu tư, cô Lan nên chọn hình thức nào?</a:t>
            </a:r>
            <a:endParaRPr lang="en-US" sz="2200" dirty="0"/>
          </a:p>
        </p:txBody>
      </p:sp>
      <p:pic>
        <p:nvPicPr>
          <p:cNvPr id="71" name="Picture 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987417" y="1539472"/>
            <a:ext cx="432501" cy="6662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ppt_x"/>
                                          </p:val>
                                        </p:tav>
                                        <p:tav tm="100000">
                                          <p:val>
                                            <p:strVal val="#ppt_x"/>
                                          </p:val>
                                        </p:tav>
                                      </p:tavLst>
                                    </p:anim>
                                    <p:anim calcmode="lin" valueType="num">
                                      <p:cBhvr additive="base">
                                        <p:cTn id="8" dur="500" fill="hold"/>
                                        <p:tgtEl>
                                          <p:spTgt spid="6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ppt_x"/>
                                          </p:val>
                                        </p:tav>
                                        <p:tav tm="100000">
                                          <p:val>
                                            <p:strVal val="#ppt_x"/>
                                          </p:val>
                                        </p:tav>
                                      </p:tavLst>
                                    </p:anim>
                                    <p:anim calcmode="lin" valueType="num">
                                      <p:cBhvr additive="base">
                                        <p:cTn id="12" dur="500" fill="hold"/>
                                        <p:tgtEl>
                                          <p:spTgt spid="67"/>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randombar(horizontal)">
                                      <p:cBhvr>
                                        <p:cTn id="17" dur="500"/>
                                        <p:tgtEl>
                                          <p:spTgt spid="69"/>
                                        </p:tgtEl>
                                      </p:cBhvr>
                                    </p:animEffect>
                                  </p:childTnLst>
                                </p:cTn>
                              </p:par>
                              <p:par>
                                <p:cTn id="18" presetID="14" presetClass="entr" presetSubtype="10" fill="hold" nodeType="with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randombar(horizontal)">
                                      <p:cBhvr>
                                        <p:cTn id="20" dur="500"/>
                                        <p:tgtEl>
                                          <p:spTgt spid="71"/>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9"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63"/>
        <p:cNvGrpSpPr/>
        <p:nvPr/>
      </p:nvGrpSpPr>
      <p:grpSpPr>
        <a:xfrm>
          <a:off x="0" y="0"/>
          <a:ext cx="0" cy="0"/>
          <a:chOff x="0" y="0"/>
          <a:chExt cx="0" cy="0"/>
        </a:xfrm>
      </p:grpSpPr>
      <p:grpSp>
        <p:nvGrpSpPr>
          <p:cNvPr id="1166" name="Google Shape;1166;p48"/>
          <p:cNvGrpSpPr/>
          <p:nvPr/>
        </p:nvGrpSpPr>
        <p:grpSpPr>
          <a:xfrm>
            <a:off x="446579" y="2081268"/>
            <a:ext cx="2782235" cy="2048943"/>
            <a:chOff x="442658" y="1356750"/>
            <a:chExt cx="3773006" cy="2778585"/>
          </a:xfrm>
        </p:grpSpPr>
        <p:sp>
          <p:nvSpPr>
            <p:cNvPr id="1167" name="Google Shape;1167;p48"/>
            <p:cNvSpPr/>
            <p:nvPr/>
          </p:nvSpPr>
          <p:spPr>
            <a:xfrm>
              <a:off x="2253228" y="1380524"/>
              <a:ext cx="268757" cy="2644533"/>
            </a:xfrm>
            <a:custGeom>
              <a:avLst/>
              <a:gdLst/>
              <a:ahLst/>
              <a:cxnLst/>
              <a:rect l="l" t="t" r="r" b="b"/>
              <a:pathLst>
                <a:path w="13577" h="133596" extrusionOk="0">
                  <a:moveTo>
                    <a:pt x="13576" y="133596"/>
                  </a:moveTo>
                  <a:lnTo>
                    <a:pt x="0" y="133596"/>
                  </a:lnTo>
                  <a:cubicBezTo>
                    <a:pt x="2502" y="58776"/>
                    <a:pt x="3603" y="23150"/>
                    <a:pt x="4270" y="3002"/>
                  </a:cubicBezTo>
                  <a:cubicBezTo>
                    <a:pt x="4336" y="1334"/>
                    <a:pt x="5471" y="0"/>
                    <a:pt x="6772" y="0"/>
                  </a:cubicBezTo>
                  <a:lnTo>
                    <a:pt x="6772" y="0"/>
                  </a:lnTo>
                  <a:cubicBezTo>
                    <a:pt x="8072" y="0"/>
                    <a:pt x="9207" y="1334"/>
                    <a:pt x="9273" y="3002"/>
                  </a:cubicBezTo>
                  <a:cubicBezTo>
                    <a:pt x="9940" y="23183"/>
                    <a:pt x="11075" y="58809"/>
                    <a:pt x="13576" y="1335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8"/>
            <p:cNvSpPr/>
            <p:nvPr/>
          </p:nvSpPr>
          <p:spPr>
            <a:xfrm>
              <a:off x="1612721" y="3903555"/>
              <a:ext cx="1549751" cy="185558"/>
            </a:xfrm>
            <a:custGeom>
              <a:avLst/>
              <a:gdLst/>
              <a:ahLst/>
              <a:cxnLst/>
              <a:rect l="l" t="t" r="r" b="b"/>
              <a:pathLst>
                <a:path w="78290" h="9374" extrusionOk="0">
                  <a:moveTo>
                    <a:pt x="78290" y="9373"/>
                  </a:moveTo>
                  <a:cubicBezTo>
                    <a:pt x="77789" y="8339"/>
                    <a:pt x="77189" y="7372"/>
                    <a:pt x="76522" y="6471"/>
                  </a:cubicBezTo>
                  <a:cubicBezTo>
                    <a:pt x="73653" y="2468"/>
                    <a:pt x="69650" y="0"/>
                    <a:pt x="65281" y="0"/>
                  </a:cubicBezTo>
                  <a:lnTo>
                    <a:pt x="13043" y="0"/>
                  </a:lnTo>
                  <a:cubicBezTo>
                    <a:pt x="8640" y="0"/>
                    <a:pt x="4671" y="2502"/>
                    <a:pt x="1769" y="6471"/>
                  </a:cubicBezTo>
                  <a:cubicBezTo>
                    <a:pt x="1135" y="7372"/>
                    <a:pt x="534" y="8339"/>
                    <a:pt x="1" y="937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8"/>
            <p:cNvSpPr/>
            <p:nvPr/>
          </p:nvSpPr>
          <p:spPr>
            <a:xfrm>
              <a:off x="1612721" y="4041546"/>
              <a:ext cx="1549751" cy="93789"/>
            </a:xfrm>
            <a:custGeom>
              <a:avLst/>
              <a:gdLst/>
              <a:ahLst/>
              <a:cxnLst/>
              <a:rect l="l" t="t" r="r" b="b"/>
              <a:pathLst>
                <a:path w="78290" h="4738" extrusionOk="0">
                  <a:moveTo>
                    <a:pt x="78290" y="2369"/>
                  </a:moveTo>
                  <a:cubicBezTo>
                    <a:pt x="78290" y="3670"/>
                    <a:pt x="60777" y="4737"/>
                    <a:pt x="39162" y="4737"/>
                  </a:cubicBezTo>
                  <a:cubicBezTo>
                    <a:pt x="17546" y="4737"/>
                    <a:pt x="1" y="3670"/>
                    <a:pt x="1" y="2369"/>
                  </a:cubicBezTo>
                  <a:cubicBezTo>
                    <a:pt x="1" y="1068"/>
                    <a:pt x="17546" y="1"/>
                    <a:pt x="39162" y="1"/>
                  </a:cubicBezTo>
                  <a:cubicBezTo>
                    <a:pt x="60777" y="1"/>
                    <a:pt x="78290" y="1068"/>
                    <a:pt x="78290" y="23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8"/>
            <p:cNvSpPr/>
            <p:nvPr/>
          </p:nvSpPr>
          <p:spPr>
            <a:xfrm>
              <a:off x="1143916" y="1356750"/>
              <a:ext cx="2381734" cy="808230"/>
            </a:xfrm>
            <a:custGeom>
              <a:avLst/>
              <a:gdLst/>
              <a:ahLst/>
              <a:cxnLst/>
              <a:rect l="l" t="t" r="r" b="b"/>
              <a:pathLst>
                <a:path w="120320" h="40830" extrusionOk="0">
                  <a:moveTo>
                    <a:pt x="4103" y="18480"/>
                  </a:moveTo>
                  <a:cubicBezTo>
                    <a:pt x="2702" y="19047"/>
                    <a:pt x="1067" y="18313"/>
                    <a:pt x="534" y="16912"/>
                  </a:cubicBezTo>
                  <a:cubicBezTo>
                    <a:pt x="0" y="15478"/>
                    <a:pt x="701" y="13877"/>
                    <a:pt x="2135" y="13343"/>
                  </a:cubicBezTo>
                  <a:cubicBezTo>
                    <a:pt x="36926" y="0"/>
                    <a:pt x="91132" y="9907"/>
                    <a:pt x="119152" y="35759"/>
                  </a:cubicBezTo>
                  <a:cubicBezTo>
                    <a:pt x="120253" y="36793"/>
                    <a:pt x="120319" y="38528"/>
                    <a:pt x="119319" y="39662"/>
                  </a:cubicBezTo>
                  <a:cubicBezTo>
                    <a:pt x="118284" y="40763"/>
                    <a:pt x="116517" y="40830"/>
                    <a:pt x="115416" y="39795"/>
                  </a:cubicBezTo>
                  <a:cubicBezTo>
                    <a:pt x="89597" y="16012"/>
                    <a:pt x="37694" y="5604"/>
                    <a:pt x="4103" y="184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8"/>
            <p:cNvSpPr/>
            <p:nvPr/>
          </p:nvSpPr>
          <p:spPr>
            <a:xfrm>
              <a:off x="2240005" y="1477578"/>
              <a:ext cx="291224" cy="291877"/>
            </a:xfrm>
            <a:custGeom>
              <a:avLst/>
              <a:gdLst/>
              <a:ahLst/>
              <a:cxnLst/>
              <a:rect l="l" t="t" r="r" b="b"/>
              <a:pathLst>
                <a:path w="14712" h="14745" extrusionOk="0">
                  <a:moveTo>
                    <a:pt x="6072" y="14044"/>
                  </a:moveTo>
                  <a:cubicBezTo>
                    <a:pt x="9741" y="14745"/>
                    <a:pt x="13310" y="12309"/>
                    <a:pt x="14011" y="8640"/>
                  </a:cubicBezTo>
                  <a:cubicBezTo>
                    <a:pt x="14711" y="4971"/>
                    <a:pt x="12310" y="1402"/>
                    <a:pt x="8640" y="701"/>
                  </a:cubicBezTo>
                  <a:cubicBezTo>
                    <a:pt x="4971" y="1"/>
                    <a:pt x="1402" y="2436"/>
                    <a:pt x="701" y="6105"/>
                  </a:cubicBezTo>
                  <a:cubicBezTo>
                    <a:pt x="1" y="9774"/>
                    <a:pt x="2403" y="13310"/>
                    <a:pt x="6072" y="140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8"/>
            <p:cNvSpPr/>
            <p:nvPr/>
          </p:nvSpPr>
          <p:spPr>
            <a:xfrm>
              <a:off x="574731" y="3048450"/>
              <a:ext cx="1210345" cy="314325"/>
            </a:xfrm>
            <a:custGeom>
              <a:avLst/>
              <a:gdLst/>
              <a:ahLst/>
              <a:cxnLst/>
              <a:rect l="l" t="t" r="r" b="b"/>
              <a:pathLst>
                <a:path w="61144" h="15879" extrusionOk="0">
                  <a:moveTo>
                    <a:pt x="0" y="0"/>
                  </a:moveTo>
                  <a:cubicBezTo>
                    <a:pt x="1568" y="2802"/>
                    <a:pt x="3603" y="5338"/>
                    <a:pt x="6071" y="7539"/>
                  </a:cubicBezTo>
                  <a:cubicBezTo>
                    <a:pt x="11842" y="12676"/>
                    <a:pt x="19814" y="15878"/>
                    <a:pt x="28587" y="15878"/>
                  </a:cubicBezTo>
                  <a:lnTo>
                    <a:pt x="32590" y="15878"/>
                  </a:lnTo>
                  <a:cubicBezTo>
                    <a:pt x="41363" y="15878"/>
                    <a:pt x="49335" y="12676"/>
                    <a:pt x="55106" y="7539"/>
                  </a:cubicBezTo>
                  <a:cubicBezTo>
                    <a:pt x="57575" y="5338"/>
                    <a:pt x="59609" y="2802"/>
                    <a:pt x="611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8"/>
            <p:cNvSpPr/>
            <p:nvPr/>
          </p:nvSpPr>
          <p:spPr>
            <a:xfrm>
              <a:off x="537081" y="3000903"/>
              <a:ext cx="1285646" cy="192843"/>
            </a:xfrm>
            <a:custGeom>
              <a:avLst/>
              <a:gdLst/>
              <a:ahLst/>
              <a:cxnLst/>
              <a:rect l="l" t="t" r="r" b="b"/>
              <a:pathLst>
                <a:path w="64948" h="9742" extrusionOk="0">
                  <a:moveTo>
                    <a:pt x="32491" y="1"/>
                  </a:moveTo>
                  <a:cubicBezTo>
                    <a:pt x="14545" y="1"/>
                    <a:pt x="1" y="2169"/>
                    <a:pt x="1" y="4871"/>
                  </a:cubicBezTo>
                  <a:cubicBezTo>
                    <a:pt x="1" y="7573"/>
                    <a:pt x="14545" y="9741"/>
                    <a:pt x="32491" y="9741"/>
                  </a:cubicBezTo>
                  <a:cubicBezTo>
                    <a:pt x="50437" y="9741"/>
                    <a:pt x="64947" y="7573"/>
                    <a:pt x="64947" y="4871"/>
                  </a:cubicBezTo>
                  <a:cubicBezTo>
                    <a:pt x="64947" y="2169"/>
                    <a:pt x="50437" y="1"/>
                    <a:pt x="324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8"/>
            <p:cNvSpPr/>
            <p:nvPr/>
          </p:nvSpPr>
          <p:spPr>
            <a:xfrm>
              <a:off x="537081" y="3044491"/>
              <a:ext cx="1285646" cy="52833"/>
            </a:xfrm>
            <a:custGeom>
              <a:avLst/>
              <a:gdLst/>
              <a:ahLst/>
              <a:cxnLst/>
              <a:rect l="l" t="t" r="r" b="b"/>
              <a:pathLst>
                <a:path w="64948" h="2669" extrusionOk="0">
                  <a:moveTo>
                    <a:pt x="1" y="0"/>
                  </a:moveTo>
                  <a:lnTo>
                    <a:pt x="1" y="2669"/>
                  </a:lnTo>
                  <a:lnTo>
                    <a:pt x="64947" y="2669"/>
                  </a:lnTo>
                  <a:lnTo>
                    <a:pt x="649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8"/>
            <p:cNvSpPr/>
            <p:nvPr/>
          </p:nvSpPr>
          <p:spPr>
            <a:xfrm>
              <a:off x="537081" y="2948090"/>
              <a:ext cx="1285646" cy="192823"/>
            </a:xfrm>
            <a:custGeom>
              <a:avLst/>
              <a:gdLst/>
              <a:ahLst/>
              <a:cxnLst/>
              <a:rect l="l" t="t" r="r" b="b"/>
              <a:pathLst>
                <a:path w="64948" h="9741" extrusionOk="0">
                  <a:moveTo>
                    <a:pt x="32491" y="0"/>
                  </a:moveTo>
                  <a:cubicBezTo>
                    <a:pt x="14545" y="0"/>
                    <a:pt x="1" y="2168"/>
                    <a:pt x="1" y="4870"/>
                  </a:cubicBezTo>
                  <a:cubicBezTo>
                    <a:pt x="1" y="7572"/>
                    <a:pt x="14545" y="9740"/>
                    <a:pt x="32491" y="9740"/>
                  </a:cubicBezTo>
                  <a:cubicBezTo>
                    <a:pt x="50437" y="9740"/>
                    <a:pt x="64947" y="7572"/>
                    <a:pt x="64947" y="4870"/>
                  </a:cubicBezTo>
                  <a:cubicBezTo>
                    <a:pt x="64947" y="2168"/>
                    <a:pt x="50437" y="0"/>
                    <a:pt x="32491" y="0"/>
                  </a:cubicBezTo>
                  <a:close/>
                </a:path>
              </a:pathLst>
            </a:custGeom>
            <a:solidFill>
              <a:srgbClr val="2F9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8"/>
            <p:cNvSpPr/>
            <p:nvPr/>
          </p:nvSpPr>
          <p:spPr>
            <a:xfrm>
              <a:off x="616993" y="2971190"/>
              <a:ext cx="1126494" cy="126134"/>
            </a:xfrm>
            <a:custGeom>
              <a:avLst/>
              <a:gdLst/>
              <a:ahLst/>
              <a:cxnLst/>
              <a:rect l="l" t="t" r="r" b="b"/>
              <a:pathLst>
                <a:path w="56908" h="6372" extrusionOk="0">
                  <a:moveTo>
                    <a:pt x="28454" y="1"/>
                  </a:moveTo>
                  <a:cubicBezTo>
                    <a:pt x="12742" y="1"/>
                    <a:pt x="0" y="1435"/>
                    <a:pt x="0" y="3170"/>
                  </a:cubicBezTo>
                  <a:cubicBezTo>
                    <a:pt x="0" y="4938"/>
                    <a:pt x="12742" y="6372"/>
                    <a:pt x="28454" y="6372"/>
                  </a:cubicBezTo>
                  <a:cubicBezTo>
                    <a:pt x="44165" y="6372"/>
                    <a:pt x="56907" y="4938"/>
                    <a:pt x="56907" y="3170"/>
                  </a:cubicBezTo>
                  <a:cubicBezTo>
                    <a:pt x="56907" y="1435"/>
                    <a:pt x="44165" y="1"/>
                    <a:pt x="28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8"/>
            <p:cNvSpPr/>
            <p:nvPr/>
          </p:nvSpPr>
          <p:spPr>
            <a:xfrm>
              <a:off x="1821380" y="2952049"/>
              <a:ext cx="97748" cy="97748"/>
            </a:xfrm>
            <a:custGeom>
              <a:avLst/>
              <a:gdLst/>
              <a:ahLst/>
              <a:cxnLst/>
              <a:rect l="l" t="t" r="r" b="b"/>
              <a:pathLst>
                <a:path w="4938" h="4938" fill="none" extrusionOk="0">
                  <a:moveTo>
                    <a:pt x="4937" y="2469"/>
                  </a:moveTo>
                  <a:cubicBezTo>
                    <a:pt x="4937" y="3836"/>
                    <a:pt x="3837" y="4937"/>
                    <a:pt x="2469" y="4937"/>
                  </a:cubicBezTo>
                  <a:cubicBezTo>
                    <a:pt x="1101" y="4937"/>
                    <a:pt x="0" y="3836"/>
                    <a:pt x="0" y="2469"/>
                  </a:cubicBezTo>
                  <a:cubicBezTo>
                    <a:pt x="0" y="1101"/>
                    <a:pt x="1101" y="0"/>
                    <a:pt x="2469" y="0"/>
                  </a:cubicBezTo>
                  <a:cubicBezTo>
                    <a:pt x="3837" y="0"/>
                    <a:pt x="4937" y="1101"/>
                    <a:pt x="4937" y="2469"/>
                  </a:cubicBezTo>
                  <a:close/>
                </a:path>
              </a:pathLst>
            </a:custGeom>
            <a:solidFill>
              <a:schemeClr val="accent3"/>
            </a:solidFill>
            <a:ln w="40025" cap="flat" cmpd="sng">
              <a:solidFill>
                <a:srgbClr val="014A5E"/>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8"/>
            <p:cNvSpPr/>
            <p:nvPr/>
          </p:nvSpPr>
          <p:spPr>
            <a:xfrm>
              <a:off x="442658" y="2952049"/>
              <a:ext cx="97748" cy="97748"/>
            </a:xfrm>
            <a:custGeom>
              <a:avLst/>
              <a:gdLst/>
              <a:ahLst/>
              <a:cxnLst/>
              <a:rect l="l" t="t" r="r" b="b"/>
              <a:pathLst>
                <a:path w="4938" h="4938" fill="none" extrusionOk="0">
                  <a:moveTo>
                    <a:pt x="4938" y="2469"/>
                  </a:moveTo>
                  <a:cubicBezTo>
                    <a:pt x="4938" y="3836"/>
                    <a:pt x="3837" y="4937"/>
                    <a:pt x="2469" y="4937"/>
                  </a:cubicBezTo>
                  <a:cubicBezTo>
                    <a:pt x="1135" y="4937"/>
                    <a:pt x="1" y="3836"/>
                    <a:pt x="1" y="2469"/>
                  </a:cubicBezTo>
                  <a:cubicBezTo>
                    <a:pt x="1" y="1101"/>
                    <a:pt x="1135" y="0"/>
                    <a:pt x="2469" y="0"/>
                  </a:cubicBezTo>
                  <a:cubicBezTo>
                    <a:pt x="3837" y="0"/>
                    <a:pt x="4938" y="1101"/>
                    <a:pt x="4938" y="2469"/>
                  </a:cubicBezTo>
                  <a:close/>
                </a:path>
              </a:pathLst>
            </a:custGeom>
            <a:solidFill>
              <a:schemeClr val="accent3"/>
            </a:solidFill>
            <a:ln w="40025" cap="flat" cmpd="sng">
              <a:solidFill>
                <a:srgbClr val="014A5E"/>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8"/>
            <p:cNvSpPr/>
            <p:nvPr/>
          </p:nvSpPr>
          <p:spPr>
            <a:xfrm>
              <a:off x="498797" y="1776047"/>
              <a:ext cx="684749" cy="1207713"/>
            </a:xfrm>
            <a:custGeom>
              <a:avLst/>
              <a:gdLst/>
              <a:ahLst/>
              <a:cxnLst/>
              <a:rect l="l" t="t" r="r" b="b"/>
              <a:pathLst>
                <a:path w="34592" h="61011" fill="none" extrusionOk="0">
                  <a:moveTo>
                    <a:pt x="34591" y="0"/>
                  </a:moveTo>
                  <a:lnTo>
                    <a:pt x="0" y="61010"/>
                  </a:lnTo>
                </a:path>
              </a:pathLst>
            </a:custGeom>
            <a:solidFill>
              <a:schemeClr val="accent3"/>
            </a:solidFill>
            <a:ln w="26675" cap="rnd" cmpd="sng">
              <a:solidFill>
                <a:srgbClr val="014A5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8"/>
            <p:cNvSpPr/>
            <p:nvPr/>
          </p:nvSpPr>
          <p:spPr>
            <a:xfrm>
              <a:off x="1114857" y="1704073"/>
              <a:ext cx="132072" cy="122175"/>
            </a:xfrm>
            <a:custGeom>
              <a:avLst/>
              <a:gdLst/>
              <a:ahLst/>
              <a:cxnLst/>
              <a:rect l="l" t="t" r="r" b="b"/>
              <a:pathLst>
                <a:path w="6672" h="6172" extrusionOk="0">
                  <a:moveTo>
                    <a:pt x="3636" y="1435"/>
                  </a:moveTo>
                  <a:cubicBezTo>
                    <a:pt x="4537" y="1635"/>
                    <a:pt x="5137" y="2502"/>
                    <a:pt x="4971" y="3403"/>
                  </a:cubicBezTo>
                  <a:cubicBezTo>
                    <a:pt x="4837" y="4170"/>
                    <a:pt x="4137" y="4737"/>
                    <a:pt x="3336" y="4737"/>
                  </a:cubicBezTo>
                  <a:cubicBezTo>
                    <a:pt x="3236" y="4737"/>
                    <a:pt x="3136" y="4737"/>
                    <a:pt x="3036" y="4704"/>
                  </a:cubicBezTo>
                  <a:cubicBezTo>
                    <a:pt x="2602" y="4637"/>
                    <a:pt x="2202" y="4370"/>
                    <a:pt x="1968" y="4003"/>
                  </a:cubicBezTo>
                  <a:cubicBezTo>
                    <a:pt x="1702" y="3636"/>
                    <a:pt x="1635" y="3202"/>
                    <a:pt x="1702" y="2769"/>
                  </a:cubicBezTo>
                  <a:cubicBezTo>
                    <a:pt x="1868" y="2002"/>
                    <a:pt x="2535" y="1435"/>
                    <a:pt x="3336" y="1435"/>
                  </a:cubicBezTo>
                  <a:close/>
                  <a:moveTo>
                    <a:pt x="3336" y="0"/>
                  </a:moveTo>
                  <a:cubicBezTo>
                    <a:pt x="1902" y="0"/>
                    <a:pt x="601" y="1034"/>
                    <a:pt x="334" y="2502"/>
                  </a:cubicBezTo>
                  <a:cubicBezTo>
                    <a:pt x="0" y="4170"/>
                    <a:pt x="1101" y="5771"/>
                    <a:pt x="2769" y="6105"/>
                  </a:cubicBezTo>
                  <a:cubicBezTo>
                    <a:pt x="2969" y="6138"/>
                    <a:pt x="3136" y="6171"/>
                    <a:pt x="3336" y="6171"/>
                  </a:cubicBezTo>
                  <a:cubicBezTo>
                    <a:pt x="4804" y="6171"/>
                    <a:pt x="6071" y="5137"/>
                    <a:pt x="6372" y="3669"/>
                  </a:cubicBezTo>
                  <a:cubicBezTo>
                    <a:pt x="6672" y="2002"/>
                    <a:pt x="5571" y="367"/>
                    <a:pt x="3903" y="67"/>
                  </a:cubicBezTo>
                  <a:cubicBezTo>
                    <a:pt x="3736" y="34"/>
                    <a:pt x="3536" y="0"/>
                    <a:pt x="33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8"/>
            <p:cNvSpPr/>
            <p:nvPr/>
          </p:nvSpPr>
          <p:spPr>
            <a:xfrm>
              <a:off x="2871267" y="3498786"/>
              <a:ext cx="1210345" cy="314325"/>
            </a:xfrm>
            <a:custGeom>
              <a:avLst/>
              <a:gdLst/>
              <a:ahLst/>
              <a:cxnLst/>
              <a:rect l="l" t="t" r="r" b="b"/>
              <a:pathLst>
                <a:path w="61144" h="15879" extrusionOk="0">
                  <a:moveTo>
                    <a:pt x="0" y="0"/>
                  </a:moveTo>
                  <a:cubicBezTo>
                    <a:pt x="1568" y="2802"/>
                    <a:pt x="3603" y="5337"/>
                    <a:pt x="6071" y="7505"/>
                  </a:cubicBezTo>
                  <a:cubicBezTo>
                    <a:pt x="11842" y="12676"/>
                    <a:pt x="19814" y="15878"/>
                    <a:pt x="28587" y="15878"/>
                  </a:cubicBezTo>
                  <a:lnTo>
                    <a:pt x="32590" y="15878"/>
                  </a:lnTo>
                  <a:cubicBezTo>
                    <a:pt x="41363" y="15878"/>
                    <a:pt x="49336" y="12676"/>
                    <a:pt x="55106" y="7505"/>
                  </a:cubicBezTo>
                  <a:cubicBezTo>
                    <a:pt x="57541" y="5337"/>
                    <a:pt x="59610" y="2802"/>
                    <a:pt x="611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8"/>
            <p:cNvSpPr/>
            <p:nvPr/>
          </p:nvSpPr>
          <p:spPr>
            <a:xfrm>
              <a:off x="2833617" y="3451239"/>
              <a:ext cx="1285646" cy="192823"/>
            </a:xfrm>
            <a:custGeom>
              <a:avLst/>
              <a:gdLst/>
              <a:ahLst/>
              <a:cxnLst/>
              <a:rect l="l" t="t" r="r" b="b"/>
              <a:pathLst>
                <a:path w="64948" h="9741" extrusionOk="0">
                  <a:moveTo>
                    <a:pt x="32491" y="0"/>
                  </a:moveTo>
                  <a:cubicBezTo>
                    <a:pt x="14545" y="0"/>
                    <a:pt x="1" y="2169"/>
                    <a:pt x="1" y="4871"/>
                  </a:cubicBezTo>
                  <a:cubicBezTo>
                    <a:pt x="1" y="7539"/>
                    <a:pt x="14545" y="9741"/>
                    <a:pt x="32491" y="9741"/>
                  </a:cubicBezTo>
                  <a:cubicBezTo>
                    <a:pt x="50404" y="9741"/>
                    <a:pt x="64947" y="7539"/>
                    <a:pt x="64947" y="4871"/>
                  </a:cubicBezTo>
                  <a:cubicBezTo>
                    <a:pt x="64947" y="2169"/>
                    <a:pt x="50404" y="0"/>
                    <a:pt x="324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8"/>
            <p:cNvSpPr/>
            <p:nvPr/>
          </p:nvSpPr>
          <p:spPr>
            <a:xfrm>
              <a:off x="2833617" y="3494808"/>
              <a:ext cx="1285646" cy="52853"/>
            </a:xfrm>
            <a:custGeom>
              <a:avLst/>
              <a:gdLst/>
              <a:ahLst/>
              <a:cxnLst/>
              <a:rect l="l" t="t" r="r" b="b"/>
              <a:pathLst>
                <a:path w="64948" h="2670" extrusionOk="0">
                  <a:moveTo>
                    <a:pt x="1" y="1"/>
                  </a:moveTo>
                  <a:lnTo>
                    <a:pt x="1" y="2670"/>
                  </a:lnTo>
                  <a:lnTo>
                    <a:pt x="64947" y="2670"/>
                  </a:lnTo>
                  <a:lnTo>
                    <a:pt x="649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8"/>
            <p:cNvSpPr/>
            <p:nvPr/>
          </p:nvSpPr>
          <p:spPr>
            <a:xfrm>
              <a:off x="2833617" y="3398406"/>
              <a:ext cx="1285646" cy="192843"/>
            </a:xfrm>
            <a:custGeom>
              <a:avLst/>
              <a:gdLst/>
              <a:ahLst/>
              <a:cxnLst/>
              <a:rect l="l" t="t" r="r" b="b"/>
              <a:pathLst>
                <a:path w="64948" h="9742" extrusionOk="0">
                  <a:moveTo>
                    <a:pt x="32491" y="1"/>
                  </a:moveTo>
                  <a:cubicBezTo>
                    <a:pt x="14545" y="1"/>
                    <a:pt x="1" y="2169"/>
                    <a:pt x="1" y="4871"/>
                  </a:cubicBezTo>
                  <a:cubicBezTo>
                    <a:pt x="1" y="7540"/>
                    <a:pt x="14545" y="9741"/>
                    <a:pt x="32491" y="9741"/>
                  </a:cubicBezTo>
                  <a:cubicBezTo>
                    <a:pt x="50404" y="9741"/>
                    <a:pt x="64947" y="7540"/>
                    <a:pt x="64947" y="4871"/>
                  </a:cubicBezTo>
                  <a:cubicBezTo>
                    <a:pt x="64947" y="2169"/>
                    <a:pt x="50404" y="1"/>
                    <a:pt x="32491" y="1"/>
                  </a:cubicBezTo>
                  <a:close/>
                </a:path>
              </a:pathLst>
            </a:custGeom>
            <a:solidFill>
              <a:srgbClr val="2F9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8"/>
            <p:cNvSpPr/>
            <p:nvPr/>
          </p:nvSpPr>
          <p:spPr>
            <a:xfrm>
              <a:off x="2912857" y="3421527"/>
              <a:ext cx="1127167" cy="126134"/>
            </a:xfrm>
            <a:custGeom>
              <a:avLst/>
              <a:gdLst/>
              <a:ahLst/>
              <a:cxnLst/>
              <a:rect l="l" t="t" r="r" b="b"/>
              <a:pathLst>
                <a:path w="56942" h="6372" extrusionOk="0">
                  <a:moveTo>
                    <a:pt x="28488" y="0"/>
                  </a:moveTo>
                  <a:cubicBezTo>
                    <a:pt x="12743" y="0"/>
                    <a:pt x="1" y="1401"/>
                    <a:pt x="1" y="3169"/>
                  </a:cubicBezTo>
                  <a:cubicBezTo>
                    <a:pt x="1" y="4937"/>
                    <a:pt x="12743" y="6372"/>
                    <a:pt x="28488" y="6372"/>
                  </a:cubicBezTo>
                  <a:cubicBezTo>
                    <a:pt x="44199" y="6372"/>
                    <a:pt x="56942" y="4937"/>
                    <a:pt x="56942" y="3169"/>
                  </a:cubicBezTo>
                  <a:cubicBezTo>
                    <a:pt x="56942" y="1401"/>
                    <a:pt x="44199" y="0"/>
                    <a:pt x="284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8"/>
            <p:cNvSpPr/>
            <p:nvPr/>
          </p:nvSpPr>
          <p:spPr>
            <a:xfrm>
              <a:off x="4117917" y="3402365"/>
              <a:ext cx="97748" cy="97748"/>
            </a:xfrm>
            <a:custGeom>
              <a:avLst/>
              <a:gdLst/>
              <a:ahLst/>
              <a:cxnLst/>
              <a:rect l="l" t="t" r="r" b="b"/>
              <a:pathLst>
                <a:path w="4938" h="4938" fill="none" extrusionOk="0">
                  <a:moveTo>
                    <a:pt x="4938" y="2469"/>
                  </a:moveTo>
                  <a:cubicBezTo>
                    <a:pt x="4938" y="3804"/>
                    <a:pt x="3803" y="4938"/>
                    <a:pt x="2469" y="4938"/>
                  </a:cubicBezTo>
                  <a:cubicBezTo>
                    <a:pt x="1101" y="4938"/>
                    <a:pt x="1" y="3804"/>
                    <a:pt x="1" y="2469"/>
                  </a:cubicBezTo>
                  <a:cubicBezTo>
                    <a:pt x="1" y="1102"/>
                    <a:pt x="1101" y="1"/>
                    <a:pt x="2469" y="1"/>
                  </a:cubicBezTo>
                  <a:cubicBezTo>
                    <a:pt x="3803" y="1"/>
                    <a:pt x="4938" y="1102"/>
                    <a:pt x="4938" y="2469"/>
                  </a:cubicBezTo>
                  <a:close/>
                </a:path>
              </a:pathLst>
            </a:custGeom>
            <a:solidFill>
              <a:schemeClr val="accent3"/>
            </a:solidFill>
            <a:ln w="40025" cap="flat" cmpd="sng">
              <a:solidFill>
                <a:srgbClr val="014A5E"/>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8"/>
            <p:cNvSpPr/>
            <p:nvPr/>
          </p:nvSpPr>
          <p:spPr>
            <a:xfrm>
              <a:off x="2739195" y="3402365"/>
              <a:ext cx="97748" cy="97748"/>
            </a:xfrm>
            <a:custGeom>
              <a:avLst/>
              <a:gdLst/>
              <a:ahLst/>
              <a:cxnLst/>
              <a:rect l="l" t="t" r="r" b="b"/>
              <a:pathLst>
                <a:path w="4938" h="4938" fill="none" extrusionOk="0">
                  <a:moveTo>
                    <a:pt x="4938" y="2469"/>
                  </a:moveTo>
                  <a:cubicBezTo>
                    <a:pt x="4938" y="3804"/>
                    <a:pt x="3837" y="4938"/>
                    <a:pt x="2469" y="4938"/>
                  </a:cubicBezTo>
                  <a:cubicBezTo>
                    <a:pt x="1102" y="4938"/>
                    <a:pt x="1" y="3804"/>
                    <a:pt x="1" y="2469"/>
                  </a:cubicBezTo>
                  <a:cubicBezTo>
                    <a:pt x="1" y="1102"/>
                    <a:pt x="1102" y="1"/>
                    <a:pt x="2469" y="1"/>
                  </a:cubicBezTo>
                  <a:cubicBezTo>
                    <a:pt x="3837" y="1"/>
                    <a:pt x="4938" y="1102"/>
                    <a:pt x="4938" y="2469"/>
                  </a:cubicBezTo>
                  <a:close/>
                </a:path>
              </a:pathLst>
            </a:custGeom>
            <a:solidFill>
              <a:schemeClr val="accent3"/>
            </a:solidFill>
            <a:ln w="40025" cap="flat" cmpd="sng">
              <a:solidFill>
                <a:srgbClr val="014A5E"/>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8"/>
            <p:cNvSpPr/>
            <p:nvPr/>
          </p:nvSpPr>
          <p:spPr>
            <a:xfrm>
              <a:off x="3479409" y="2226364"/>
              <a:ext cx="677484" cy="1207733"/>
            </a:xfrm>
            <a:custGeom>
              <a:avLst/>
              <a:gdLst/>
              <a:ahLst/>
              <a:cxnLst/>
              <a:rect l="l" t="t" r="r" b="b"/>
              <a:pathLst>
                <a:path w="34225" h="61012" fill="none" extrusionOk="0">
                  <a:moveTo>
                    <a:pt x="0" y="1"/>
                  </a:moveTo>
                  <a:lnTo>
                    <a:pt x="34225" y="61011"/>
                  </a:lnTo>
                </a:path>
              </a:pathLst>
            </a:custGeom>
            <a:solidFill>
              <a:schemeClr val="accent3"/>
            </a:solidFill>
            <a:ln w="26675" cap="rnd" cmpd="sng">
              <a:solidFill>
                <a:srgbClr val="014A5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8"/>
            <p:cNvSpPr/>
            <p:nvPr/>
          </p:nvSpPr>
          <p:spPr>
            <a:xfrm>
              <a:off x="2795334" y="2226364"/>
              <a:ext cx="684095" cy="1207733"/>
            </a:xfrm>
            <a:custGeom>
              <a:avLst/>
              <a:gdLst/>
              <a:ahLst/>
              <a:cxnLst/>
              <a:rect l="l" t="t" r="r" b="b"/>
              <a:pathLst>
                <a:path w="34559" h="61012" fill="none" extrusionOk="0">
                  <a:moveTo>
                    <a:pt x="34558" y="1"/>
                  </a:moveTo>
                  <a:lnTo>
                    <a:pt x="0" y="61011"/>
                  </a:lnTo>
                </a:path>
              </a:pathLst>
            </a:custGeom>
            <a:solidFill>
              <a:schemeClr val="accent3"/>
            </a:solidFill>
            <a:ln w="26675" cap="rnd" cmpd="sng">
              <a:solidFill>
                <a:srgbClr val="014A5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8"/>
            <p:cNvSpPr/>
            <p:nvPr/>
          </p:nvSpPr>
          <p:spPr>
            <a:xfrm>
              <a:off x="3411394" y="2154389"/>
              <a:ext cx="132072" cy="121522"/>
            </a:xfrm>
            <a:custGeom>
              <a:avLst/>
              <a:gdLst/>
              <a:ahLst/>
              <a:cxnLst/>
              <a:rect l="l" t="t" r="r" b="b"/>
              <a:pathLst>
                <a:path w="6672" h="6139" extrusionOk="0">
                  <a:moveTo>
                    <a:pt x="3336" y="1402"/>
                  </a:moveTo>
                  <a:cubicBezTo>
                    <a:pt x="3436" y="1402"/>
                    <a:pt x="3536" y="1435"/>
                    <a:pt x="3636" y="1435"/>
                  </a:cubicBezTo>
                  <a:cubicBezTo>
                    <a:pt x="4537" y="1602"/>
                    <a:pt x="5137" y="2503"/>
                    <a:pt x="4971" y="3403"/>
                  </a:cubicBezTo>
                  <a:cubicBezTo>
                    <a:pt x="4804" y="4170"/>
                    <a:pt x="4137" y="4738"/>
                    <a:pt x="3336" y="4738"/>
                  </a:cubicBezTo>
                  <a:cubicBezTo>
                    <a:pt x="3236" y="4738"/>
                    <a:pt x="3136" y="4738"/>
                    <a:pt x="3036" y="4704"/>
                  </a:cubicBezTo>
                  <a:cubicBezTo>
                    <a:pt x="2569" y="4637"/>
                    <a:pt x="2202" y="4371"/>
                    <a:pt x="1969" y="4004"/>
                  </a:cubicBezTo>
                  <a:cubicBezTo>
                    <a:pt x="1702" y="3637"/>
                    <a:pt x="1602" y="3203"/>
                    <a:pt x="1702" y="2769"/>
                  </a:cubicBezTo>
                  <a:cubicBezTo>
                    <a:pt x="1835" y="1969"/>
                    <a:pt x="2536" y="1402"/>
                    <a:pt x="3336" y="1402"/>
                  </a:cubicBezTo>
                  <a:close/>
                  <a:moveTo>
                    <a:pt x="3336" y="1"/>
                  </a:moveTo>
                  <a:cubicBezTo>
                    <a:pt x="1868" y="1"/>
                    <a:pt x="601" y="1035"/>
                    <a:pt x="301" y="2503"/>
                  </a:cubicBezTo>
                  <a:cubicBezTo>
                    <a:pt x="0" y="4170"/>
                    <a:pt x="1101" y="5772"/>
                    <a:pt x="2769" y="6105"/>
                  </a:cubicBezTo>
                  <a:cubicBezTo>
                    <a:pt x="2936" y="6139"/>
                    <a:pt x="3136" y="6139"/>
                    <a:pt x="3336" y="6139"/>
                  </a:cubicBezTo>
                  <a:cubicBezTo>
                    <a:pt x="4771" y="6139"/>
                    <a:pt x="6071" y="5138"/>
                    <a:pt x="6338" y="3637"/>
                  </a:cubicBezTo>
                  <a:cubicBezTo>
                    <a:pt x="6672" y="1969"/>
                    <a:pt x="5571" y="368"/>
                    <a:pt x="3903" y="68"/>
                  </a:cubicBezTo>
                  <a:cubicBezTo>
                    <a:pt x="3703" y="34"/>
                    <a:pt x="3536" y="1"/>
                    <a:pt x="3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1" name="Google Shape;1191;p48"/>
            <p:cNvGrpSpPr/>
            <p:nvPr/>
          </p:nvGrpSpPr>
          <p:grpSpPr>
            <a:xfrm flipH="1">
              <a:off x="776451" y="2275899"/>
              <a:ext cx="808869" cy="808277"/>
              <a:chOff x="889282" y="2874625"/>
              <a:chExt cx="1356253" cy="1355487"/>
            </a:xfrm>
          </p:grpSpPr>
          <p:sp>
            <p:nvSpPr>
              <p:cNvPr id="1192" name="Google Shape;1192;p48"/>
              <p:cNvSpPr/>
              <p:nvPr/>
            </p:nvSpPr>
            <p:spPr>
              <a:xfrm>
                <a:off x="889282" y="2874625"/>
                <a:ext cx="1356253" cy="1355487"/>
              </a:xfrm>
              <a:custGeom>
                <a:avLst/>
                <a:gdLst/>
                <a:ahLst/>
                <a:cxnLst/>
                <a:rect l="l" t="t" r="r" b="b"/>
                <a:pathLst>
                  <a:path w="60211" h="60177" extrusionOk="0">
                    <a:moveTo>
                      <a:pt x="30056" y="0"/>
                    </a:moveTo>
                    <a:cubicBezTo>
                      <a:pt x="18347" y="0"/>
                      <a:pt x="8207" y="6672"/>
                      <a:pt x="3270" y="16479"/>
                    </a:cubicBezTo>
                    <a:cubicBezTo>
                      <a:pt x="1168" y="20548"/>
                      <a:pt x="1" y="25185"/>
                      <a:pt x="1" y="30089"/>
                    </a:cubicBezTo>
                    <a:cubicBezTo>
                      <a:pt x="1" y="32557"/>
                      <a:pt x="301" y="34925"/>
                      <a:pt x="868" y="37227"/>
                    </a:cubicBezTo>
                    <a:cubicBezTo>
                      <a:pt x="1335" y="39195"/>
                      <a:pt x="2036" y="41097"/>
                      <a:pt x="2869" y="42898"/>
                    </a:cubicBezTo>
                    <a:cubicBezTo>
                      <a:pt x="4104" y="45400"/>
                      <a:pt x="5638" y="47735"/>
                      <a:pt x="7439" y="49836"/>
                    </a:cubicBezTo>
                    <a:cubicBezTo>
                      <a:pt x="12943" y="56174"/>
                      <a:pt x="21049" y="60177"/>
                      <a:pt x="30122" y="60177"/>
                    </a:cubicBezTo>
                    <a:cubicBezTo>
                      <a:pt x="42164" y="60177"/>
                      <a:pt x="52538" y="53138"/>
                      <a:pt x="57342" y="42898"/>
                    </a:cubicBezTo>
                    <a:cubicBezTo>
                      <a:pt x="59176" y="39028"/>
                      <a:pt x="60210" y="34692"/>
                      <a:pt x="60210" y="30122"/>
                    </a:cubicBezTo>
                    <a:cubicBezTo>
                      <a:pt x="60210" y="26519"/>
                      <a:pt x="59577" y="23117"/>
                      <a:pt x="58376" y="19881"/>
                    </a:cubicBezTo>
                    <a:cubicBezTo>
                      <a:pt x="57909" y="18714"/>
                      <a:pt x="57475" y="17580"/>
                      <a:pt x="56875" y="16479"/>
                    </a:cubicBezTo>
                    <a:cubicBezTo>
                      <a:pt x="55707" y="14177"/>
                      <a:pt x="54306" y="12042"/>
                      <a:pt x="52572" y="10141"/>
                    </a:cubicBezTo>
                    <a:cubicBezTo>
                      <a:pt x="47068" y="3903"/>
                      <a:pt x="39029" y="0"/>
                      <a:pt x="30056"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8"/>
              <p:cNvSpPr/>
              <p:nvPr/>
            </p:nvSpPr>
            <p:spPr>
              <a:xfrm>
                <a:off x="992992" y="2979078"/>
                <a:ext cx="1149608" cy="1148865"/>
              </a:xfrm>
              <a:custGeom>
                <a:avLst/>
                <a:gdLst/>
                <a:ahLst/>
                <a:cxnLst/>
                <a:rect l="l" t="t" r="r" b="b"/>
                <a:pathLst>
                  <a:path w="51037" h="51004" extrusionOk="0">
                    <a:moveTo>
                      <a:pt x="25518" y="0"/>
                    </a:moveTo>
                    <a:cubicBezTo>
                      <a:pt x="11408" y="0"/>
                      <a:pt x="0" y="11408"/>
                      <a:pt x="0" y="25518"/>
                    </a:cubicBezTo>
                    <a:cubicBezTo>
                      <a:pt x="0" y="28687"/>
                      <a:pt x="567" y="31756"/>
                      <a:pt x="1668" y="34558"/>
                    </a:cubicBezTo>
                    <a:cubicBezTo>
                      <a:pt x="3336" y="38895"/>
                      <a:pt x="6104" y="42697"/>
                      <a:pt x="9707" y="45533"/>
                    </a:cubicBezTo>
                    <a:cubicBezTo>
                      <a:pt x="10441" y="46100"/>
                      <a:pt x="11241" y="46700"/>
                      <a:pt x="12075" y="47201"/>
                    </a:cubicBezTo>
                    <a:cubicBezTo>
                      <a:pt x="14544" y="48735"/>
                      <a:pt x="17279" y="49802"/>
                      <a:pt x="20248" y="50436"/>
                    </a:cubicBezTo>
                    <a:cubicBezTo>
                      <a:pt x="20681" y="50536"/>
                      <a:pt x="21048" y="50603"/>
                      <a:pt x="21449" y="50636"/>
                    </a:cubicBezTo>
                    <a:cubicBezTo>
                      <a:pt x="22783" y="50870"/>
                      <a:pt x="24117" y="51003"/>
                      <a:pt x="25518" y="51003"/>
                    </a:cubicBezTo>
                    <a:cubicBezTo>
                      <a:pt x="39595" y="51003"/>
                      <a:pt x="51036" y="39562"/>
                      <a:pt x="51036" y="25485"/>
                    </a:cubicBezTo>
                    <a:cubicBezTo>
                      <a:pt x="51036" y="22583"/>
                      <a:pt x="50569" y="19848"/>
                      <a:pt x="49635" y="17346"/>
                    </a:cubicBezTo>
                    <a:cubicBezTo>
                      <a:pt x="48568" y="14110"/>
                      <a:pt x="46867" y="11208"/>
                      <a:pt x="44632" y="8706"/>
                    </a:cubicBezTo>
                    <a:cubicBezTo>
                      <a:pt x="44031" y="7939"/>
                      <a:pt x="43298" y="7272"/>
                      <a:pt x="42597" y="6605"/>
                    </a:cubicBezTo>
                    <a:cubicBezTo>
                      <a:pt x="39261" y="3569"/>
                      <a:pt x="35092" y="1401"/>
                      <a:pt x="30455" y="500"/>
                    </a:cubicBezTo>
                    <a:cubicBezTo>
                      <a:pt x="28854" y="167"/>
                      <a:pt x="27219" y="0"/>
                      <a:pt x="25518" y="0"/>
                    </a:cubicBezTo>
                    <a:close/>
                  </a:path>
                </a:pathLst>
              </a:custGeom>
              <a:solidFill>
                <a:srgbClr val="FB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8"/>
              <p:cNvSpPr/>
              <p:nvPr/>
            </p:nvSpPr>
            <p:spPr>
              <a:xfrm flipH="1">
                <a:off x="1246192" y="3142865"/>
                <a:ext cx="626668" cy="818266"/>
              </a:xfrm>
              <a:custGeom>
                <a:avLst/>
                <a:gdLst/>
                <a:ahLst/>
                <a:cxnLst/>
                <a:rect l="l" t="t" r="r" b="b"/>
                <a:pathLst>
                  <a:path w="27821" h="36327" extrusionOk="0">
                    <a:moveTo>
                      <a:pt x="14311" y="9608"/>
                    </a:moveTo>
                    <a:cubicBezTo>
                      <a:pt x="16512" y="9608"/>
                      <a:pt x="17847" y="10142"/>
                      <a:pt x="18213" y="11276"/>
                    </a:cubicBezTo>
                    <a:cubicBezTo>
                      <a:pt x="18280" y="11543"/>
                      <a:pt x="18347" y="11776"/>
                      <a:pt x="18347" y="12076"/>
                    </a:cubicBezTo>
                    <a:cubicBezTo>
                      <a:pt x="18347" y="12977"/>
                      <a:pt x="18013" y="13644"/>
                      <a:pt x="17346" y="14111"/>
                    </a:cubicBezTo>
                    <a:cubicBezTo>
                      <a:pt x="16679" y="14578"/>
                      <a:pt x="15712" y="14778"/>
                      <a:pt x="14511" y="14778"/>
                    </a:cubicBezTo>
                    <a:lnTo>
                      <a:pt x="11909" y="14778"/>
                    </a:lnTo>
                    <a:lnTo>
                      <a:pt x="11909" y="9608"/>
                    </a:lnTo>
                    <a:close/>
                    <a:moveTo>
                      <a:pt x="14711" y="20449"/>
                    </a:moveTo>
                    <a:cubicBezTo>
                      <a:pt x="16079" y="20449"/>
                      <a:pt x="17146" y="20682"/>
                      <a:pt x="17847" y="21216"/>
                    </a:cubicBezTo>
                    <a:cubicBezTo>
                      <a:pt x="18547" y="21683"/>
                      <a:pt x="18914" y="22450"/>
                      <a:pt x="18914" y="23418"/>
                    </a:cubicBezTo>
                    <a:cubicBezTo>
                      <a:pt x="18914" y="25453"/>
                      <a:pt x="17580" y="26487"/>
                      <a:pt x="14878" y="26487"/>
                    </a:cubicBezTo>
                    <a:lnTo>
                      <a:pt x="11876" y="26487"/>
                    </a:lnTo>
                    <a:lnTo>
                      <a:pt x="11876" y="20449"/>
                    </a:lnTo>
                    <a:close/>
                    <a:moveTo>
                      <a:pt x="6639" y="1"/>
                    </a:moveTo>
                    <a:lnTo>
                      <a:pt x="6639" y="3704"/>
                    </a:lnTo>
                    <a:lnTo>
                      <a:pt x="0" y="3704"/>
                    </a:lnTo>
                    <a:lnTo>
                      <a:pt x="0" y="9174"/>
                    </a:lnTo>
                    <a:lnTo>
                      <a:pt x="3336" y="9174"/>
                    </a:lnTo>
                    <a:lnTo>
                      <a:pt x="3336" y="26954"/>
                    </a:lnTo>
                    <a:lnTo>
                      <a:pt x="0" y="26954"/>
                    </a:lnTo>
                    <a:lnTo>
                      <a:pt x="0" y="32458"/>
                    </a:lnTo>
                    <a:lnTo>
                      <a:pt x="6639" y="32458"/>
                    </a:lnTo>
                    <a:lnTo>
                      <a:pt x="6639" y="36327"/>
                    </a:lnTo>
                    <a:lnTo>
                      <a:pt x="9707" y="36327"/>
                    </a:lnTo>
                    <a:lnTo>
                      <a:pt x="9707" y="32458"/>
                    </a:lnTo>
                    <a:lnTo>
                      <a:pt x="12910" y="32458"/>
                    </a:lnTo>
                    <a:lnTo>
                      <a:pt x="12910" y="36327"/>
                    </a:lnTo>
                    <a:lnTo>
                      <a:pt x="15979" y="36327"/>
                    </a:lnTo>
                    <a:lnTo>
                      <a:pt x="15979" y="32458"/>
                    </a:lnTo>
                    <a:cubicBezTo>
                      <a:pt x="19581" y="32424"/>
                      <a:pt x="22416" y="31657"/>
                      <a:pt x="24551" y="30223"/>
                    </a:cubicBezTo>
                    <a:cubicBezTo>
                      <a:pt x="26720" y="28722"/>
                      <a:pt x="27820" y="26653"/>
                      <a:pt x="27820" y="24052"/>
                    </a:cubicBezTo>
                    <a:cubicBezTo>
                      <a:pt x="27754" y="22317"/>
                      <a:pt x="27287" y="20883"/>
                      <a:pt x="26419" y="19782"/>
                    </a:cubicBezTo>
                    <a:cubicBezTo>
                      <a:pt x="25552" y="18714"/>
                      <a:pt x="24084" y="17914"/>
                      <a:pt x="22150" y="17413"/>
                    </a:cubicBezTo>
                    <a:lnTo>
                      <a:pt x="22150" y="17213"/>
                    </a:lnTo>
                    <a:cubicBezTo>
                      <a:pt x="23651" y="16880"/>
                      <a:pt x="24852" y="16112"/>
                      <a:pt x="25752" y="14978"/>
                    </a:cubicBezTo>
                    <a:cubicBezTo>
                      <a:pt x="26686" y="13878"/>
                      <a:pt x="27153" y="12477"/>
                      <a:pt x="27153" y="10875"/>
                    </a:cubicBezTo>
                    <a:cubicBezTo>
                      <a:pt x="27153" y="8407"/>
                      <a:pt x="26086" y="6606"/>
                      <a:pt x="24018" y="5438"/>
                    </a:cubicBezTo>
                    <a:cubicBezTo>
                      <a:pt x="23817" y="5305"/>
                      <a:pt x="23551" y="5205"/>
                      <a:pt x="23350" y="5105"/>
                    </a:cubicBezTo>
                    <a:cubicBezTo>
                      <a:pt x="21549" y="4304"/>
                      <a:pt x="19081" y="3870"/>
                      <a:pt x="15979" y="3737"/>
                    </a:cubicBezTo>
                    <a:lnTo>
                      <a:pt x="15979" y="1"/>
                    </a:lnTo>
                    <a:lnTo>
                      <a:pt x="12910" y="1"/>
                    </a:lnTo>
                    <a:lnTo>
                      <a:pt x="12910" y="3737"/>
                    </a:lnTo>
                    <a:lnTo>
                      <a:pt x="9707" y="3737"/>
                    </a:lnTo>
                    <a:lnTo>
                      <a:pt x="970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5" name="Google Shape;1195;p48"/>
            <p:cNvSpPr/>
            <p:nvPr/>
          </p:nvSpPr>
          <p:spPr>
            <a:xfrm>
              <a:off x="1174959" y="1776026"/>
              <a:ext cx="677484" cy="1207733"/>
            </a:xfrm>
            <a:custGeom>
              <a:avLst/>
              <a:gdLst/>
              <a:ahLst/>
              <a:cxnLst/>
              <a:rect l="l" t="t" r="r" b="b"/>
              <a:pathLst>
                <a:path w="34225" h="61012" fill="none" extrusionOk="0">
                  <a:moveTo>
                    <a:pt x="0" y="1"/>
                  </a:moveTo>
                  <a:lnTo>
                    <a:pt x="34225" y="61011"/>
                  </a:lnTo>
                </a:path>
              </a:pathLst>
            </a:custGeom>
            <a:solidFill>
              <a:schemeClr val="accent3"/>
            </a:solidFill>
            <a:ln w="26675" cap="rnd" cmpd="sng">
              <a:solidFill>
                <a:srgbClr val="014A5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6" name="Google Shape;1196;p48"/>
            <p:cNvGrpSpPr/>
            <p:nvPr/>
          </p:nvGrpSpPr>
          <p:grpSpPr>
            <a:xfrm>
              <a:off x="2923751" y="2493122"/>
              <a:ext cx="1107352" cy="1082272"/>
              <a:chOff x="2739201" y="298247"/>
              <a:chExt cx="1107352" cy="1082272"/>
            </a:xfrm>
          </p:grpSpPr>
          <p:sp>
            <p:nvSpPr>
              <p:cNvPr id="1197" name="Google Shape;1197;p48"/>
              <p:cNvSpPr/>
              <p:nvPr/>
            </p:nvSpPr>
            <p:spPr>
              <a:xfrm>
                <a:off x="2740528" y="1180431"/>
                <a:ext cx="427235" cy="146602"/>
              </a:xfrm>
              <a:custGeom>
                <a:avLst/>
                <a:gdLst/>
                <a:ahLst/>
                <a:cxnLst/>
                <a:rect l="l" t="t" r="r" b="b"/>
                <a:pathLst>
                  <a:path w="21583" h="7406" extrusionOk="0">
                    <a:moveTo>
                      <a:pt x="1" y="0"/>
                    </a:moveTo>
                    <a:lnTo>
                      <a:pt x="1" y="7406"/>
                    </a:lnTo>
                    <a:lnTo>
                      <a:pt x="21583" y="7406"/>
                    </a:lnTo>
                    <a:lnTo>
                      <a:pt x="215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8"/>
              <p:cNvSpPr/>
              <p:nvPr/>
            </p:nvSpPr>
            <p:spPr>
              <a:xfrm>
                <a:off x="2739201" y="1190328"/>
                <a:ext cx="437806" cy="20"/>
              </a:xfrm>
              <a:custGeom>
                <a:avLst/>
                <a:gdLst/>
                <a:ahLst/>
                <a:cxnLst/>
                <a:rect l="l" t="t" r="r" b="b"/>
                <a:pathLst>
                  <a:path w="22117" h="1" fill="none" extrusionOk="0">
                    <a:moveTo>
                      <a:pt x="1" y="1"/>
                    </a:moveTo>
                    <a:lnTo>
                      <a:pt x="22117" y="1"/>
                    </a:lnTo>
                  </a:path>
                </a:pathLst>
              </a:custGeom>
              <a:solidFill>
                <a:srgbClr val="D7A350"/>
              </a:solidFill>
              <a:ln w="3325" cap="flat" cmpd="sng">
                <a:solidFill>
                  <a:srgbClr val="4B8E67"/>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8"/>
              <p:cNvSpPr/>
              <p:nvPr/>
            </p:nvSpPr>
            <p:spPr>
              <a:xfrm>
                <a:off x="2739201" y="1206184"/>
                <a:ext cx="437806" cy="20"/>
              </a:xfrm>
              <a:custGeom>
                <a:avLst/>
                <a:gdLst/>
                <a:ahLst/>
                <a:cxnLst/>
                <a:rect l="l" t="t" r="r" b="b"/>
                <a:pathLst>
                  <a:path w="22117" h="1" fill="none" extrusionOk="0">
                    <a:moveTo>
                      <a:pt x="1" y="0"/>
                    </a:moveTo>
                    <a:lnTo>
                      <a:pt x="22117" y="0"/>
                    </a:lnTo>
                  </a:path>
                </a:pathLst>
              </a:custGeom>
              <a:solidFill>
                <a:srgbClr val="D7A350"/>
              </a:solidFill>
              <a:ln w="3325" cap="flat" cmpd="sng">
                <a:solidFill>
                  <a:srgbClr val="4B8E67"/>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8"/>
              <p:cNvSpPr/>
              <p:nvPr/>
            </p:nvSpPr>
            <p:spPr>
              <a:xfrm>
                <a:off x="2739201" y="1222020"/>
                <a:ext cx="437806" cy="20"/>
              </a:xfrm>
              <a:custGeom>
                <a:avLst/>
                <a:gdLst/>
                <a:ahLst/>
                <a:cxnLst/>
                <a:rect l="l" t="t" r="r" b="b"/>
                <a:pathLst>
                  <a:path w="22117" h="1" fill="none" extrusionOk="0">
                    <a:moveTo>
                      <a:pt x="1" y="1"/>
                    </a:moveTo>
                    <a:lnTo>
                      <a:pt x="22117" y="1"/>
                    </a:lnTo>
                  </a:path>
                </a:pathLst>
              </a:custGeom>
              <a:solidFill>
                <a:srgbClr val="D7A350"/>
              </a:solidFill>
              <a:ln w="3325" cap="flat" cmpd="sng">
                <a:solidFill>
                  <a:srgbClr val="4B8E67"/>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8"/>
              <p:cNvSpPr/>
              <p:nvPr/>
            </p:nvSpPr>
            <p:spPr>
              <a:xfrm>
                <a:off x="2739201" y="1237876"/>
                <a:ext cx="437806" cy="20"/>
              </a:xfrm>
              <a:custGeom>
                <a:avLst/>
                <a:gdLst/>
                <a:ahLst/>
                <a:cxnLst/>
                <a:rect l="l" t="t" r="r" b="b"/>
                <a:pathLst>
                  <a:path w="22117" h="1" fill="none" extrusionOk="0">
                    <a:moveTo>
                      <a:pt x="1" y="0"/>
                    </a:moveTo>
                    <a:lnTo>
                      <a:pt x="22117" y="0"/>
                    </a:lnTo>
                  </a:path>
                </a:pathLst>
              </a:custGeom>
              <a:solidFill>
                <a:srgbClr val="D7A350"/>
              </a:solidFill>
              <a:ln w="3325" cap="flat" cmpd="sng">
                <a:solidFill>
                  <a:srgbClr val="4B8E67"/>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8"/>
              <p:cNvSpPr/>
              <p:nvPr/>
            </p:nvSpPr>
            <p:spPr>
              <a:xfrm>
                <a:off x="2739201" y="1253712"/>
                <a:ext cx="437806" cy="20"/>
              </a:xfrm>
              <a:custGeom>
                <a:avLst/>
                <a:gdLst/>
                <a:ahLst/>
                <a:cxnLst/>
                <a:rect l="l" t="t" r="r" b="b"/>
                <a:pathLst>
                  <a:path w="22117" h="1" fill="none" extrusionOk="0">
                    <a:moveTo>
                      <a:pt x="1" y="1"/>
                    </a:moveTo>
                    <a:lnTo>
                      <a:pt x="22117" y="1"/>
                    </a:lnTo>
                  </a:path>
                </a:pathLst>
              </a:custGeom>
              <a:solidFill>
                <a:srgbClr val="D7A350"/>
              </a:solidFill>
              <a:ln w="3325" cap="flat" cmpd="sng">
                <a:solidFill>
                  <a:srgbClr val="4B8E67"/>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8"/>
              <p:cNvSpPr/>
              <p:nvPr/>
            </p:nvSpPr>
            <p:spPr>
              <a:xfrm>
                <a:off x="2739201" y="1269567"/>
                <a:ext cx="437806" cy="20"/>
              </a:xfrm>
              <a:custGeom>
                <a:avLst/>
                <a:gdLst/>
                <a:ahLst/>
                <a:cxnLst/>
                <a:rect l="l" t="t" r="r" b="b"/>
                <a:pathLst>
                  <a:path w="22117" h="1" fill="none" extrusionOk="0">
                    <a:moveTo>
                      <a:pt x="1" y="0"/>
                    </a:moveTo>
                    <a:lnTo>
                      <a:pt x="22117" y="0"/>
                    </a:lnTo>
                  </a:path>
                </a:pathLst>
              </a:custGeom>
              <a:solidFill>
                <a:srgbClr val="D7A350"/>
              </a:solidFill>
              <a:ln w="3325" cap="flat" cmpd="sng">
                <a:solidFill>
                  <a:srgbClr val="4B8E67"/>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8"/>
              <p:cNvSpPr/>
              <p:nvPr/>
            </p:nvSpPr>
            <p:spPr>
              <a:xfrm>
                <a:off x="2739201" y="1285423"/>
                <a:ext cx="437806" cy="20"/>
              </a:xfrm>
              <a:custGeom>
                <a:avLst/>
                <a:gdLst/>
                <a:ahLst/>
                <a:cxnLst/>
                <a:rect l="l" t="t" r="r" b="b"/>
                <a:pathLst>
                  <a:path w="22117" h="1" fill="none" extrusionOk="0">
                    <a:moveTo>
                      <a:pt x="1" y="0"/>
                    </a:moveTo>
                    <a:lnTo>
                      <a:pt x="22117" y="0"/>
                    </a:lnTo>
                  </a:path>
                </a:pathLst>
              </a:custGeom>
              <a:solidFill>
                <a:srgbClr val="D7A350"/>
              </a:solidFill>
              <a:ln w="3325" cap="flat" cmpd="sng">
                <a:solidFill>
                  <a:srgbClr val="4B8E67"/>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8"/>
              <p:cNvSpPr/>
              <p:nvPr/>
            </p:nvSpPr>
            <p:spPr>
              <a:xfrm>
                <a:off x="2739201" y="1301259"/>
                <a:ext cx="437806" cy="20"/>
              </a:xfrm>
              <a:custGeom>
                <a:avLst/>
                <a:gdLst/>
                <a:ahLst/>
                <a:cxnLst/>
                <a:rect l="l" t="t" r="r" b="b"/>
                <a:pathLst>
                  <a:path w="22117" h="1" fill="none" extrusionOk="0">
                    <a:moveTo>
                      <a:pt x="1" y="1"/>
                    </a:moveTo>
                    <a:lnTo>
                      <a:pt x="22117" y="1"/>
                    </a:lnTo>
                  </a:path>
                </a:pathLst>
              </a:custGeom>
              <a:solidFill>
                <a:srgbClr val="D7A350"/>
              </a:solidFill>
              <a:ln w="3325" cap="flat" cmpd="sng">
                <a:solidFill>
                  <a:srgbClr val="4B8E67"/>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8"/>
              <p:cNvSpPr/>
              <p:nvPr/>
            </p:nvSpPr>
            <p:spPr>
              <a:xfrm>
                <a:off x="2739201" y="1317115"/>
                <a:ext cx="437806" cy="20"/>
              </a:xfrm>
              <a:custGeom>
                <a:avLst/>
                <a:gdLst/>
                <a:ahLst/>
                <a:cxnLst/>
                <a:rect l="l" t="t" r="r" b="b"/>
                <a:pathLst>
                  <a:path w="22117" h="1" fill="none" extrusionOk="0">
                    <a:moveTo>
                      <a:pt x="1" y="0"/>
                    </a:moveTo>
                    <a:lnTo>
                      <a:pt x="22117" y="0"/>
                    </a:lnTo>
                  </a:path>
                </a:pathLst>
              </a:custGeom>
              <a:solidFill>
                <a:srgbClr val="D7A350"/>
              </a:solidFill>
              <a:ln w="3325" cap="flat" cmpd="sng">
                <a:solidFill>
                  <a:srgbClr val="4B8E67"/>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8"/>
              <p:cNvSpPr/>
              <p:nvPr/>
            </p:nvSpPr>
            <p:spPr>
              <a:xfrm>
                <a:off x="2740528" y="1133536"/>
                <a:ext cx="427235" cy="46914"/>
              </a:xfrm>
              <a:custGeom>
                <a:avLst/>
                <a:gdLst/>
                <a:ahLst/>
                <a:cxnLst/>
                <a:rect l="l" t="t" r="r" b="b"/>
                <a:pathLst>
                  <a:path w="21583" h="2370" extrusionOk="0">
                    <a:moveTo>
                      <a:pt x="3503" y="1"/>
                    </a:moveTo>
                    <a:lnTo>
                      <a:pt x="1" y="2369"/>
                    </a:lnTo>
                    <a:lnTo>
                      <a:pt x="21583" y="2369"/>
                    </a:lnTo>
                    <a:lnTo>
                      <a:pt x="18080" y="1"/>
                    </a:lnTo>
                    <a:close/>
                  </a:path>
                </a:pathLst>
              </a:custGeom>
              <a:solidFill>
                <a:srgbClr val="4B8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8"/>
              <p:cNvSpPr/>
              <p:nvPr/>
            </p:nvSpPr>
            <p:spPr>
              <a:xfrm>
                <a:off x="2885803" y="1180431"/>
                <a:ext cx="136704" cy="146602"/>
              </a:xfrm>
              <a:custGeom>
                <a:avLst/>
                <a:gdLst/>
                <a:ahLst/>
                <a:cxnLst/>
                <a:rect l="l" t="t" r="r" b="b"/>
                <a:pathLst>
                  <a:path w="6906" h="7406" extrusionOk="0">
                    <a:moveTo>
                      <a:pt x="0" y="0"/>
                    </a:moveTo>
                    <a:lnTo>
                      <a:pt x="0" y="7406"/>
                    </a:lnTo>
                    <a:lnTo>
                      <a:pt x="6905" y="7406"/>
                    </a:lnTo>
                    <a:lnTo>
                      <a:pt x="6905" y="0"/>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8"/>
              <p:cNvSpPr/>
              <p:nvPr/>
            </p:nvSpPr>
            <p:spPr>
              <a:xfrm>
                <a:off x="2885803" y="1133536"/>
                <a:ext cx="136704" cy="46914"/>
              </a:xfrm>
              <a:custGeom>
                <a:avLst/>
                <a:gdLst/>
                <a:ahLst/>
                <a:cxnLst/>
                <a:rect l="l" t="t" r="r" b="b"/>
                <a:pathLst>
                  <a:path w="6906" h="2370" extrusionOk="0">
                    <a:moveTo>
                      <a:pt x="1835" y="1"/>
                    </a:moveTo>
                    <a:lnTo>
                      <a:pt x="0" y="2369"/>
                    </a:lnTo>
                    <a:lnTo>
                      <a:pt x="6905" y="2369"/>
                    </a:lnTo>
                    <a:lnTo>
                      <a:pt x="50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8"/>
              <p:cNvSpPr/>
              <p:nvPr/>
            </p:nvSpPr>
            <p:spPr>
              <a:xfrm>
                <a:off x="2788075" y="298247"/>
                <a:ext cx="1058478" cy="1082272"/>
              </a:xfrm>
              <a:custGeom>
                <a:avLst/>
                <a:gdLst/>
                <a:ahLst/>
                <a:cxnLst/>
                <a:rect l="l" t="t" r="r" b="b"/>
                <a:pathLst>
                  <a:path w="53472" h="54674" extrusionOk="0">
                    <a:moveTo>
                      <a:pt x="45199" y="32458"/>
                    </a:moveTo>
                    <a:cubicBezTo>
                      <a:pt x="45199" y="32458"/>
                      <a:pt x="31957" y="15646"/>
                      <a:pt x="31957" y="12877"/>
                    </a:cubicBezTo>
                    <a:cubicBezTo>
                      <a:pt x="31957" y="12710"/>
                      <a:pt x="32524" y="12143"/>
                      <a:pt x="32657" y="11943"/>
                    </a:cubicBezTo>
                    <a:cubicBezTo>
                      <a:pt x="32924" y="11576"/>
                      <a:pt x="33224" y="11209"/>
                      <a:pt x="33491" y="10809"/>
                    </a:cubicBezTo>
                    <a:cubicBezTo>
                      <a:pt x="34025" y="10075"/>
                      <a:pt x="34525" y="9274"/>
                      <a:pt x="35025" y="8474"/>
                    </a:cubicBezTo>
                    <a:cubicBezTo>
                      <a:pt x="35826" y="7106"/>
                      <a:pt x="37094" y="5138"/>
                      <a:pt x="36860" y="3470"/>
                    </a:cubicBezTo>
                    <a:cubicBezTo>
                      <a:pt x="36760" y="2736"/>
                      <a:pt x="36193" y="1769"/>
                      <a:pt x="35326" y="1936"/>
                    </a:cubicBezTo>
                    <a:cubicBezTo>
                      <a:pt x="34658" y="2069"/>
                      <a:pt x="34258" y="2870"/>
                      <a:pt x="33491" y="2803"/>
                    </a:cubicBezTo>
                    <a:cubicBezTo>
                      <a:pt x="32757" y="2736"/>
                      <a:pt x="32524" y="1936"/>
                      <a:pt x="32223" y="1369"/>
                    </a:cubicBezTo>
                    <a:cubicBezTo>
                      <a:pt x="31856" y="601"/>
                      <a:pt x="31289" y="68"/>
                      <a:pt x="30355" y="34"/>
                    </a:cubicBezTo>
                    <a:cubicBezTo>
                      <a:pt x="29121" y="1"/>
                      <a:pt x="27954" y="835"/>
                      <a:pt x="27353" y="1902"/>
                    </a:cubicBezTo>
                    <a:cubicBezTo>
                      <a:pt x="27186" y="2136"/>
                      <a:pt x="27053" y="2436"/>
                      <a:pt x="26820" y="2570"/>
                    </a:cubicBezTo>
                    <a:cubicBezTo>
                      <a:pt x="26486" y="2770"/>
                      <a:pt x="26086" y="2636"/>
                      <a:pt x="25752" y="2469"/>
                    </a:cubicBezTo>
                    <a:cubicBezTo>
                      <a:pt x="24985" y="2036"/>
                      <a:pt x="24051" y="1469"/>
                      <a:pt x="23150" y="1969"/>
                    </a:cubicBezTo>
                    <a:cubicBezTo>
                      <a:pt x="22350" y="2436"/>
                      <a:pt x="21849" y="3403"/>
                      <a:pt x="21949" y="4304"/>
                    </a:cubicBezTo>
                    <a:cubicBezTo>
                      <a:pt x="22283" y="7740"/>
                      <a:pt x="25018" y="10809"/>
                      <a:pt x="24885" y="12877"/>
                    </a:cubicBezTo>
                    <a:cubicBezTo>
                      <a:pt x="24718" y="14978"/>
                      <a:pt x="12443" y="29022"/>
                      <a:pt x="12443" y="29022"/>
                    </a:cubicBezTo>
                    <a:cubicBezTo>
                      <a:pt x="0" y="46501"/>
                      <a:pt x="9440" y="54673"/>
                      <a:pt x="24251" y="54673"/>
                    </a:cubicBezTo>
                    <a:lnTo>
                      <a:pt x="32524" y="54673"/>
                    </a:lnTo>
                    <a:cubicBezTo>
                      <a:pt x="47368" y="54673"/>
                      <a:pt x="53472" y="43032"/>
                      <a:pt x="45199" y="32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8"/>
              <p:cNvSpPr/>
              <p:nvPr/>
            </p:nvSpPr>
            <p:spPr>
              <a:xfrm>
                <a:off x="3268916" y="465950"/>
                <a:ext cx="61285" cy="65858"/>
              </a:xfrm>
              <a:custGeom>
                <a:avLst/>
                <a:gdLst/>
                <a:ahLst/>
                <a:cxnLst/>
                <a:rect l="l" t="t" r="r" b="b"/>
                <a:pathLst>
                  <a:path w="3096" h="3327" extrusionOk="0">
                    <a:moveTo>
                      <a:pt x="1538" y="1"/>
                    </a:moveTo>
                    <a:cubicBezTo>
                      <a:pt x="1481" y="1"/>
                      <a:pt x="1422" y="12"/>
                      <a:pt x="1361" y="35"/>
                    </a:cubicBezTo>
                    <a:cubicBezTo>
                      <a:pt x="1" y="826"/>
                      <a:pt x="2691" y="3327"/>
                      <a:pt x="3057" y="3327"/>
                    </a:cubicBezTo>
                    <a:cubicBezTo>
                      <a:pt x="3077" y="3327"/>
                      <a:pt x="3090" y="3320"/>
                      <a:pt x="3096" y="3304"/>
                    </a:cubicBezTo>
                    <a:lnTo>
                      <a:pt x="3096" y="3304"/>
                    </a:lnTo>
                    <a:cubicBezTo>
                      <a:pt x="3092" y="3305"/>
                      <a:pt x="3088" y="3306"/>
                      <a:pt x="3084" y="3306"/>
                    </a:cubicBezTo>
                    <a:cubicBezTo>
                      <a:pt x="2804" y="3306"/>
                      <a:pt x="2514" y="1"/>
                      <a:pt x="15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8"/>
              <p:cNvSpPr/>
              <p:nvPr/>
            </p:nvSpPr>
            <p:spPr>
              <a:xfrm>
                <a:off x="3327964" y="444175"/>
                <a:ext cx="62988" cy="80585"/>
              </a:xfrm>
              <a:custGeom>
                <a:avLst/>
                <a:gdLst/>
                <a:ahLst/>
                <a:cxnLst/>
                <a:rect l="l" t="t" r="r" b="b"/>
                <a:pathLst>
                  <a:path w="3182" h="4071" extrusionOk="0">
                    <a:moveTo>
                      <a:pt x="1412" y="0"/>
                    </a:moveTo>
                    <a:cubicBezTo>
                      <a:pt x="0" y="0"/>
                      <a:pt x="1313" y="4071"/>
                      <a:pt x="1313" y="4071"/>
                    </a:cubicBezTo>
                    <a:cubicBezTo>
                      <a:pt x="1313" y="4071"/>
                      <a:pt x="3181" y="101"/>
                      <a:pt x="1447" y="1"/>
                    </a:cubicBezTo>
                    <a:cubicBezTo>
                      <a:pt x="1435" y="0"/>
                      <a:pt x="1424" y="0"/>
                      <a:pt x="14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8"/>
              <p:cNvSpPr/>
              <p:nvPr/>
            </p:nvSpPr>
            <p:spPr>
              <a:xfrm>
                <a:off x="3369613" y="468167"/>
                <a:ext cx="71519" cy="72450"/>
              </a:xfrm>
              <a:custGeom>
                <a:avLst/>
                <a:gdLst/>
                <a:ahLst/>
                <a:cxnLst/>
                <a:rect l="l" t="t" r="r" b="b"/>
                <a:pathLst>
                  <a:path w="3613" h="3660" extrusionOk="0">
                    <a:moveTo>
                      <a:pt x="2325" y="0"/>
                    </a:moveTo>
                    <a:cubicBezTo>
                      <a:pt x="1345" y="0"/>
                      <a:pt x="1" y="3431"/>
                      <a:pt x="344" y="3659"/>
                    </a:cubicBezTo>
                    <a:cubicBezTo>
                      <a:pt x="277" y="3359"/>
                      <a:pt x="3613" y="1257"/>
                      <a:pt x="2779" y="323"/>
                    </a:cubicBezTo>
                    <a:cubicBezTo>
                      <a:pt x="2644" y="98"/>
                      <a:pt x="2490" y="0"/>
                      <a:pt x="23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8"/>
              <p:cNvSpPr/>
              <p:nvPr/>
            </p:nvSpPr>
            <p:spPr>
              <a:xfrm>
                <a:off x="3044262" y="819231"/>
                <a:ext cx="200108" cy="290551"/>
              </a:xfrm>
              <a:custGeom>
                <a:avLst/>
                <a:gdLst/>
                <a:ahLst/>
                <a:cxnLst/>
                <a:rect l="l" t="t" r="r" b="b"/>
                <a:pathLst>
                  <a:path w="10109" h="14678" extrusionOk="0">
                    <a:moveTo>
                      <a:pt x="5509" y="3552"/>
                    </a:moveTo>
                    <a:cubicBezTo>
                      <a:pt x="5592" y="3552"/>
                      <a:pt x="5680" y="3558"/>
                      <a:pt x="5772" y="3570"/>
                    </a:cubicBezTo>
                    <a:cubicBezTo>
                      <a:pt x="5472" y="4271"/>
                      <a:pt x="5171" y="5004"/>
                      <a:pt x="4938" y="5738"/>
                    </a:cubicBezTo>
                    <a:cubicBezTo>
                      <a:pt x="4404" y="5305"/>
                      <a:pt x="4137" y="4871"/>
                      <a:pt x="4337" y="4304"/>
                    </a:cubicBezTo>
                    <a:cubicBezTo>
                      <a:pt x="4514" y="3864"/>
                      <a:pt x="4896" y="3552"/>
                      <a:pt x="5509" y="3552"/>
                    </a:cubicBezTo>
                    <a:close/>
                    <a:moveTo>
                      <a:pt x="5472" y="8774"/>
                    </a:moveTo>
                    <a:cubicBezTo>
                      <a:pt x="6005" y="9141"/>
                      <a:pt x="6305" y="9541"/>
                      <a:pt x="6205" y="10041"/>
                    </a:cubicBezTo>
                    <a:cubicBezTo>
                      <a:pt x="6072" y="10508"/>
                      <a:pt x="5705" y="10842"/>
                      <a:pt x="4971" y="10875"/>
                    </a:cubicBezTo>
                    <a:cubicBezTo>
                      <a:pt x="5105" y="10175"/>
                      <a:pt x="5271" y="9474"/>
                      <a:pt x="5472" y="8774"/>
                    </a:cubicBezTo>
                    <a:close/>
                    <a:moveTo>
                      <a:pt x="7540" y="1"/>
                    </a:moveTo>
                    <a:cubicBezTo>
                      <a:pt x="7239" y="535"/>
                      <a:pt x="6939" y="1068"/>
                      <a:pt x="6672" y="1602"/>
                    </a:cubicBezTo>
                    <a:cubicBezTo>
                      <a:pt x="6186" y="1424"/>
                      <a:pt x="5720" y="1341"/>
                      <a:pt x="5284" y="1341"/>
                    </a:cubicBezTo>
                    <a:cubicBezTo>
                      <a:pt x="3836" y="1341"/>
                      <a:pt x="2707" y="2253"/>
                      <a:pt x="2169" y="3637"/>
                    </a:cubicBezTo>
                    <a:cubicBezTo>
                      <a:pt x="1269" y="6038"/>
                      <a:pt x="2836" y="7206"/>
                      <a:pt x="4204" y="8007"/>
                    </a:cubicBezTo>
                    <a:cubicBezTo>
                      <a:pt x="3970" y="8907"/>
                      <a:pt x="3770" y="9774"/>
                      <a:pt x="3604" y="10675"/>
                    </a:cubicBezTo>
                    <a:cubicBezTo>
                      <a:pt x="2603" y="10375"/>
                      <a:pt x="1702" y="9741"/>
                      <a:pt x="1168" y="8941"/>
                    </a:cubicBezTo>
                    <a:cubicBezTo>
                      <a:pt x="768" y="9574"/>
                      <a:pt x="368" y="10241"/>
                      <a:pt x="1" y="10909"/>
                    </a:cubicBezTo>
                    <a:cubicBezTo>
                      <a:pt x="635" y="11809"/>
                      <a:pt x="1869" y="12510"/>
                      <a:pt x="3237" y="12810"/>
                    </a:cubicBezTo>
                    <a:cubicBezTo>
                      <a:pt x="3170" y="13377"/>
                      <a:pt x="3103" y="13978"/>
                      <a:pt x="3070" y="14578"/>
                    </a:cubicBezTo>
                    <a:cubicBezTo>
                      <a:pt x="3537" y="14611"/>
                      <a:pt x="4004" y="14645"/>
                      <a:pt x="4471" y="14678"/>
                    </a:cubicBezTo>
                    <a:cubicBezTo>
                      <a:pt x="4504" y="14111"/>
                      <a:pt x="4571" y="13511"/>
                      <a:pt x="4638" y="12943"/>
                    </a:cubicBezTo>
                    <a:cubicBezTo>
                      <a:pt x="6873" y="12910"/>
                      <a:pt x="8107" y="11809"/>
                      <a:pt x="8440" y="10375"/>
                    </a:cubicBezTo>
                    <a:cubicBezTo>
                      <a:pt x="8907" y="8474"/>
                      <a:pt x="7473" y="7473"/>
                      <a:pt x="6139" y="6572"/>
                    </a:cubicBezTo>
                    <a:cubicBezTo>
                      <a:pt x="6406" y="5738"/>
                      <a:pt x="6739" y="4904"/>
                      <a:pt x="7073" y="4070"/>
                    </a:cubicBezTo>
                    <a:cubicBezTo>
                      <a:pt x="7673" y="4437"/>
                      <a:pt x="8240" y="4971"/>
                      <a:pt x="8774" y="5638"/>
                    </a:cubicBezTo>
                    <a:cubicBezTo>
                      <a:pt x="9208" y="5171"/>
                      <a:pt x="9641" y="4704"/>
                      <a:pt x="10108" y="4271"/>
                    </a:cubicBezTo>
                    <a:cubicBezTo>
                      <a:pt x="9641" y="3503"/>
                      <a:pt x="8841" y="2769"/>
                      <a:pt x="7940" y="2202"/>
                    </a:cubicBezTo>
                    <a:cubicBezTo>
                      <a:pt x="8207" y="1702"/>
                      <a:pt x="8474" y="1168"/>
                      <a:pt x="8774" y="701"/>
                    </a:cubicBezTo>
                    <a:cubicBezTo>
                      <a:pt x="8340" y="468"/>
                      <a:pt x="7940" y="234"/>
                      <a:pt x="75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8"/>
              <p:cNvSpPr/>
              <p:nvPr/>
            </p:nvSpPr>
            <p:spPr>
              <a:xfrm>
                <a:off x="3226515" y="523870"/>
                <a:ext cx="247635" cy="74687"/>
              </a:xfrm>
              <a:custGeom>
                <a:avLst/>
                <a:gdLst/>
                <a:ahLst/>
                <a:cxnLst/>
                <a:rect l="l" t="t" r="r" b="b"/>
                <a:pathLst>
                  <a:path w="12510" h="3773" extrusionOk="0">
                    <a:moveTo>
                      <a:pt x="1834" y="1"/>
                    </a:moveTo>
                    <a:cubicBezTo>
                      <a:pt x="1088" y="1"/>
                      <a:pt x="354" y="610"/>
                      <a:pt x="167" y="1479"/>
                    </a:cubicBezTo>
                    <a:cubicBezTo>
                      <a:pt x="1" y="2413"/>
                      <a:pt x="601" y="3314"/>
                      <a:pt x="1535" y="3447"/>
                    </a:cubicBezTo>
                    <a:cubicBezTo>
                      <a:pt x="3103" y="3664"/>
                      <a:pt x="4679" y="3772"/>
                      <a:pt x="6255" y="3772"/>
                    </a:cubicBezTo>
                    <a:cubicBezTo>
                      <a:pt x="7831" y="3772"/>
                      <a:pt x="9407" y="3664"/>
                      <a:pt x="10975" y="3447"/>
                    </a:cubicBezTo>
                    <a:cubicBezTo>
                      <a:pt x="11909" y="3314"/>
                      <a:pt x="12509" y="2413"/>
                      <a:pt x="12309" y="1479"/>
                    </a:cubicBezTo>
                    <a:cubicBezTo>
                      <a:pt x="12123" y="610"/>
                      <a:pt x="11417" y="1"/>
                      <a:pt x="10648" y="1"/>
                    </a:cubicBezTo>
                    <a:cubicBezTo>
                      <a:pt x="10591" y="1"/>
                      <a:pt x="10533" y="4"/>
                      <a:pt x="10475" y="11"/>
                    </a:cubicBezTo>
                    <a:cubicBezTo>
                      <a:pt x="9074" y="211"/>
                      <a:pt x="7656" y="311"/>
                      <a:pt x="6238" y="311"/>
                    </a:cubicBezTo>
                    <a:cubicBezTo>
                      <a:pt x="4821" y="311"/>
                      <a:pt x="3403" y="211"/>
                      <a:pt x="2002" y="11"/>
                    </a:cubicBezTo>
                    <a:cubicBezTo>
                      <a:pt x="1946" y="4"/>
                      <a:pt x="1890" y="1"/>
                      <a:pt x="18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16" name="Google Shape;1216;p48"/>
          <p:cNvGrpSpPr/>
          <p:nvPr/>
        </p:nvGrpSpPr>
        <p:grpSpPr>
          <a:xfrm>
            <a:off x="2384255" y="1738061"/>
            <a:ext cx="477214" cy="393911"/>
            <a:chOff x="474613" y="1955940"/>
            <a:chExt cx="477214" cy="393911"/>
          </a:xfrm>
        </p:grpSpPr>
        <p:sp>
          <p:nvSpPr>
            <p:cNvPr id="1217" name="Google Shape;1217;p48"/>
            <p:cNvSpPr/>
            <p:nvPr/>
          </p:nvSpPr>
          <p:spPr>
            <a:xfrm>
              <a:off x="474613" y="1955940"/>
              <a:ext cx="246376" cy="285134"/>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8"/>
            <p:cNvSpPr/>
            <p:nvPr/>
          </p:nvSpPr>
          <p:spPr>
            <a:xfrm>
              <a:off x="795671" y="2169129"/>
              <a:ext cx="156156" cy="180721"/>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3422604" y="635394"/>
            <a:ext cx="5161890" cy="4247317"/>
          </a:xfrm>
          <a:prstGeom prst="rect">
            <a:avLst/>
          </a:prstGeom>
        </p:spPr>
        <p:txBody>
          <a:bodyPr wrap="square">
            <a:spAutoFit/>
          </a:bodyPr>
          <a:lstStyle/>
          <a:p>
            <a:pPr algn="just">
              <a:lnSpc>
                <a:spcPct val="150000"/>
              </a:lnSpc>
            </a:pPr>
            <a:r>
              <a:rPr lang="vi-VN" sz="2000" dirty="0"/>
              <a:t>a) Nếu so sánh các tình huống mà cô Lan đầu tư vào cổ phiếu công ty A, ta thấy hiệu quả tùy thuộc vào từng thời </a:t>
            </a:r>
            <a:r>
              <a:rPr lang="vi-VN" sz="2000" dirty="0" smtClean="0"/>
              <a:t>điểm</a:t>
            </a:r>
            <a:r>
              <a:rPr lang="en-US" sz="2000" dirty="0" smtClean="0"/>
              <a:t>:</a:t>
            </a:r>
            <a:endParaRPr lang="vi-VN" sz="2000" dirty="0"/>
          </a:p>
          <a:p>
            <a:pPr marL="342900" indent="-342900" algn="just">
              <a:lnSpc>
                <a:spcPct val="150000"/>
              </a:lnSpc>
              <a:buFont typeface="Wingdings" panose="05000000000000000000" pitchFamily="2" charset="2"/>
              <a:buChar char="Ø"/>
            </a:pPr>
            <a:r>
              <a:rPr lang="vi-VN" sz="2000" dirty="0"/>
              <a:t>Nếu bán tại thời điểm 27-7-2020 thì cô Lan sẽ lỗ 90 500 000 đồng.</a:t>
            </a:r>
          </a:p>
          <a:p>
            <a:pPr marL="342900" indent="-342900" algn="just">
              <a:lnSpc>
                <a:spcPct val="150000"/>
              </a:lnSpc>
              <a:buFont typeface="Wingdings" panose="05000000000000000000" pitchFamily="2" charset="2"/>
              <a:buChar char="Ø"/>
            </a:pPr>
            <a:r>
              <a:rPr lang="vi-VN" sz="2000" dirty="0"/>
              <a:t>Nếu bán tại thời điểm 30-12-2020 thì cô Lan sẽ lãi 23 500 000 đồng.</a:t>
            </a:r>
          </a:p>
          <a:p>
            <a:pPr marL="342900" indent="-342900" algn="just">
              <a:lnSpc>
                <a:spcPct val="150000"/>
              </a:lnSpc>
              <a:buFont typeface="Wingdings" panose="05000000000000000000" pitchFamily="2" charset="2"/>
              <a:buChar char="Ø"/>
            </a:pPr>
            <a:r>
              <a:rPr lang="vi-VN" sz="2000" dirty="0"/>
              <a:t>Nếu bán tại thời </a:t>
            </a:r>
            <a:r>
              <a:rPr lang="vi-VN" sz="2000" dirty="0" smtClean="0"/>
              <a:t>điể</a:t>
            </a:r>
            <a:r>
              <a:rPr lang="en-US" sz="2000" dirty="0" smtClean="0"/>
              <a:t>m</a:t>
            </a:r>
            <a:r>
              <a:rPr lang="vi-VN" sz="2000" dirty="0" smtClean="0"/>
              <a:t> </a:t>
            </a:r>
            <a:r>
              <a:rPr lang="vi-VN" sz="2000" dirty="0"/>
              <a:t>10-5-2021 thì cô Lan sẽ lỗ 65 500 000 đồng.</a:t>
            </a:r>
          </a:p>
        </p:txBody>
      </p:sp>
      <p:grpSp>
        <p:nvGrpSpPr>
          <p:cNvPr id="60" name="Group 59"/>
          <p:cNvGrpSpPr/>
          <p:nvPr/>
        </p:nvGrpSpPr>
        <p:grpSpPr>
          <a:xfrm>
            <a:off x="980116" y="721848"/>
            <a:ext cx="1603173" cy="854184"/>
            <a:chOff x="1923656" y="410966"/>
            <a:chExt cx="2337730" cy="1078786"/>
          </a:xfrm>
        </p:grpSpPr>
        <p:pic>
          <p:nvPicPr>
            <p:cNvPr id="61" name="Picture 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3656" y="410966"/>
              <a:ext cx="2337730" cy="1078786"/>
            </a:xfrm>
            <a:prstGeom prst="rect">
              <a:avLst/>
            </a:prstGeom>
          </p:spPr>
        </p:pic>
        <p:sp>
          <p:nvSpPr>
            <p:cNvPr id="62" name="TextBox 61"/>
            <p:cNvSpPr txBox="1"/>
            <p:nvPr/>
          </p:nvSpPr>
          <p:spPr>
            <a:xfrm>
              <a:off x="2190689" y="607640"/>
              <a:ext cx="1767155" cy="400111"/>
            </a:xfrm>
            <a:prstGeom prst="rect">
              <a:avLst/>
            </a:prstGeom>
            <a:noFill/>
          </p:spPr>
          <p:txBody>
            <a:bodyPr wrap="square" rtlCol="0">
              <a:spAutoFit/>
            </a:bodyPr>
            <a:lstStyle/>
            <a:p>
              <a:pPr algn="ctr"/>
              <a:r>
                <a:rPr lang="en-US" sz="2000" b="1" dirty="0" err="1" smtClean="0"/>
                <a:t>Trả</a:t>
              </a:r>
              <a:r>
                <a:rPr lang="en-US" sz="2000" b="1" dirty="0" smtClean="0"/>
                <a:t> </a:t>
              </a:r>
              <a:r>
                <a:rPr lang="en-US" sz="2000" b="1" dirty="0" err="1" smtClean="0"/>
                <a:t>lời</a:t>
              </a:r>
              <a:endParaRPr lang="en-US" sz="2000" b="1" dirty="0"/>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down)">
                                      <p:cBhvr>
                                        <p:cTn id="15" dur="500"/>
                                        <p:tgtEl>
                                          <p:spTgt spid="4">
                                            <p:txEl>
                                              <p:pRg st="0" end="0"/>
                                            </p:txEl>
                                          </p:spTgt>
                                        </p:tgtEl>
                                      </p:cBhvr>
                                    </p:animEffect>
                                  </p:childTnLst>
                                </p:cTn>
                              </p:par>
                              <p:par>
                                <p:cTn id="16" presetID="12" presetClass="entr" presetSubtype="1"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4">
                                            <p:txEl>
                                              <p:pRg st="1" end="1"/>
                                            </p:txEl>
                                          </p:spTgt>
                                        </p:tgtEl>
                                      </p:cBhvr>
                                    </p:animEffect>
                                  </p:childTnLst>
                                </p:cTn>
                              </p:par>
                              <p:par>
                                <p:cTn id="20" presetID="12" presetClass="entr" presetSubtype="1"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additive="base">
                                        <p:cTn id="22"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down)">
                                      <p:cBhvr>
                                        <p:cTn id="23" dur="500"/>
                                        <p:tgtEl>
                                          <p:spTgt spid="4">
                                            <p:txEl>
                                              <p:pRg st="2" end="2"/>
                                            </p:txEl>
                                          </p:spTgt>
                                        </p:tgtEl>
                                      </p:cBhvr>
                                    </p:animEffect>
                                  </p:childTnLst>
                                </p:cTn>
                              </p:par>
                              <p:par>
                                <p:cTn id="24" presetID="12" presetClass="entr" presetSubtype="1" fill="hold"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additive="base">
                                        <p:cTn id="26"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down)">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63"/>
        <p:cNvGrpSpPr/>
        <p:nvPr/>
      </p:nvGrpSpPr>
      <p:grpSpPr>
        <a:xfrm>
          <a:off x="0" y="0"/>
          <a:ext cx="0" cy="0"/>
          <a:chOff x="0" y="0"/>
          <a:chExt cx="0" cy="0"/>
        </a:xfrm>
      </p:grpSpPr>
      <p:grpSp>
        <p:nvGrpSpPr>
          <p:cNvPr id="1166" name="Google Shape;1166;p48"/>
          <p:cNvGrpSpPr/>
          <p:nvPr/>
        </p:nvGrpSpPr>
        <p:grpSpPr>
          <a:xfrm>
            <a:off x="446579" y="2081268"/>
            <a:ext cx="2782235" cy="2048943"/>
            <a:chOff x="442658" y="1356750"/>
            <a:chExt cx="3773006" cy="2778585"/>
          </a:xfrm>
        </p:grpSpPr>
        <p:sp>
          <p:nvSpPr>
            <p:cNvPr id="1167" name="Google Shape;1167;p48"/>
            <p:cNvSpPr/>
            <p:nvPr/>
          </p:nvSpPr>
          <p:spPr>
            <a:xfrm>
              <a:off x="2253228" y="1380524"/>
              <a:ext cx="268757" cy="2644533"/>
            </a:xfrm>
            <a:custGeom>
              <a:avLst/>
              <a:gdLst/>
              <a:ahLst/>
              <a:cxnLst/>
              <a:rect l="l" t="t" r="r" b="b"/>
              <a:pathLst>
                <a:path w="13577" h="133596" extrusionOk="0">
                  <a:moveTo>
                    <a:pt x="13576" y="133596"/>
                  </a:moveTo>
                  <a:lnTo>
                    <a:pt x="0" y="133596"/>
                  </a:lnTo>
                  <a:cubicBezTo>
                    <a:pt x="2502" y="58776"/>
                    <a:pt x="3603" y="23150"/>
                    <a:pt x="4270" y="3002"/>
                  </a:cubicBezTo>
                  <a:cubicBezTo>
                    <a:pt x="4336" y="1334"/>
                    <a:pt x="5471" y="0"/>
                    <a:pt x="6772" y="0"/>
                  </a:cubicBezTo>
                  <a:lnTo>
                    <a:pt x="6772" y="0"/>
                  </a:lnTo>
                  <a:cubicBezTo>
                    <a:pt x="8072" y="0"/>
                    <a:pt x="9207" y="1334"/>
                    <a:pt x="9273" y="3002"/>
                  </a:cubicBezTo>
                  <a:cubicBezTo>
                    <a:pt x="9940" y="23183"/>
                    <a:pt x="11075" y="58809"/>
                    <a:pt x="13576" y="1335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8"/>
            <p:cNvSpPr/>
            <p:nvPr/>
          </p:nvSpPr>
          <p:spPr>
            <a:xfrm>
              <a:off x="1612721" y="3903555"/>
              <a:ext cx="1549751" cy="185558"/>
            </a:xfrm>
            <a:custGeom>
              <a:avLst/>
              <a:gdLst/>
              <a:ahLst/>
              <a:cxnLst/>
              <a:rect l="l" t="t" r="r" b="b"/>
              <a:pathLst>
                <a:path w="78290" h="9374" extrusionOk="0">
                  <a:moveTo>
                    <a:pt x="78290" y="9373"/>
                  </a:moveTo>
                  <a:cubicBezTo>
                    <a:pt x="77789" y="8339"/>
                    <a:pt x="77189" y="7372"/>
                    <a:pt x="76522" y="6471"/>
                  </a:cubicBezTo>
                  <a:cubicBezTo>
                    <a:pt x="73653" y="2468"/>
                    <a:pt x="69650" y="0"/>
                    <a:pt x="65281" y="0"/>
                  </a:cubicBezTo>
                  <a:lnTo>
                    <a:pt x="13043" y="0"/>
                  </a:lnTo>
                  <a:cubicBezTo>
                    <a:pt x="8640" y="0"/>
                    <a:pt x="4671" y="2502"/>
                    <a:pt x="1769" y="6471"/>
                  </a:cubicBezTo>
                  <a:cubicBezTo>
                    <a:pt x="1135" y="7372"/>
                    <a:pt x="534" y="8339"/>
                    <a:pt x="1" y="937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8"/>
            <p:cNvSpPr/>
            <p:nvPr/>
          </p:nvSpPr>
          <p:spPr>
            <a:xfrm>
              <a:off x="1612721" y="4041546"/>
              <a:ext cx="1549751" cy="93789"/>
            </a:xfrm>
            <a:custGeom>
              <a:avLst/>
              <a:gdLst/>
              <a:ahLst/>
              <a:cxnLst/>
              <a:rect l="l" t="t" r="r" b="b"/>
              <a:pathLst>
                <a:path w="78290" h="4738" extrusionOk="0">
                  <a:moveTo>
                    <a:pt x="78290" y="2369"/>
                  </a:moveTo>
                  <a:cubicBezTo>
                    <a:pt x="78290" y="3670"/>
                    <a:pt x="60777" y="4737"/>
                    <a:pt x="39162" y="4737"/>
                  </a:cubicBezTo>
                  <a:cubicBezTo>
                    <a:pt x="17546" y="4737"/>
                    <a:pt x="1" y="3670"/>
                    <a:pt x="1" y="2369"/>
                  </a:cubicBezTo>
                  <a:cubicBezTo>
                    <a:pt x="1" y="1068"/>
                    <a:pt x="17546" y="1"/>
                    <a:pt x="39162" y="1"/>
                  </a:cubicBezTo>
                  <a:cubicBezTo>
                    <a:pt x="60777" y="1"/>
                    <a:pt x="78290" y="1068"/>
                    <a:pt x="78290" y="23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8"/>
            <p:cNvSpPr/>
            <p:nvPr/>
          </p:nvSpPr>
          <p:spPr>
            <a:xfrm>
              <a:off x="1143916" y="1356750"/>
              <a:ext cx="2381734" cy="808230"/>
            </a:xfrm>
            <a:custGeom>
              <a:avLst/>
              <a:gdLst/>
              <a:ahLst/>
              <a:cxnLst/>
              <a:rect l="l" t="t" r="r" b="b"/>
              <a:pathLst>
                <a:path w="120320" h="40830" extrusionOk="0">
                  <a:moveTo>
                    <a:pt x="4103" y="18480"/>
                  </a:moveTo>
                  <a:cubicBezTo>
                    <a:pt x="2702" y="19047"/>
                    <a:pt x="1067" y="18313"/>
                    <a:pt x="534" y="16912"/>
                  </a:cubicBezTo>
                  <a:cubicBezTo>
                    <a:pt x="0" y="15478"/>
                    <a:pt x="701" y="13877"/>
                    <a:pt x="2135" y="13343"/>
                  </a:cubicBezTo>
                  <a:cubicBezTo>
                    <a:pt x="36926" y="0"/>
                    <a:pt x="91132" y="9907"/>
                    <a:pt x="119152" y="35759"/>
                  </a:cubicBezTo>
                  <a:cubicBezTo>
                    <a:pt x="120253" y="36793"/>
                    <a:pt x="120319" y="38528"/>
                    <a:pt x="119319" y="39662"/>
                  </a:cubicBezTo>
                  <a:cubicBezTo>
                    <a:pt x="118284" y="40763"/>
                    <a:pt x="116517" y="40830"/>
                    <a:pt x="115416" y="39795"/>
                  </a:cubicBezTo>
                  <a:cubicBezTo>
                    <a:pt x="89597" y="16012"/>
                    <a:pt x="37694" y="5604"/>
                    <a:pt x="4103" y="184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8"/>
            <p:cNvSpPr/>
            <p:nvPr/>
          </p:nvSpPr>
          <p:spPr>
            <a:xfrm>
              <a:off x="2240005" y="1477578"/>
              <a:ext cx="291224" cy="291877"/>
            </a:xfrm>
            <a:custGeom>
              <a:avLst/>
              <a:gdLst/>
              <a:ahLst/>
              <a:cxnLst/>
              <a:rect l="l" t="t" r="r" b="b"/>
              <a:pathLst>
                <a:path w="14712" h="14745" extrusionOk="0">
                  <a:moveTo>
                    <a:pt x="6072" y="14044"/>
                  </a:moveTo>
                  <a:cubicBezTo>
                    <a:pt x="9741" y="14745"/>
                    <a:pt x="13310" y="12309"/>
                    <a:pt x="14011" y="8640"/>
                  </a:cubicBezTo>
                  <a:cubicBezTo>
                    <a:pt x="14711" y="4971"/>
                    <a:pt x="12310" y="1402"/>
                    <a:pt x="8640" y="701"/>
                  </a:cubicBezTo>
                  <a:cubicBezTo>
                    <a:pt x="4971" y="1"/>
                    <a:pt x="1402" y="2436"/>
                    <a:pt x="701" y="6105"/>
                  </a:cubicBezTo>
                  <a:cubicBezTo>
                    <a:pt x="1" y="9774"/>
                    <a:pt x="2403" y="13310"/>
                    <a:pt x="6072" y="1404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8"/>
            <p:cNvSpPr/>
            <p:nvPr/>
          </p:nvSpPr>
          <p:spPr>
            <a:xfrm>
              <a:off x="574731" y="3048450"/>
              <a:ext cx="1210345" cy="314325"/>
            </a:xfrm>
            <a:custGeom>
              <a:avLst/>
              <a:gdLst/>
              <a:ahLst/>
              <a:cxnLst/>
              <a:rect l="l" t="t" r="r" b="b"/>
              <a:pathLst>
                <a:path w="61144" h="15879" extrusionOk="0">
                  <a:moveTo>
                    <a:pt x="0" y="0"/>
                  </a:moveTo>
                  <a:cubicBezTo>
                    <a:pt x="1568" y="2802"/>
                    <a:pt x="3603" y="5338"/>
                    <a:pt x="6071" y="7539"/>
                  </a:cubicBezTo>
                  <a:cubicBezTo>
                    <a:pt x="11842" y="12676"/>
                    <a:pt x="19814" y="15878"/>
                    <a:pt x="28587" y="15878"/>
                  </a:cubicBezTo>
                  <a:lnTo>
                    <a:pt x="32590" y="15878"/>
                  </a:lnTo>
                  <a:cubicBezTo>
                    <a:pt x="41363" y="15878"/>
                    <a:pt x="49335" y="12676"/>
                    <a:pt x="55106" y="7539"/>
                  </a:cubicBezTo>
                  <a:cubicBezTo>
                    <a:pt x="57575" y="5338"/>
                    <a:pt x="59609" y="2802"/>
                    <a:pt x="611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8"/>
            <p:cNvSpPr/>
            <p:nvPr/>
          </p:nvSpPr>
          <p:spPr>
            <a:xfrm>
              <a:off x="537081" y="3000903"/>
              <a:ext cx="1285646" cy="192843"/>
            </a:xfrm>
            <a:custGeom>
              <a:avLst/>
              <a:gdLst/>
              <a:ahLst/>
              <a:cxnLst/>
              <a:rect l="l" t="t" r="r" b="b"/>
              <a:pathLst>
                <a:path w="64948" h="9742" extrusionOk="0">
                  <a:moveTo>
                    <a:pt x="32491" y="1"/>
                  </a:moveTo>
                  <a:cubicBezTo>
                    <a:pt x="14545" y="1"/>
                    <a:pt x="1" y="2169"/>
                    <a:pt x="1" y="4871"/>
                  </a:cubicBezTo>
                  <a:cubicBezTo>
                    <a:pt x="1" y="7573"/>
                    <a:pt x="14545" y="9741"/>
                    <a:pt x="32491" y="9741"/>
                  </a:cubicBezTo>
                  <a:cubicBezTo>
                    <a:pt x="50437" y="9741"/>
                    <a:pt x="64947" y="7573"/>
                    <a:pt x="64947" y="4871"/>
                  </a:cubicBezTo>
                  <a:cubicBezTo>
                    <a:pt x="64947" y="2169"/>
                    <a:pt x="50437" y="1"/>
                    <a:pt x="324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8"/>
            <p:cNvSpPr/>
            <p:nvPr/>
          </p:nvSpPr>
          <p:spPr>
            <a:xfrm>
              <a:off x="537081" y="3044491"/>
              <a:ext cx="1285646" cy="52833"/>
            </a:xfrm>
            <a:custGeom>
              <a:avLst/>
              <a:gdLst/>
              <a:ahLst/>
              <a:cxnLst/>
              <a:rect l="l" t="t" r="r" b="b"/>
              <a:pathLst>
                <a:path w="64948" h="2669" extrusionOk="0">
                  <a:moveTo>
                    <a:pt x="1" y="0"/>
                  </a:moveTo>
                  <a:lnTo>
                    <a:pt x="1" y="2669"/>
                  </a:lnTo>
                  <a:lnTo>
                    <a:pt x="64947" y="2669"/>
                  </a:lnTo>
                  <a:lnTo>
                    <a:pt x="649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8"/>
            <p:cNvSpPr/>
            <p:nvPr/>
          </p:nvSpPr>
          <p:spPr>
            <a:xfrm>
              <a:off x="537081" y="2948090"/>
              <a:ext cx="1285646" cy="192823"/>
            </a:xfrm>
            <a:custGeom>
              <a:avLst/>
              <a:gdLst/>
              <a:ahLst/>
              <a:cxnLst/>
              <a:rect l="l" t="t" r="r" b="b"/>
              <a:pathLst>
                <a:path w="64948" h="9741" extrusionOk="0">
                  <a:moveTo>
                    <a:pt x="32491" y="0"/>
                  </a:moveTo>
                  <a:cubicBezTo>
                    <a:pt x="14545" y="0"/>
                    <a:pt x="1" y="2168"/>
                    <a:pt x="1" y="4870"/>
                  </a:cubicBezTo>
                  <a:cubicBezTo>
                    <a:pt x="1" y="7572"/>
                    <a:pt x="14545" y="9740"/>
                    <a:pt x="32491" y="9740"/>
                  </a:cubicBezTo>
                  <a:cubicBezTo>
                    <a:pt x="50437" y="9740"/>
                    <a:pt x="64947" y="7572"/>
                    <a:pt x="64947" y="4870"/>
                  </a:cubicBezTo>
                  <a:cubicBezTo>
                    <a:pt x="64947" y="2168"/>
                    <a:pt x="50437" y="0"/>
                    <a:pt x="32491" y="0"/>
                  </a:cubicBezTo>
                  <a:close/>
                </a:path>
              </a:pathLst>
            </a:custGeom>
            <a:solidFill>
              <a:srgbClr val="2F9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8"/>
            <p:cNvSpPr/>
            <p:nvPr/>
          </p:nvSpPr>
          <p:spPr>
            <a:xfrm>
              <a:off x="616993" y="2971190"/>
              <a:ext cx="1126494" cy="126134"/>
            </a:xfrm>
            <a:custGeom>
              <a:avLst/>
              <a:gdLst/>
              <a:ahLst/>
              <a:cxnLst/>
              <a:rect l="l" t="t" r="r" b="b"/>
              <a:pathLst>
                <a:path w="56908" h="6372" extrusionOk="0">
                  <a:moveTo>
                    <a:pt x="28454" y="1"/>
                  </a:moveTo>
                  <a:cubicBezTo>
                    <a:pt x="12742" y="1"/>
                    <a:pt x="0" y="1435"/>
                    <a:pt x="0" y="3170"/>
                  </a:cubicBezTo>
                  <a:cubicBezTo>
                    <a:pt x="0" y="4938"/>
                    <a:pt x="12742" y="6372"/>
                    <a:pt x="28454" y="6372"/>
                  </a:cubicBezTo>
                  <a:cubicBezTo>
                    <a:pt x="44165" y="6372"/>
                    <a:pt x="56907" y="4938"/>
                    <a:pt x="56907" y="3170"/>
                  </a:cubicBezTo>
                  <a:cubicBezTo>
                    <a:pt x="56907" y="1435"/>
                    <a:pt x="44165" y="1"/>
                    <a:pt x="28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8"/>
            <p:cNvSpPr/>
            <p:nvPr/>
          </p:nvSpPr>
          <p:spPr>
            <a:xfrm>
              <a:off x="1821380" y="2952049"/>
              <a:ext cx="97748" cy="97748"/>
            </a:xfrm>
            <a:custGeom>
              <a:avLst/>
              <a:gdLst/>
              <a:ahLst/>
              <a:cxnLst/>
              <a:rect l="l" t="t" r="r" b="b"/>
              <a:pathLst>
                <a:path w="4938" h="4938" fill="none" extrusionOk="0">
                  <a:moveTo>
                    <a:pt x="4937" y="2469"/>
                  </a:moveTo>
                  <a:cubicBezTo>
                    <a:pt x="4937" y="3836"/>
                    <a:pt x="3837" y="4937"/>
                    <a:pt x="2469" y="4937"/>
                  </a:cubicBezTo>
                  <a:cubicBezTo>
                    <a:pt x="1101" y="4937"/>
                    <a:pt x="0" y="3836"/>
                    <a:pt x="0" y="2469"/>
                  </a:cubicBezTo>
                  <a:cubicBezTo>
                    <a:pt x="0" y="1101"/>
                    <a:pt x="1101" y="0"/>
                    <a:pt x="2469" y="0"/>
                  </a:cubicBezTo>
                  <a:cubicBezTo>
                    <a:pt x="3837" y="0"/>
                    <a:pt x="4937" y="1101"/>
                    <a:pt x="4937" y="2469"/>
                  </a:cubicBezTo>
                  <a:close/>
                </a:path>
              </a:pathLst>
            </a:custGeom>
            <a:solidFill>
              <a:schemeClr val="accent3"/>
            </a:solidFill>
            <a:ln w="40025" cap="flat" cmpd="sng">
              <a:solidFill>
                <a:srgbClr val="014A5E"/>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8"/>
            <p:cNvSpPr/>
            <p:nvPr/>
          </p:nvSpPr>
          <p:spPr>
            <a:xfrm>
              <a:off x="442658" y="2952049"/>
              <a:ext cx="97748" cy="97748"/>
            </a:xfrm>
            <a:custGeom>
              <a:avLst/>
              <a:gdLst/>
              <a:ahLst/>
              <a:cxnLst/>
              <a:rect l="l" t="t" r="r" b="b"/>
              <a:pathLst>
                <a:path w="4938" h="4938" fill="none" extrusionOk="0">
                  <a:moveTo>
                    <a:pt x="4938" y="2469"/>
                  </a:moveTo>
                  <a:cubicBezTo>
                    <a:pt x="4938" y="3836"/>
                    <a:pt x="3837" y="4937"/>
                    <a:pt x="2469" y="4937"/>
                  </a:cubicBezTo>
                  <a:cubicBezTo>
                    <a:pt x="1135" y="4937"/>
                    <a:pt x="1" y="3836"/>
                    <a:pt x="1" y="2469"/>
                  </a:cubicBezTo>
                  <a:cubicBezTo>
                    <a:pt x="1" y="1101"/>
                    <a:pt x="1135" y="0"/>
                    <a:pt x="2469" y="0"/>
                  </a:cubicBezTo>
                  <a:cubicBezTo>
                    <a:pt x="3837" y="0"/>
                    <a:pt x="4938" y="1101"/>
                    <a:pt x="4938" y="2469"/>
                  </a:cubicBezTo>
                  <a:close/>
                </a:path>
              </a:pathLst>
            </a:custGeom>
            <a:solidFill>
              <a:schemeClr val="accent3"/>
            </a:solidFill>
            <a:ln w="40025" cap="flat" cmpd="sng">
              <a:solidFill>
                <a:srgbClr val="014A5E"/>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8"/>
            <p:cNvSpPr/>
            <p:nvPr/>
          </p:nvSpPr>
          <p:spPr>
            <a:xfrm>
              <a:off x="498797" y="1776047"/>
              <a:ext cx="684749" cy="1207713"/>
            </a:xfrm>
            <a:custGeom>
              <a:avLst/>
              <a:gdLst/>
              <a:ahLst/>
              <a:cxnLst/>
              <a:rect l="l" t="t" r="r" b="b"/>
              <a:pathLst>
                <a:path w="34592" h="61011" fill="none" extrusionOk="0">
                  <a:moveTo>
                    <a:pt x="34591" y="0"/>
                  </a:moveTo>
                  <a:lnTo>
                    <a:pt x="0" y="61010"/>
                  </a:lnTo>
                </a:path>
              </a:pathLst>
            </a:custGeom>
            <a:solidFill>
              <a:schemeClr val="accent3"/>
            </a:solidFill>
            <a:ln w="26675" cap="rnd" cmpd="sng">
              <a:solidFill>
                <a:srgbClr val="014A5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8"/>
            <p:cNvSpPr/>
            <p:nvPr/>
          </p:nvSpPr>
          <p:spPr>
            <a:xfrm>
              <a:off x="1114857" y="1704073"/>
              <a:ext cx="132072" cy="122175"/>
            </a:xfrm>
            <a:custGeom>
              <a:avLst/>
              <a:gdLst/>
              <a:ahLst/>
              <a:cxnLst/>
              <a:rect l="l" t="t" r="r" b="b"/>
              <a:pathLst>
                <a:path w="6672" h="6172" extrusionOk="0">
                  <a:moveTo>
                    <a:pt x="3636" y="1435"/>
                  </a:moveTo>
                  <a:cubicBezTo>
                    <a:pt x="4537" y="1635"/>
                    <a:pt x="5137" y="2502"/>
                    <a:pt x="4971" y="3403"/>
                  </a:cubicBezTo>
                  <a:cubicBezTo>
                    <a:pt x="4837" y="4170"/>
                    <a:pt x="4137" y="4737"/>
                    <a:pt x="3336" y="4737"/>
                  </a:cubicBezTo>
                  <a:cubicBezTo>
                    <a:pt x="3236" y="4737"/>
                    <a:pt x="3136" y="4737"/>
                    <a:pt x="3036" y="4704"/>
                  </a:cubicBezTo>
                  <a:cubicBezTo>
                    <a:pt x="2602" y="4637"/>
                    <a:pt x="2202" y="4370"/>
                    <a:pt x="1968" y="4003"/>
                  </a:cubicBezTo>
                  <a:cubicBezTo>
                    <a:pt x="1702" y="3636"/>
                    <a:pt x="1635" y="3202"/>
                    <a:pt x="1702" y="2769"/>
                  </a:cubicBezTo>
                  <a:cubicBezTo>
                    <a:pt x="1868" y="2002"/>
                    <a:pt x="2535" y="1435"/>
                    <a:pt x="3336" y="1435"/>
                  </a:cubicBezTo>
                  <a:close/>
                  <a:moveTo>
                    <a:pt x="3336" y="0"/>
                  </a:moveTo>
                  <a:cubicBezTo>
                    <a:pt x="1902" y="0"/>
                    <a:pt x="601" y="1034"/>
                    <a:pt x="334" y="2502"/>
                  </a:cubicBezTo>
                  <a:cubicBezTo>
                    <a:pt x="0" y="4170"/>
                    <a:pt x="1101" y="5771"/>
                    <a:pt x="2769" y="6105"/>
                  </a:cubicBezTo>
                  <a:cubicBezTo>
                    <a:pt x="2969" y="6138"/>
                    <a:pt x="3136" y="6171"/>
                    <a:pt x="3336" y="6171"/>
                  </a:cubicBezTo>
                  <a:cubicBezTo>
                    <a:pt x="4804" y="6171"/>
                    <a:pt x="6071" y="5137"/>
                    <a:pt x="6372" y="3669"/>
                  </a:cubicBezTo>
                  <a:cubicBezTo>
                    <a:pt x="6672" y="2002"/>
                    <a:pt x="5571" y="367"/>
                    <a:pt x="3903" y="67"/>
                  </a:cubicBezTo>
                  <a:cubicBezTo>
                    <a:pt x="3736" y="34"/>
                    <a:pt x="3536" y="0"/>
                    <a:pt x="33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8"/>
            <p:cNvSpPr/>
            <p:nvPr/>
          </p:nvSpPr>
          <p:spPr>
            <a:xfrm>
              <a:off x="2871267" y="3498786"/>
              <a:ext cx="1210345" cy="314325"/>
            </a:xfrm>
            <a:custGeom>
              <a:avLst/>
              <a:gdLst/>
              <a:ahLst/>
              <a:cxnLst/>
              <a:rect l="l" t="t" r="r" b="b"/>
              <a:pathLst>
                <a:path w="61144" h="15879" extrusionOk="0">
                  <a:moveTo>
                    <a:pt x="0" y="0"/>
                  </a:moveTo>
                  <a:cubicBezTo>
                    <a:pt x="1568" y="2802"/>
                    <a:pt x="3603" y="5337"/>
                    <a:pt x="6071" y="7505"/>
                  </a:cubicBezTo>
                  <a:cubicBezTo>
                    <a:pt x="11842" y="12676"/>
                    <a:pt x="19814" y="15878"/>
                    <a:pt x="28587" y="15878"/>
                  </a:cubicBezTo>
                  <a:lnTo>
                    <a:pt x="32590" y="15878"/>
                  </a:lnTo>
                  <a:cubicBezTo>
                    <a:pt x="41363" y="15878"/>
                    <a:pt x="49336" y="12676"/>
                    <a:pt x="55106" y="7505"/>
                  </a:cubicBezTo>
                  <a:cubicBezTo>
                    <a:pt x="57541" y="5337"/>
                    <a:pt x="59610" y="2802"/>
                    <a:pt x="611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8"/>
            <p:cNvSpPr/>
            <p:nvPr/>
          </p:nvSpPr>
          <p:spPr>
            <a:xfrm>
              <a:off x="2833617" y="3451239"/>
              <a:ext cx="1285646" cy="192823"/>
            </a:xfrm>
            <a:custGeom>
              <a:avLst/>
              <a:gdLst/>
              <a:ahLst/>
              <a:cxnLst/>
              <a:rect l="l" t="t" r="r" b="b"/>
              <a:pathLst>
                <a:path w="64948" h="9741" extrusionOk="0">
                  <a:moveTo>
                    <a:pt x="32491" y="0"/>
                  </a:moveTo>
                  <a:cubicBezTo>
                    <a:pt x="14545" y="0"/>
                    <a:pt x="1" y="2169"/>
                    <a:pt x="1" y="4871"/>
                  </a:cubicBezTo>
                  <a:cubicBezTo>
                    <a:pt x="1" y="7539"/>
                    <a:pt x="14545" y="9741"/>
                    <a:pt x="32491" y="9741"/>
                  </a:cubicBezTo>
                  <a:cubicBezTo>
                    <a:pt x="50404" y="9741"/>
                    <a:pt x="64947" y="7539"/>
                    <a:pt x="64947" y="4871"/>
                  </a:cubicBezTo>
                  <a:cubicBezTo>
                    <a:pt x="64947" y="2169"/>
                    <a:pt x="50404" y="0"/>
                    <a:pt x="324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8"/>
            <p:cNvSpPr/>
            <p:nvPr/>
          </p:nvSpPr>
          <p:spPr>
            <a:xfrm>
              <a:off x="2833617" y="3494808"/>
              <a:ext cx="1285646" cy="52853"/>
            </a:xfrm>
            <a:custGeom>
              <a:avLst/>
              <a:gdLst/>
              <a:ahLst/>
              <a:cxnLst/>
              <a:rect l="l" t="t" r="r" b="b"/>
              <a:pathLst>
                <a:path w="64948" h="2670" extrusionOk="0">
                  <a:moveTo>
                    <a:pt x="1" y="1"/>
                  </a:moveTo>
                  <a:lnTo>
                    <a:pt x="1" y="2670"/>
                  </a:lnTo>
                  <a:lnTo>
                    <a:pt x="64947" y="2670"/>
                  </a:lnTo>
                  <a:lnTo>
                    <a:pt x="649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8"/>
            <p:cNvSpPr/>
            <p:nvPr/>
          </p:nvSpPr>
          <p:spPr>
            <a:xfrm>
              <a:off x="2833617" y="3398406"/>
              <a:ext cx="1285646" cy="192843"/>
            </a:xfrm>
            <a:custGeom>
              <a:avLst/>
              <a:gdLst/>
              <a:ahLst/>
              <a:cxnLst/>
              <a:rect l="l" t="t" r="r" b="b"/>
              <a:pathLst>
                <a:path w="64948" h="9742" extrusionOk="0">
                  <a:moveTo>
                    <a:pt x="32491" y="1"/>
                  </a:moveTo>
                  <a:cubicBezTo>
                    <a:pt x="14545" y="1"/>
                    <a:pt x="1" y="2169"/>
                    <a:pt x="1" y="4871"/>
                  </a:cubicBezTo>
                  <a:cubicBezTo>
                    <a:pt x="1" y="7540"/>
                    <a:pt x="14545" y="9741"/>
                    <a:pt x="32491" y="9741"/>
                  </a:cubicBezTo>
                  <a:cubicBezTo>
                    <a:pt x="50404" y="9741"/>
                    <a:pt x="64947" y="7540"/>
                    <a:pt x="64947" y="4871"/>
                  </a:cubicBezTo>
                  <a:cubicBezTo>
                    <a:pt x="64947" y="2169"/>
                    <a:pt x="50404" y="1"/>
                    <a:pt x="32491" y="1"/>
                  </a:cubicBezTo>
                  <a:close/>
                </a:path>
              </a:pathLst>
            </a:custGeom>
            <a:solidFill>
              <a:srgbClr val="2F9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8"/>
            <p:cNvSpPr/>
            <p:nvPr/>
          </p:nvSpPr>
          <p:spPr>
            <a:xfrm>
              <a:off x="2912857" y="3421527"/>
              <a:ext cx="1127167" cy="126134"/>
            </a:xfrm>
            <a:custGeom>
              <a:avLst/>
              <a:gdLst/>
              <a:ahLst/>
              <a:cxnLst/>
              <a:rect l="l" t="t" r="r" b="b"/>
              <a:pathLst>
                <a:path w="56942" h="6372" extrusionOk="0">
                  <a:moveTo>
                    <a:pt x="28488" y="0"/>
                  </a:moveTo>
                  <a:cubicBezTo>
                    <a:pt x="12743" y="0"/>
                    <a:pt x="1" y="1401"/>
                    <a:pt x="1" y="3169"/>
                  </a:cubicBezTo>
                  <a:cubicBezTo>
                    <a:pt x="1" y="4937"/>
                    <a:pt x="12743" y="6372"/>
                    <a:pt x="28488" y="6372"/>
                  </a:cubicBezTo>
                  <a:cubicBezTo>
                    <a:pt x="44199" y="6372"/>
                    <a:pt x="56942" y="4937"/>
                    <a:pt x="56942" y="3169"/>
                  </a:cubicBezTo>
                  <a:cubicBezTo>
                    <a:pt x="56942" y="1401"/>
                    <a:pt x="44199" y="0"/>
                    <a:pt x="284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8"/>
            <p:cNvSpPr/>
            <p:nvPr/>
          </p:nvSpPr>
          <p:spPr>
            <a:xfrm>
              <a:off x="4117917" y="3402365"/>
              <a:ext cx="97748" cy="97748"/>
            </a:xfrm>
            <a:custGeom>
              <a:avLst/>
              <a:gdLst/>
              <a:ahLst/>
              <a:cxnLst/>
              <a:rect l="l" t="t" r="r" b="b"/>
              <a:pathLst>
                <a:path w="4938" h="4938" fill="none" extrusionOk="0">
                  <a:moveTo>
                    <a:pt x="4938" y="2469"/>
                  </a:moveTo>
                  <a:cubicBezTo>
                    <a:pt x="4938" y="3804"/>
                    <a:pt x="3803" y="4938"/>
                    <a:pt x="2469" y="4938"/>
                  </a:cubicBezTo>
                  <a:cubicBezTo>
                    <a:pt x="1101" y="4938"/>
                    <a:pt x="1" y="3804"/>
                    <a:pt x="1" y="2469"/>
                  </a:cubicBezTo>
                  <a:cubicBezTo>
                    <a:pt x="1" y="1102"/>
                    <a:pt x="1101" y="1"/>
                    <a:pt x="2469" y="1"/>
                  </a:cubicBezTo>
                  <a:cubicBezTo>
                    <a:pt x="3803" y="1"/>
                    <a:pt x="4938" y="1102"/>
                    <a:pt x="4938" y="2469"/>
                  </a:cubicBezTo>
                  <a:close/>
                </a:path>
              </a:pathLst>
            </a:custGeom>
            <a:solidFill>
              <a:schemeClr val="accent3"/>
            </a:solidFill>
            <a:ln w="40025" cap="flat" cmpd="sng">
              <a:solidFill>
                <a:srgbClr val="014A5E"/>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8"/>
            <p:cNvSpPr/>
            <p:nvPr/>
          </p:nvSpPr>
          <p:spPr>
            <a:xfrm>
              <a:off x="2739195" y="3402365"/>
              <a:ext cx="97748" cy="97748"/>
            </a:xfrm>
            <a:custGeom>
              <a:avLst/>
              <a:gdLst/>
              <a:ahLst/>
              <a:cxnLst/>
              <a:rect l="l" t="t" r="r" b="b"/>
              <a:pathLst>
                <a:path w="4938" h="4938" fill="none" extrusionOk="0">
                  <a:moveTo>
                    <a:pt x="4938" y="2469"/>
                  </a:moveTo>
                  <a:cubicBezTo>
                    <a:pt x="4938" y="3804"/>
                    <a:pt x="3837" y="4938"/>
                    <a:pt x="2469" y="4938"/>
                  </a:cubicBezTo>
                  <a:cubicBezTo>
                    <a:pt x="1102" y="4938"/>
                    <a:pt x="1" y="3804"/>
                    <a:pt x="1" y="2469"/>
                  </a:cubicBezTo>
                  <a:cubicBezTo>
                    <a:pt x="1" y="1102"/>
                    <a:pt x="1102" y="1"/>
                    <a:pt x="2469" y="1"/>
                  </a:cubicBezTo>
                  <a:cubicBezTo>
                    <a:pt x="3837" y="1"/>
                    <a:pt x="4938" y="1102"/>
                    <a:pt x="4938" y="2469"/>
                  </a:cubicBezTo>
                  <a:close/>
                </a:path>
              </a:pathLst>
            </a:custGeom>
            <a:solidFill>
              <a:schemeClr val="accent3"/>
            </a:solidFill>
            <a:ln w="40025" cap="flat" cmpd="sng">
              <a:solidFill>
                <a:srgbClr val="014A5E"/>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8"/>
            <p:cNvSpPr/>
            <p:nvPr/>
          </p:nvSpPr>
          <p:spPr>
            <a:xfrm>
              <a:off x="3479409" y="2226364"/>
              <a:ext cx="677484" cy="1207733"/>
            </a:xfrm>
            <a:custGeom>
              <a:avLst/>
              <a:gdLst/>
              <a:ahLst/>
              <a:cxnLst/>
              <a:rect l="l" t="t" r="r" b="b"/>
              <a:pathLst>
                <a:path w="34225" h="61012" fill="none" extrusionOk="0">
                  <a:moveTo>
                    <a:pt x="0" y="1"/>
                  </a:moveTo>
                  <a:lnTo>
                    <a:pt x="34225" y="61011"/>
                  </a:lnTo>
                </a:path>
              </a:pathLst>
            </a:custGeom>
            <a:solidFill>
              <a:schemeClr val="accent3"/>
            </a:solidFill>
            <a:ln w="26675" cap="rnd" cmpd="sng">
              <a:solidFill>
                <a:srgbClr val="014A5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8"/>
            <p:cNvSpPr/>
            <p:nvPr/>
          </p:nvSpPr>
          <p:spPr>
            <a:xfrm>
              <a:off x="2795334" y="2226364"/>
              <a:ext cx="684095" cy="1207733"/>
            </a:xfrm>
            <a:custGeom>
              <a:avLst/>
              <a:gdLst/>
              <a:ahLst/>
              <a:cxnLst/>
              <a:rect l="l" t="t" r="r" b="b"/>
              <a:pathLst>
                <a:path w="34559" h="61012" fill="none" extrusionOk="0">
                  <a:moveTo>
                    <a:pt x="34558" y="1"/>
                  </a:moveTo>
                  <a:lnTo>
                    <a:pt x="0" y="61011"/>
                  </a:lnTo>
                </a:path>
              </a:pathLst>
            </a:custGeom>
            <a:solidFill>
              <a:schemeClr val="accent3"/>
            </a:solidFill>
            <a:ln w="26675" cap="rnd" cmpd="sng">
              <a:solidFill>
                <a:srgbClr val="014A5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8"/>
            <p:cNvSpPr/>
            <p:nvPr/>
          </p:nvSpPr>
          <p:spPr>
            <a:xfrm>
              <a:off x="3411394" y="2154389"/>
              <a:ext cx="132072" cy="121522"/>
            </a:xfrm>
            <a:custGeom>
              <a:avLst/>
              <a:gdLst/>
              <a:ahLst/>
              <a:cxnLst/>
              <a:rect l="l" t="t" r="r" b="b"/>
              <a:pathLst>
                <a:path w="6672" h="6139" extrusionOk="0">
                  <a:moveTo>
                    <a:pt x="3336" y="1402"/>
                  </a:moveTo>
                  <a:cubicBezTo>
                    <a:pt x="3436" y="1402"/>
                    <a:pt x="3536" y="1435"/>
                    <a:pt x="3636" y="1435"/>
                  </a:cubicBezTo>
                  <a:cubicBezTo>
                    <a:pt x="4537" y="1602"/>
                    <a:pt x="5137" y="2503"/>
                    <a:pt x="4971" y="3403"/>
                  </a:cubicBezTo>
                  <a:cubicBezTo>
                    <a:pt x="4804" y="4170"/>
                    <a:pt x="4137" y="4738"/>
                    <a:pt x="3336" y="4738"/>
                  </a:cubicBezTo>
                  <a:cubicBezTo>
                    <a:pt x="3236" y="4738"/>
                    <a:pt x="3136" y="4738"/>
                    <a:pt x="3036" y="4704"/>
                  </a:cubicBezTo>
                  <a:cubicBezTo>
                    <a:pt x="2569" y="4637"/>
                    <a:pt x="2202" y="4371"/>
                    <a:pt x="1969" y="4004"/>
                  </a:cubicBezTo>
                  <a:cubicBezTo>
                    <a:pt x="1702" y="3637"/>
                    <a:pt x="1602" y="3203"/>
                    <a:pt x="1702" y="2769"/>
                  </a:cubicBezTo>
                  <a:cubicBezTo>
                    <a:pt x="1835" y="1969"/>
                    <a:pt x="2536" y="1402"/>
                    <a:pt x="3336" y="1402"/>
                  </a:cubicBezTo>
                  <a:close/>
                  <a:moveTo>
                    <a:pt x="3336" y="1"/>
                  </a:moveTo>
                  <a:cubicBezTo>
                    <a:pt x="1868" y="1"/>
                    <a:pt x="601" y="1035"/>
                    <a:pt x="301" y="2503"/>
                  </a:cubicBezTo>
                  <a:cubicBezTo>
                    <a:pt x="0" y="4170"/>
                    <a:pt x="1101" y="5772"/>
                    <a:pt x="2769" y="6105"/>
                  </a:cubicBezTo>
                  <a:cubicBezTo>
                    <a:pt x="2936" y="6139"/>
                    <a:pt x="3136" y="6139"/>
                    <a:pt x="3336" y="6139"/>
                  </a:cubicBezTo>
                  <a:cubicBezTo>
                    <a:pt x="4771" y="6139"/>
                    <a:pt x="6071" y="5138"/>
                    <a:pt x="6338" y="3637"/>
                  </a:cubicBezTo>
                  <a:cubicBezTo>
                    <a:pt x="6672" y="1969"/>
                    <a:pt x="5571" y="368"/>
                    <a:pt x="3903" y="68"/>
                  </a:cubicBezTo>
                  <a:cubicBezTo>
                    <a:pt x="3703" y="34"/>
                    <a:pt x="3536" y="1"/>
                    <a:pt x="3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1" name="Google Shape;1191;p48"/>
            <p:cNvGrpSpPr/>
            <p:nvPr/>
          </p:nvGrpSpPr>
          <p:grpSpPr>
            <a:xfrm flipH="1">
              <a:off x="776451" y="2275899"/>
              <a:ext cx="808869" cy="808277"/>
              <a:chOff x="889282" y="2874625"/>
              <a:chExt cx="1356253" cy="1355487"/>
            </a:xfrm>
          </p:grpSpPr>
          <p:sp>
            <p:nvSpPr>
              <p:cNvPr id="1192" name="Google Shape;1192;p48"/>
              <p:cNvSpPr/>
              <p:nvPr/>
            </p:nvSpPr>
            <p:spPr>
              <a:xfrm>
                <a:off x="889282" y="2874625"/>
                <a:ext cx="1356253" cy="1355487"/>
              </a:xfrm>
              <a:custGeom>
                <a:avLst/>
                <a:gdLst/>
                <a:ahLst/>
                <a:cxnLst/>
                <a:rect l="l" t="t" r="r" b="b"/>
                <a:pathLst>
                  <a:path w="60211" h="60177" extrusionOk="0">
                    <a:moveTo>
                      <a:pt x="30056" y="0"/>
                    </a:moveTo>
                    <a:cubicBezTo>
                      <a:pt x="18347" y="0"/>
                      <a:pt x="8207" y="6672"/>
                      <a:pt x="3270" y="16479"/>
                    </a:cubicBezTo>
                    <a:cubicBezTo>
                      <a:pt x="1168" y="20548"/>
                      <a:pt x="1" y="25185"/>
                      <a:pt x="1" y="30089"/>
                    </a:cubicBezTo>
                    <a:cubicBezTo>
                      <a:pt x="1" y="32557"/>
                      <a:pt x="301" y="34925"/>
                      <a:pt x="868" y="37227"/>
                    </a:cubicBezTo>
                    <a:cubicBezTo>
                      <a:pt x="1335" y="39195"/>
                      <a:pt x="2036" y="41097"/>
                      <a:pt x="2869" y="42898"/>
                    </a:cubicBezTo>
                    <a:cubicBezTo>
                      <a:pt x="4104" y="45400"/>
                      <a:pt x="5638" y="47735"/>
                      <a:pt x="7439" y="49836"/>
                    </a:cubicBezTo>
                    <a:cubicBezTo>
                      <a:pt x="12943" y="56174"/>
                      <a:pt x="21049" y="60177"/>
                      <a:pt x="30122" y="60177"/>
                    </a:cubicBezTo>
                    <a:cubicBezTo>
                      <a:pt x="42164" y="60177"/>
                      <a:pt x="52538" y="53138"/>
                      <a:pt x="57342" y="42898"/>
                    </a:cubicBezTo>
                    <a:cubicBezTo>
                      <a:pt x="59176" y="39028"/>
                      <a:pt x="60210" y="34692"/>
                      <a:pt x="60210" y="30122"/>
                    </a:cubicBezTo>
                    <a:cubicBezTo>
                      <a:pt x="60210" y="26519"/>
                      <a:pt x="59577" y="23117"/>
                      <a:pt x="58376" y="19881"/>
                    </a:cubicBezTo>
                    <a:cubicBezTo>
                      <a:pt x="57909" y="18714"/>
                      <a:pt x="57475" y="17580"/>
                      <a:pt x="56875" y="16479"/>
                    </a:cubicBezTo>
                    <a:cubicBezTo>
                      <a:pt x="55707" y="14177"/>
                      <a:pt x="54306" y="12042"/>
                      <a:pt x="52572" y="10141"/>
                    </a:cubicBezTo>
                    <a:cubicBezTo>
                      <a:pt x="47068" y="3903"/>
                      <a:pt x="39029" y="0"/>
                      <a:pt x="30056"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8"/>
              <p:cNvSpPr/>
              <p:nvPr/>
            </p:nvSpPr>
            <p:spPr>
              <a:xfrm>
                <a:off x="992992" y="2979078"/>
                <a:ext cx="1149608" cy="1148865"/>
              </a:xfrm>
              <a:custGeom>
                <a:avLst/>
                <a:gdLst/>
                <a:ahLst/>
                <a:cxnLst/>
                <a:rect l="l" t="t" r="r" b="b"/>
                <a:pathLst>
                  <a:path w="51037" h="51004" extrusionOk="0">
                    <a:moveTo>
                      <a:pt x="25518" y="0"/>
                    </a:moveTo>
                    <a:cubicBezTo>
                      <a:pt x="11408" y="0"/>
                      <a:pt x="0" y="11408"/>
                      <a:pt x="0" y="25518"/>
                    </a:cubicBezTo>
                    <a:cubicBezTo>
                      <a:pt x="0" y="28687"/>
                      <a:pt x="567" y="31756"/>
                      <a:pt x="1668" y="34558"/>
                    </a:cubicBezTo>
                    <a:cubicBezTo>
                      <a:pt x="3336" y="38895"/>
                      <a:pt x="6104" y="42697"/>
                      <a:pt x="9707" y="45533"/>
                    </a:cubicBezTo>
                    <a:cubicBezTo>
                      <a:pt x="10441" y="46100"/>
                      <a:pt x="11241" y="46700"/>
                      <a:pt x="12075" y="47201"/>
                    </a:cubicBezTo>
                    <a:cubicBezTo>
                      <a:pt x="14544" y="48735"/>
                      <a:pt x="17279" y="49802"/>
                      <a:pt x="20248" y="50436"/>
                    </a:cubicBezTo>
                    <a:cubicBezTo>
                      <a:pt x="20681" y="50536"/>
                      <a:pt x="21048" y="50603"/>
                      <a:pt x="21449" y="50636"/>
                    </a:cubicBezTo>
                    <a:cubicBezTo>
                      <a:pt x="22783" y="50870"/>
                      <a:pt x="24117" y="51003"/>
                      <a:pt x="25518" y="51003"/>
                    </a:cubicBezTo>
                    <a:cubicBezTo>
                      <a:pt x="39595" y="51003"/>
                      <a:pt x="51036" y="39562"/>
                      <a:pt x="51036" y="25485"/>
                    </a:cubicBezTo>
                    <a:cubicBezTo>
                      <a:pt x="51036" y="22583"/>
                      <a:pt x="50569" y="19848"/>
                      <a:pt x="49635" y="17346"/>
                    </a:cubicBezTo>
                    <a:cubicBezTo>
                      <a:pt x="48568" y="14110"/>
                      <a:pt x="46867" y="11208"/>
                      <a:pt x="44632" y="8706"/>
                    </a:cubicBezTo>
                    <a:cubicBezTo>
                      <a:pt x="44031" y="7939"/>
                      <a:pt x="43298" y="7272"/>
                      <a:pt x="42597" y="6605"/>
                    </a:cubicBezTo>
                    <a:cubicBezTo>
                      <a:pt x="39261" y="3569"/>
                      <a:pt x="35092" y="1401"/>
                      <a:pt x="30455" y="500"/>
                    </a:cubicBezTo>
                    <a:cubicBezTo>
                      <a:pt x="28854" y="167"/>
                      <a:pt x="27219" y="0"/>
                      <a:pt x="25518" y="0"/>
                    </a:cubicBezTo>
                    <a:close/>
                  </a:path>
                </a:pathLst>
              </a:custGeom>
              <a:solidFill>
                <a:srgbClr val="FB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8"/>
              <p:cNvSpPr/>
              <p:nvPr/>
            </p:nvSpPr>
            <p:spPr>
              <a:xfrm flipH="1">
                <a:off x="1246192" y="3142865"/>
                <a:ext cx="626668" cy="818266"/>
              </a:xfrm>
              <a:custGeom>
                <a:avLst/>
                <a:gdLst/>
                <a:ahLst/>
                <a:cxnLst/>
                <a:rect l="l" t="t" r="r" b="b"/>
                <a:pathLst>
                  <a:path w="27821" h="36327" extrusionOk="0">
                    <a:moveTo>
                      <a:pt x="14311" y="9608"/>
                    </a:moveTo>
                    <a:cubicBezTo>
                      <a:pt x="16512" y="9608"/>
                      <a:pt x="17847" y="10142"/>
                      <a:pt x="18213" y="11276"/>
                    </a:cubicBezTo>
                    <a:cubicBezTo>
                      <a:pt x="18280" y="11543"/>
                      <a:pt x="18347" y="11776"/>
                      <a:pt x="18347" y="12076"/>
                    </a:cubicBezTo>
                    <a:cubicBezTo>
                      <a:pt x="18347" y="12977"/>
                      <a:pt x="18013" y="13644"/>
                      <a:pt x="17346" y="14111"/>
                    </a:cubicBezTo>
                    <a:cubicBezTo>
                      <a:pt x="16679" y="14578"/>
                      <a:pt x="15712" y="14778"/>
                      <a:pt x="14511" y="14778"/>
                    </a:cubicBezTo>
                    <a:lnTo>
                      <a:pt x="11909" y="14778"/>
                    </a:lnTo>
                    <a:lnTo>
                      <a:pt x="11909" y="9608"/>
                    </a:lnTo>
                    <a:close/>
                    <a:moveTo>
                      <a:pt x="14711" y="20449"/>
                    </a:moveTo>
                    <a:cubicBezTo>
                      <a:pt x="16079" y="20449"/>
                      <a:pt x="17146" y="20682"/>
                      <a:pt x="17847" y="21216"/>
                    </a:cubicBezTo>
                    <a:cubicBezTo>
                      <a:pt x="18547" y="21683"/>
                      <a:pt x="18914" y="22450"/>
                      <a:pt x="18914" y="23418"/>
                    </a:cubicBezTo>
                    <a:cubicBezTo>
                      <a:pt x="18914" y="25453"/>
                      <a:pt x="17580" y="26487"/>
                      <a:pt x="14878" y="26487"/>
                    </a:cubicBezTo>
                    <a:lnTo>
                      <a:pt x="11876" y="26487"/>
                    </a:lnTo>
                    <a:lnTo>
                      <a:pt x="11876" y="20449"/>
                    </a:lnTo>
                    <a:close/>
                    <a:moveTo>
                      <a:pt x="6639" y="1"/>
                    </a:moveTo>
                    <a:lnTo>
                      <a:pt x="6639" y="3704"/>
                    </a:lnTo>
                    <a:lnTo>
                      <a:pt x="0" y="3704"/>
                    </a:lnTo>
                    <a:lnTo>
                      <a:pt x="0" y="9174"/>
                    </a:lnTo>
                    <a:lnTo>
                      <a:pt x="3336" y="9174"/>
                    </a:lnTo>
                    <a:lnTo>
                      <a:pt x="3336" y="26954"/>
                    </a:lnTo>
                    <a:lnTo>
                      <a:pt x="0" y="26954"/>
                    </a:lnTo>
                    <a:lnTo>
                      <a:pt x="0" y="32458"/>
                    </a:lnTo>
                    <a:lnTo>
                      <a:pt x="6639" y="32458"/>
                    </a:lnTo>
                    <a:lnTo>
                      <a:pt x="6639" y="36327"/>
                    </a:lnTo>
                    <a:lnTo>
                      <a:pt x="9707" y="36327"/>
                    </a:lnTo>
                    <a:lnTo>
                      <a:pt x="9707" y="32458"/>
                    </a:lnTo>
                    <a:lnTo>
                      <a:pt x="12910" y="32458"/>
                    </a:lnTo>
                    <a:lnTo>
                      <a:pt x="12910" y="36327"/>
                    </a:lnTo>
                    <a:lnTo>
                      <a:pt x="15979" y="36327"/>
                    </a:lnTo>
                    <a:lnTo>
                      <a:pt x="15979" y="32458"/>
                    </a:lnTo>
                    <a:cubicBezTo>
                      <a:pt x="19581" y="32424"/>
                      <a:pt x="22416" y="31657"/>
                      <a:pt x="24551" y="30223"/>
                    </a:cubicBezTo>
                    <a:cubicBezTo>
                      <a:pt x="26720" y="28722"/>
                      <a:pt x="27820" y="26653"/>
                      <a:pt x="27820" y="24052"/>
                    </a:cubicBezTo>
                    <a:cubicBezTo>
                      <a:pt x="27754" y="22317"/>
                      <a:pt x="27287" y="20883"/>
                      <a:pt x="26419" y="19782"/>
                    </a:cubicBezTo>
                    <a:cubicBezTo>
                      <a:pt x="25552" y="18714"/>
                      <a:pt x="24084" y="17914"/>
                      <a:pt x="22150" y="17413"/>
                    </a:cubicBezTo>
                    <a:lnTo>
                      <a:pt x="22150" y="17213"/>
                    </a:lnTo>
                    <a:cubicBezTo>
                      <a:pt x="23651" y="16880"/>
                      <a:pt x="24852" y="16112"/>
                      <a:pt x="25752" y="14978"/>
                    </a:cubicBezTo>
                    <a:cubicBezTo>
                      <a:pt x="26686" y="13878"/>
                      <a:pt x="27153" y="12477"/>
                      <a:pt x="27153" y="10875"/>
                    </a:cubicBezTo>
                    <a:cubicBezTo>
                      <a:pt x="27153" y="8407"/>
                      <a:pt x="26086" y="6606"/>
                      <a:pt x="24018" y="5438"/>
                    </a:cubicBezTo>
                    <a:cubicBezTo>
                      <a:pt x="23817" y="5305"/>
                      <a:pt x="23551" y="5205"/>
                      <a:pt x="23350" y="5105"/>
                    </a:cubicBezTo>
                    <a:cubicBezTo>
                      <a:pt x="21549" y="4304"/>
                      <a:pt x="19081" y="3870"/>
                      <a:pt x="15979" y="3737"/>
                    </a:cubicBezTo>
                    <a:lnTo>
                      <a:pt x="15979" y="1"/>
                    </a:lnTo>
                    <a:lnTo>
                      <a:pt x="12910" y="1"/>
                    </a:lnTo>
                    <a:lnTo>
                      <a:pt x="12910" y="3737"/>
                    </a:lnTo>
                    <a:lnTo>
                      <a:pt x="9707" y="3737"/>
                    </a:lnTo>
                    <a:lnTo>
                      <a:pt x="970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5" name="Google Shape;1195;p48"/>
            <p:cNvSpPr/>
            <p:nvPr/>
          </p:nvSpPr>
          <p:spPr>
            <a:xfrm>
              <a:off x="1174959" y="1776026"/>
              <a:ext cx="677484" cy="1207733"/>
            </a:xfrm>
            <a:custGeom>
              <a:avLst/>
              <a:gdLst/>
              <a:ahLst/>
              <a:cxnLst/>
              <a:rect l="l" t="t" r="r" b="b"/>
              <a:pathLst>
                <a:path w="34225" h="61012" fill="none" extrusionOk="0">
                  <a:moveTo>
                    <a:pt x="0" y="1"/>
                  </a:moveTo>
                  <a:lnTo>
                    <a:pt x="34225" y="61011"/>
                  </a:lnTo>
                </a:path>
              </a:pathLst>
            </a:custGeom>
            <a:solidFill>
              <a:schemeClr val="accent3"/>
            </a:solidFill>
            <a:ln w="26675" cap="rnd" cmpd="sng">
              <a:solidFill>
                <a:srgbClr val="014A5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6" name="Google Shape;1196;p48"/>
            <p:cNvGrpSpPr/>
            <p:nvPr/>
          </p:nvGrpSpPr>
          <p:grpSpPr>
            <a:xfrm>
              <a:off x="2923751" y="2493122"/>
              <a:ext cx="1107352" cy="1082272"/>
              <a:chOff x="2739201" y="298247"/>
              <a:chExt cx="1107352" cy="1082272"/>
            </a:xfrm>
          </p:grpSpPr>
          <p:sp>
            <p:nvSpPr>
              <p:cNvPr id="1197" name="Google Shape;1197;p48"/>
              <p:cNvSpPr/>
              <p:nvPr/>
            </p:nvSpPr>
            <p:spPr>
              <a:xfrm>
                <a:off x="2740528" y="1180431"/>
                <a:ext cx="427235" cy="146602"/>
              </a:xfrm>
              <a:custGeom>
                <a:avLst/>
                <a:gdLst/>
                <a:ahLst/>
                <a:cxnLst/>
                <a:rect l="l" t="t" r="r" b="b"/>
                <a:pathLst>
                  <a:path w="21583" h="7406" extrusionOk="0">
                    <a:moveTo>
                      <a:pt x="1" y="0"/>
                    </a:moveTo>
                    <a:lnTo>
                      <a:pt x="1" y="7406"/>
                    </a:lnTo>
                    <a:lnTo>
                      <a:pt x="21583" y="7406"/>
                    </a:lnTo>
                    <a:lnTo>
                      <a:pt x="215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8"/>
              <p:cNvSpPr/>
              <p:nvPr/>
            </p:nvSpPr>
            <p:spPr>
              <a:xfrm>
                <a:off x="2739201" y="1190328"/>
                <a:ext cx="437806" cy="20"/>
              </a:xfrm>
              <a:custGeom>
                <a:avLst/>
                <a:gdLst/>
                <a:ahLst/>
                <a:cxnLst/>
                <a:rect l="l" t="t" r="r" b="b"/>
                <a:pathLst>
                  <a:path w="22117" h="1" fill="none" extrusionOk="0">
                    <a:moveTo>
                      <a:pt x="1" y="1"/>
                    </a:moveTo>
                    <a:lnTo>
                      <a:pt x="22117" y="1"/>
                    </a:lnTo>
                  </a:path>
                </a:pathLst>
              </a:custGeom>
              <a:solidFill>
                <a:srgbClr val="D7A350"/>
              </a:solidFill>
              <a:ln w="3325" cap="flat" cmpd="sng">
                <a:solidFill>
                  <a:srgbClr val="4B8E67"/>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8"/>
              <p:cNvSpPr/>
              <p:nvPr/>
            </p:nvSpPr>
            <p:spPr>
              <a:xfrm>
                <a:off x="2739201" y="1206184"/>
                <a:ext cx="437806" cy="20"/>
              </a:xfrm>
              <a:custGeom>
                <a:avLst/>
                <a:gdLst/>
                <a:ahLst/>
                <a:cxnLst/>
                <a:rect l="l" t="t" r="r" b="b"/>
                <a:pathLst>
                  <a:path w="22117" h="1" fill="none" extrusionOk="0">
                    <a:moveTo>
                      <a:pt x="1" y="0"/>
                    </a:moveTo>
                    <a:lnTo>
                      <a:pt x="22117" y="0"/>
                    </a:lnTo>
                  </a:path>
                </a:pathLst>
              </a:custGeom>
              <a:solidFill>
                <a:srgbClr val="D7A350"/>
              </a:solidFill>
              <a:ln w="3325" cap="flat" cmpd="sng">
                <a:solidFill>
                  <a:srgbClr val="4B8E67"/>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8"/>
              <p:cNvSpPr/>
              <p:nvPr/>
            </p:nvSpPr>
            <p:spPr>
              <a:xfrm>
                <a:off x="2739201" y="1222020"/>
                <a:ext cx="437806" cy="20"/>
              </a:xfrm>
              <a:custGeom>
                <a:avLst/>
                <a:gdLst/>
                <a:ahLst/>
                <a:cxnLst/>
                <a:rect l="l" t="t" r="r" b="b"/>
                <a:pathLst>
                  <a:path w="22117" h="1" fill="none" extrusionOk="0">
                    <a:moveTo>
                      <a:pt x="1" y="1"/>
                    </a:moveTo>
                    <a:lnTo>
                      <a:pt x="22117" y="1"/>
                    </a:lnTo>
                  </a:path>
                </a:pathLst>
              </a:custGeom>
              <a:solidFill>
                <a:srgbClr val="D7A350"/>
              </a:solidFill>
              <a:ln w="3325" cap="flat" cmpd="sng">
                <a:solidFill>
                  <a:srgbClr val="4B8E67"/>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8"/>
              <p:cNvSpPr/>
              <p:nvPr/>
            </p:nvSpPr>
            <p:spPr>
              <a:xfrm>
                <a:off x="2739201" y="1237876"/>
                <a:ext cx="437806" cy="20"/>
              </a:xfrm>
              <a:custGeom>
                <a:avLst/>
                <a:gdLst/>
                <a:ahLst/>
                <a:cxnLst/>
                <a:rect l="l" t="t" r="r" b="b"/>
                <a:pathLst>
                  <a:path w="22117" h="1" fill="none" extrusionOk="0">
                    <a:moveTo>
                      <a:pt x="1" y="0"/>
                    </a:moveTo>
                    <a:lnTo>
                      <a:pt x="22117" y="0"/>
                    </a:lnTo>
                  </a:path>
                </a:pathLst>
              </a:custGeom>
              <a:solidFill>
                <a:srgbClr val="D7A350"/>
              </a:solidFill>
              <a:ln w="3325" cap="flat" cmpd="sng">
                <a:solidFill>
                  <a:srgbClr val="4B8E67"/>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8"/>
              <p:cNvSpPr/>
              <p:nvPr/>
            </p:nvSpPr>
            <p:spPr>
              <a:xfrm>
                <a:off x="2739201" y="1253712"/>
                <a:ext cx="437806" cy="20"/>
              </a:xfrm>
              <a:custGeom>
                <a:avLst/>
                <a:gdLst/>
                <a:ahLst/>
                <a:cxnLst/>
                <a:rect l="l" t="t" r="r" b="b"/>
                <a:pathLst>
                  <a:path w="22117" h="1" fill="none" extrusionOk="0">
                    <a:moveTo>
                      <a:pt x="1" y="1"/>
                    </a:moveTo>
                    <a:lnTo>
                      <a:pt x="22117" y="1"/>
                    </a:lnTo>
                  </a:path>
                </a:pathLst>
              </a:custGeom>
              <a:solidFill>
                <a:srgbClr val="D7A350"/>
              </a:solidFill>
              <a:ln w="3325" cap="flat" cmpd="sng">
                <a:solidFill>
                  <a:srgbClr val="4B8E67"/>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8"/>
              <p:cNvSpPr/>
              <p:nvPr/>
            </p:nvSpPr>
            <p:spPr>
              <a:xfrm>
                <a:off x="2739201" y="1269567"/>
                <a:ext cx="437806" cy="20"/>
              </a:xfrm>
              <a:custGeom>
                <a:avLst/>
                <a:gdLst/>
                <a:ahLst/>
                <a:cxnLst/>
                <a:rect l="l" t="t" r="r" b="b"/>
                <a:pathLst>
                  <a:path w="22117" h="1" fill="none" extrusionOk="0">
                    <a:moveTo>
                      <a:pt x="1" y="0"/>
                    </a:moveTo>
                    <a:lnTo>
                      <a:pt x="22117" y="0"/>
                    </a:lnTo>
                  </a:path>
                </a:pathLst>
              </a:custGeom>
              <a:solidFill>
                <a:srgbClr val="D7A350"/>
              </a:solidFill>
              <a:ln w="3325" cap="flat" cmpd="sng">
                <a:solidFill>
                  <a:srgbClr val="4B8E67"/>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8"/>
              <p:cNvSpPr/>
              <p:nvPr/>
            </p:nvSpPr>
            <p:spPr>
              <a:xfrm>
                <a:off x="2739201" y="1285423"/>
                <a:ext cx="437806" cy="20"/>
              </a:xfrm>
              <a:custGeom>
                <a:avLst/>
                <a:gdLst/>
                <a:ahLst/>
                <a:cxnLst/>
                <a:rect l="l" t="t" r="r" b="b"/>
                <a:pathLst>
                  <a:path w="22117" h="1" fill="none" extrusionOk="0">
                    <a:moveTo>
                      <a:pt x="1" y="0"/>
                    </a:moveTo>
                    <a:lnTo>
                      <a:pt x="22117" y="0"/>
                    </a:lnTo>
                  </a:path>
                </a:pathLst>
              </a:custGeom>
              <a:solidFill>
                <a:srgbClr val="D7A350"/>
              </a:solidFill>
              <a:ln w="3325" cap="flat" cmpd="sng">
                <a:solidFill>
                  <a:srgbClr val="4B8E67"/>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8"/>
              <p:cNvSpPr/>
              <p:nvPr/>
            </p:nvSpPr>
            <p:spPr>
              <a:xfrm>
                <a:off x="2739201" y="1301259"/>
                <a:ext cx="437806" cy="20"/>
              </a:xfrm>
              <a:custGeom>
                <a:avLst/>
                <a:gdLst/>
                <a:ahLst/>
                <a:cxnLst/>
                <a:rect l="l" t="t" r="r" b="b"/>
                <a:pathLst>
                  <a:path w="22117" h="1" fill="none" extrusionOk="0">
                    <a:moveTo>
                      <a:pt x="1" y="1"/>
                    </a:moveTo>
                    <a:lnTo>
                      <a:pt x="22117" y="1"/>
                    </a:lnTo>
                  </a:path>
                </a:pathLst>
              </a:custGeom>
              <a:solidFill>
                <a:srgbClr val="D7A350"/>
              </a:solidFill>
              <a:ln w="3325" cap="flat" cmpd="sng">
                <a:solidFill>
                  <a:srgbClr val="4B8E67"/>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8"/>
              <p:cNvSpPr/>
              <p:nvPr/>
            </p:nvSpPr>
            <p:spPr>
              <a:xfrm>
                <a:off x="2739201" y="1317115"/>
                <a:ext cx="437806" cy="20"/>
              </a:xfrm>
              <a:custGeom>
                <a:avLst/>
                <a:gdLst/>
                <a:ahLst/>
                <a:cxnLst/>
                <a:rect l="l" t="t" r="r" b="b"/>
                <a:pathLst>
                  <a:path w="22117" h="1" fill="none" extrusionOk="0">
                    <a:moveTo>
                      <a:pt x="1" y="0"/>
                    </a:moveTo>
                    <a:lnTo>
                      <a:pt x="22117" y="0"/>
                    </a:lnTo>
                  </a:path>
                </a:pathLst>
              </a:custGeom>
              <a:solidFill>
                <a:srgbClr val="D7A350"/>
              </a:solidFill>
              <a:ln w="3325" cap="flat" cmpd="sng">
                <a:solidFill>
                  <a:srgbClr val="4B8E67"/>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8"/>
              <p:cNvSpPr/>
              <p:nvPr/>
            </p:nvSpPr>
            <p:spPr>
              <a:xfrm>
                <a:off x="2740528" y="1133536"/>
                <a:ext cx="427235" cy="46914"/>
              </a:xfrm>
              <a:custGeom>
                <a:avLst/>
                <a:gdLst/>
                <a:ahLst/>
                <a:cxnLst/>
                <a:rect l="l" t="t" r="r" b="b"/>
                <a:pathLst>
                  <a:path w="21583" h="2370" extrusionOk="0">
                    <a:moveTo>
                      <a:pt x="3503" y="1"/>
                    </a:moveTo>
                    <a:lnTo>
                      <a:pt x="1" y="2369"/>
                    </a:lnTo>
                    <a:lnTo>
                      <a:pt x="21583" y="2369"/>
                    </a:lnTo>
                    <a:lnTo>
                      <a:pt x="18080" y="1"/>
                    </a:lnTo>
                    <a:close/>
                  </a:path>
                </a:pathLst>
              </a:custGeom>
              <a:solidFill>
                <a:srgbClr val="4B8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8"/>
              <p:cNvSpPr/>
              <p:nvPr/>
            </p:nvSpPr>
            <p:spPr>
              <a:xfrm>
                <a:off x="2885803" y="1180431"/>
                <a:ext cx="136704" cy="146602"/>
              </a:xfrm>
              <a:custGeom>
                <a:avLst/>
                <a:gdLst/>
                <a:ahLst/>
                <a:cxnLst/>
                <a:rect l="l" t="t" r="r" b="b"/>
                <a:pathLst>
                  <a:path w="6906" h="7406" extrusionOk="0">
                    <a:moveTo>
                      <a:pt x="0" y="0"/>
                    </a:moveTo>
                    <a:lnTo>
                      <a:pt x="0" y="7406"/>
                    </a:lnTo>
                    <a:lnTo>
                      <a:pt x="6905" y="7406"/>
                    </a:lnTo>
                    <a:lnTo>
                      <a:pt x="6905" y="0"/>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8"/>
              <p:cNvSpPr/>
              <p:nvPr/>
            </p:nvSpPr>
            <p:spPr>
              <a:xfrm>
                <a:off x="2885803" y="1133536"/>
                <a:ext cx="136704" cy="46914"/>
              </a:xfrm>
              <a:custGeom>
                <a:avLst/>
                <a:gdLst/>
                <a:ahLst/>
                <a:cxnLst/>
                <a:rect l="l" t="t" r="r" b="b"/>
                <a:pathLst>
                  <a:path w="6906" h="2370" extrusionOk="0">
                    <a:moveTo>
                      <a:pt x="1835" y="1"/>
                    </a:moveTo>
                    <a:lnTo>
                      <a:pt x="0" y="2369"/>
                    </a:lnTo>
                    <a:lnTo>
                      <a:pt x="6905" y="2369"/>
                    </a:lnTo>
                    <a:lnTo>
                      <a:pt x="50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8"/>
              <p:cNvSpPr/>
              <p:nvPr/>
            </p:nvSpPr>
            <p:spPr>
              <a:xfrm>
                <a:off x="2788075" y="298247"/>
                <a:ext cx="1058478" cy="1082272"/>
              </a:xfrm>
              <a:custGeom>
                <a:avLst/>
                <a:gdLst/>
                <a:ahLst/>
                <a:cxnLst/>
                <a:rect l="l" t="t" r="r" b="b"/>
                <a:pathLst>
                  <a:path w="53472" h="54674" extrusionOk="0">
                    <a:moveTo>
                      <a:pt x="45199" y="32458"/>
                    </a:moveTo>
                    <a:cubicBezTo>
                      <a:pt x="45199" y="32458"/>
                      <a:pt x="31957" y="15646"/>
                      <a:pt x="31957" y="12877"/>
                    </a:cubicBezTo>
                    <a:cubicBezTo>
                      <a:pt x="31957" y="12710"/>
                      <a:pt x="32524" y="12143"/>
                      <a:pt x="32657" y="11943"/>
                    </a:cubicBezTo>
                    <a:cubicBezTo>
                      <a:pt x="32924" y="11576"/>
                      <a:pt x="33224" y="11209"/>
                      <a:pt x="33491" y="10809"/>
                    </a:cubicBezTo>
                    <a:cubicBezTo>
                      <a:pt x="34025" y="10075"/>
                      <a:pt x="34525" y="9274"/>
                      <a:pt x="35025" y="8474"/>
                    </a:cubicBezTo>
                    <a:cubicBezTo>
                      <a:pt x="35826" y="7106"/>
                      <a:pt x="37094" y="5138"/>
                      <a:pt x="36860" y="3470"/>
                    </a:cubicBezTo>
                    <a:cubicBezTo>
                      <a:pt x="36760" y="2736"/>
                      <a:pt x="36193" y="1769"/>
                      <a:pt x="35326" y="1936"/>
                    </a:cubicBezTo>
                    <a:cubicBezTo>
                      <a:pt x="34658" y="2069"/>
                      <a:pt x="34258" y="2870"/>
                      <a:pt x="33491" y="2803"/>
                    </a:cubicBezTo>
                    <a:cubicBezTo>
                      <a:pt x="32757" y="2736"/>
                      <a:pt x="32524" y="1936"/>
                      <a:pt x="32223" y="1369"/>
                    </a:cubicBezTo>
                    <a:cubicBezTo>
                      <a:pt x="31856" y="601"/>
                      <a:pt x="31289" y="68"/>
                      <a:pt x="30355" y="34"/>
                    </a:cubicBezTo>
                    <a:cubicBezTo>
                      <a:pt x="29121" y="1"/>
                      <a:pt x="27954" y="835"/>
                      <a:pt x="27353" y="1902"/>
                    </a:cubicBezTo>
                    <a:cubicBezTo>
                      <a:pt x="27186" y="2136"/>
                      <a:pt x="27053" y="2436"/>
                      <a:pt x="26820" y="2570"/>
                    </a:cubicBezTo>
                    <a:cubicBezTo>
                      <a:pt x="26486" y="2770"/>
                      <a:pt x="26086" y="2636"/>
                      <a:pt x="25752" y="2469"/>
                    </a:cubicBezTo>
                    <a:cubicBezTo>
                      <a:pt x="24985" y="2036"/>
                      <a:pt x="24051" y="1469"/>
                      <a:pt x="23150" y="1969"/>
                    </a:cubicBezTo>
                    <a:cubicBezTo>
                      <a:pt x="22350" y="2436"/>
                      <a:pt x="21849" y="3403"/>
                      <a:pt x="21949" y="4304"/>
                    </a:cubicBezTo>
                    <a:cubicBezTo>
                      <a:pt x="22283" y="7740"/>
                      <a:pt x="25018" y="10809"/>
                      <a:pt x="24885" y="12877"/>
                    </a:cubicBezTo>
                    <a:cubicBezTo>
                      <a:pt x="24718" y="14978"/>
                      <a:pt x="12443" y="29022"/>
                      <a:pt x="12443" y="29022"/>
                    </a:cubicBezTo>
                    <a:cubicBezTo>
                      <a:pt x="0" y="46501"/>
                      <a:pt x="9440" y="54673"/>
                      <a:pt x="24251" y="54673"/>
                    </a:cubicBezTo>
                    <a:lnTo>
                      <a:pt x="32524" y="54673"/>
                    </a:lnTo>
                    <a:cubicBezTo>
                      <a:pt x="47368" y="54673"/>
                      <a:pt x="53472" y="43032"/>
                      <a:pt x="45199" y="324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8"/>
              <p:cNvSpPr/>
              <p:nvPr/>
            </p:nvSpPr>
            <p:spPr>
              <a:xfrm>
                <a:off x="3268916" y="465950"/>
                <a:ext cx="61285" cy="65858"/>
              </a:xfrm>
              <a:custGeom>
                <a:avLst/>
                <a:gdLst/>
                <a:ahLst/>
                <a:cxnLst/>
                <a:rect l="l" t="t" r="r" b="b"/>
                <a:pathLst>
                  <a:path w="3096" h="3327" extrusionOk="0">
                    <a:moveTo>
                      <a:pt x="1538" y="1"/>
                    </a:moveTo>
                    <a:cubicBezTo>
                      <a:pt x="1481" y="1"/>
                      <a:pt x="1422" y="12"/>
                      <a:pt x="1361" y="35"/>
                    </a:cubicBezTo>
                    <a:cubicBezTo>
                      <a:pt x="1" y="826"/>
                      <a:pt x="2691" y="3327"/>
                      <a:pt x="3057" y="3327"/>
                    </a:cubicBezTo>
                    <a:cubicBezTo>
                      <a:pt x="3077" y="3327"/>
                      <a:pt x="3090" y="3320"/>
                      <a:pt x="3096" y="3304"/>
                    </a:cubicBezTo>
                    <a:lnTo>
                      <a:pt x="3096" y="3304"/>
                    </a:lnTo>
                    <a:cubicBezTo>
                      <a:pt x="3092" y="3305"/>
                      <a:pt x="3088" y="3306"/>
                      <a:pt x="3084" y="3306"/>
                    </a:cubicBezTo>
                    <a:cubicBezTo>
                      <a:pt x="2804" y="3306"/>
                      <a:pt x="2514" y="1"/>
                      <a:pt x="15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8"/>
              <p:cNvSpPr/>
              <p:nvPr/>
            </p:nvSpPr>
            <p:spPr>
              <a:xfrm>
                <a:off x="3327964" y="444175"/>
                <a:ext cx="62988" cy="80585"/>
              </a:xfrm>
              <a:custGeom>
                <a:avLst/>
                <a:gdLst/>
                <a:ahLst/>
                <a:cxnLst/>
                <a:rect l="l" t="t" r="r" b="b"/>
                <a:pathLst>
                  <a:path w="3182" h="4071" extrusionOk="0">
                    <a:moveTo>
                      <a:pt x="1412" y="0"/>
                    </a:moveTo>
                    <a:cubicBezTo>
                      <a:pt x="0" y="0"/>
                      <a:pt x="1313" y="4071"/>
                      <a:pt x="1313" y="4071"/>
                    </a:cubicBezTo>
                    <a:cubicBezTo>
                      <a:pt x="1313" y="4071"/>
                      <a:pt x="3181" y="101"/>
                      <a:pt x="1447" y="1"/>
                    </a:cubicBezTo>
                    <a:cubicBezTo>
                      <a:pt x="1435" y="0"/>
                      <a:pt x="1424" y="0"/>
                      <a:pt x="14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8"/>
              <p:cNvSpPr/>
              <p:nvPr/>
            </p:nvSpPr>
            <p:spPr>
              <a:xfrm>
                <a:off x="3369613" y="468167"/>
                <a:ext cx="71519" cy="72450"/>
              </a:xfrm>
              <a:custGeom>
                <a:avLst/>
                <a:gdLst/>
                <a:ahLst/>
                <a:cxnLst/>
                <a:rect l="l" t="t" r="r" b="b"/>
                <a:pathLst>
                  <a:path w="3613" h="3660" extrusionOk="0">
                    <a:moveTo>
                      <a:pt x="2325" y="0"/>
                    </a:moveTo>
                    <a:cubicBezTo>
                      <a:pt x="1345" y="0"/>
                      <a:pt x="1" y="3431"/>
                      <a:pt x="344" y="3659"/>
                    </a:cubicBezTo>
                    <a:cubicBezTo>
                      <a:pt x="277" y="3359"/>
                      <a:pt x="3613" y="1257"/>
                      <a:pt x="2779" y="323"/>
                    </a:cubicBezTo>
                    <a:cubicBezTo>
                      <a:pt x="2644" y="98"/>
                      <a:pt x="2490" y="0"/>
                      <a:pt x="23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8"/>
              <p:cNvSpPr/>
              <p:nvPr/>
            </p:nvSpPr>
            <p:spPr>
              <a:xfrm>
                <a:off x="3044262" y="819231"/>
                <a:ext cx="200108" cy="290551"/>
              </a:xfrm>
              <a:custGeom>
                <a:avLst/>
                <a:gdLst/>
                <a:ahLst/>
                <a:cxnLst/>
                <a:rect l="l" t="t" r="r" b="b"/>
                <a:pathLst>
                  <a:path w="10109" h="14678" extrusionOk="0">
                    <a:moveTo>
                      <a:pt x="5509" y="3552"/>
                    </a:moveTo>
                    <a:cubicBezTo>
                      <a:pt x="5592" y="3552"/>
                      <a:pt x="5680" y="3558"/>
                      <a:pt x="5772" y="3570"/>
                    </a:cubicBezTo>
                    <a:cubicBezTo>
                      <a:pt x="5472" y="4271"/>
                      <a:pt x="5171" y="5004"/>
                      <a:pt x="4938" y="5738"/>
                    </a:cubicBezTo>
                    <a:cubicBezTo>
                      <a:pt x="4404" y="5305"/>
                      <a:pt x="4137" y="4871"/>
                      <a:pt x="4337" y="4304"/>
                    </a:cubicBezTo>
                    <a:cubicBezTo>
                      <a:pt x="4514" y="3864"/>
                      <a:pt x="4896" y="3552"/>
                      <a:pt x="5509" y="3552"/>
                    </a:cubicBezTo>
                    <a:close/>
                    <a:moveTo>
                      <a:pt x="5472" y="8774"/>
                    </a:moveTo>
                    <a:cubicBezTo>
                      <a:pt x="6005" y="9141"/>
                      <a:pt x="6305" y="9541"/>
                      <a:pt x="6205" y="10041"/>
                    </a:cubicBezTo>
                    <a:cubicBezTo>
                      <a:pt x="6072" y="10508"/>
                      <a:pt x="5705" y="10842"/>
                      <a:pt x="4971" y="10875"/>
                    </a:cubicBezTo>
                    <a:cubicBezTo>
                      <a:pt x="5105" y="10175"/>
                      <a:pt x="5271" y="9474"/>
                      <a:pt x="5472" y="8774"/>
                    </a:cubicBezTo>
                    <a:close/>
                    <a:moveTo>
                      <a:pt x="7540" y="1"/>
                    </a:moveTo>
                    <a:cubicBezTo>
                      <a:pt x="7239" y="535"/>
                      <a:pt x="6939" y="1068"/>
                      <a:pt x="6672" y="1602"/>
                    </a:cubicBezTo>
                    <a:cubicBezTo>
                      <a:pt x="6186" y="1424"/>
                      <a:pt x="5720" y="1341"/>
                      <a:pt x="5284" y="1341"/>
                    </a:cubicBezTo>
                    <a:cubicBezTo>
                      <a:pt x="3836" y="1341"/>
                      <a:pt x="2707" y="2253"/>
                      <a:pt x="2169" y="3637"/>
                    </a:cubicBezTo>
                    <a:cubicBezTo>
                      <a:pt x="1269" y="6038"/>
                      <a:pt x="2836" y="7206"/>
                      <a:pt x="4204" y="8007"/>
                    </a:cubicBezTo>
                    <a:cubicBezTo>
                      <a:pt x="3970" y="8907"/>
                      <a:pt x="3770" y="9774"/>
                      <a:pt x="3604" y="10675"/>
                    </a:cubicBezTo>
                    <a:cubicBezTo>
                      <a:pt x="2603" y="10375"/>
                      <a:pt x="1702" y="9741"/>
                      <a:pt x="1168" y="8941"/>
                    </a:cubicBezTo>
                    <a:cubicBezTo>
                      <a:pt x="768" y="9574"/>
                      <a:pt x="368" y="10241"/>
                      <a:pt x="1" y="10909"/>
                    </a:cubicBezTo>
                    <a:cubicBezTo>
                      <a:pt x="635" y="11809"/>
                      <a:pt x="1869" y="12510"/>
                      <a:pt x="3237" y="12810"/>
                    </a:cubicBezTo>
                    <a:cubicBezTo>
                      <a:pt x="3170" y="13377"/>
                      <a:pt x="3103" y="13978"/>
                      <a:pt x="3070" y="14578"/>
                    </a:cubicBezTo>
                    <a:cubicBezTo>
                      <a:pt x="3537" y="14611"/>
                      <a:pt x="4004" y="14645"/>
                      <a:pt x="4471" y="14678"/>
                    </a:cubicBezTo>
                    <a:cubicBezTo>
                      <a:pt x="4504" y="14111"/>
                      <a:pt x="4571" y="13511"/>
                      <a:pt x="4638" y="12943"/>
                    </a:cubicBezTo>
                    <a:cubicBezTo>
                      <a:pt x="6873" y="12910"/>
                      <a:pt x="8107" y="11809"/>
                      <a:pt x="8440" y="10375"/>
                    </a:cubicBezTo>
                    <a:cubicBezTo>
                      <a:pt x="8907" y="8474"/>
                      <a:pt x="7473" y="7473"/>
                      <a:pt x="6139" y="6572"/>
                    </a:cubicBezTo>
                    <a:cubicBezTo>
                      <a:pt x="6406" y="5738"/>
                      <a:pt x="6739" y="4904"/>
                      <a:pt x="7073" y="4070"/>
                    </a:cubicBezTo>
                    <a:cubicBezTo>
                      <a:pt x="7673" y="4437"/>
                      <a:pt x="8240" y="4971"/>
                      <a:pt x="8774" y="5638"/>
                    </a:cubicBezTo>
                    <a:cubicBezTo>
                      <a:pt x="9208" y="5171"/>
                      <a:pt x="9641" y="4704"/>
                      <a:pt x="10108" y="4271"/>
                    </a:cubicBezTo>
                    <a:cubicBezTo>
                      <a:pt x="9641" y="3503"/>
                      <a:pt x="8841" y="2769"/>
                      <a:pt x="7940" y="2202"/>
                    </a:cubicBezTo>
                    <a:cubicBezTo>
                      <a:pt x="8207" y="1702"/>
                      <a:pt x="8474" y="1168"/>
                      <a:pt x="8774" y="701"/>
                    </a:cubicBezTo>
                    <a:cubicBezTo>
                      <a:pt x="8340" y="468"/>
                      <a:pt x="7940" y="234"/>
                      <a:pt x="75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8"/>
              <p:cNvSpPr/>
              <p:nvPr/>
            </p:nvSpPr>
            <p:spPr>
              <a:xfrm>
                <a:off x="3226515" y="523870"/>
                <a:ext cx="247635" cy="74687"/>
              </a:xfrm>
              <a:custGeom>
                <a:avLst/>
                <a:gdLst/>
                <a:ahLst/>
                <a:cxnLst/>
                <a:rect l="l" t="t" r="r" b="b"/>
                <a:pathLst>
                  <a:path w="12510" h="3773" extrusionOk="0">
                    <a:moveTo>
                      <a:pt x="1834" y="1"/>
                    </a:moveTo>
                    <a:cubicBezTo>
                      <a:pt x="1088" y="1"/>
                      <a:pt x="354" y="610"/>
                      <a:pt x="167" y="1479"/>
                    </a:cubicBezTo>
                    <a:cubicBezTo>
                      <a:pt x="1" y="2413"/>
                      <a:pt x="601" y="3314"/>
                      <a:pt x="1535" y="3447"/>
                    </a:cubicBezTo>
                    <a:cubicBezTo>
                      <a:pt x="3103" y="3664"/>
                      <a:pt x="4679" y="3772"/>
                      <a:pt x="6255" y="3772"/>
                    </a:cubicBezTo>
                    <a:cubicBezTo>
                      <a:pt x="7831" y="3772"/>
                      <a:pt x="9407" y="3664"/>
                      <a:pt x="10975" y="3447"/>
                    </a:cubicBezTo>
                    <a:cubicBezTo>
                      <a:pt x="11909" y="3314"/>
                      <a:pt x="12509" y="2413"/>
                      <a:pt x="12309" y="1479"/>
                    </a:cubicBezTo>
                    <a:cubicBezTo>
                      <a:pt x="12123" y="610"/>
                      <a:pt x="11417" y="1"/>
                      <a:pt x="10648" y="1"/>
                    </a:cubicBezTo>
                    <a:cubicBezTo>
                      <a:pt x="10591" y="1"/>
                      <a:pt x="10533" y="4"/>
                      <a:pt x="10475" y="11"/>
                    </a:cubicBezTo>
                    <a:cubicBezTo>
                      <a:pt x="9074" y="211"/>
                      <a:pt x="7656" y="311"/>
                      <a:pt x="6238" y="311"/>
                    </a:cubicBezTo>
                    <a:cubicBezTo>
                      <a:pt x="4821" y="311"/>
                      <a:pt x="3403" y="211"/>
                      <a:pt x="2002" y="11"/>
                    </a:cubicBezTo>
                    <a:cubicBezTo>
                      <a:pt x="1946" y="4"/>
                      <a:pt x="1890" y="1"/>
                      <a:pt x="18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16" name="Google Shape;1216;p48"/>
          <p:cNvGrpSpPr/>
          <p:nvPr/>
        </p:nvGrpSpPr>
        <p:grpSpPr>
          <a:xfrm>
            <a:off x="2384255" y="1738061"/>
            <a:ext cx="477214" cy="393911"/>
            <a:chOff x="474613" y="1955940"/>
            <a:chExt cx="477214" cy="393911"/>
          </a:xfrm>
        </p:grpSpPr>
        <p:sp>
          <p:nvSpPr>
            <p:cNvPr id="1217" name="Google Shape;1217;p48"/>
            <p:cNvSpPr/>
            <p:nvPr/>
          </p:nvSpPr>
          <p:spPr>
            <a:xfrm>
              <a:off x="474613" y="1955940"/>
              <a:ext cx="246376" cy="285134"/>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8"/>
            <p:cNvSpPr/>
            <p:nvPr/>
          </p:nvSpPr>
          <p:spPr>
            <a:xfrm>
              <a:off x="795671" y="2169129"/>
              <a:ext cx="156156" cy="180721"/>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roup 59"/>
          <p:cNvGrpSpPr/>
          <p:nvPr/>
        </p:nvGrpSpPr>
        <p:grpSpPr>
          <a:xfrm>
            <a:off x="980116" y="721848"/>
            <a:ext cx="1603173" cy="854184"/>
            <a:chOff x="1923656" y="410966"/>
            <a:chExt cx="2337730" cy="1078786"/>
          </a:xfrm>
        </p:grpSpPr>
        <p:pic>
          <p:nvPicPr>
            <p:cNvPr id="61" name="Picture 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3656" y="410966"/>
              <a:ext cx="2337730" cy="1078786"/>
            </a:xfrm>
            <a:prstGeom prst="rect">
              <a:avLst/>
            </a:prstGeom>
          </p:spPr>
        </p:pic>
        <p:sp>
          <p:nvSpPr>
            <p:cNvPr id="62" name="TextBox 61"/>
            <p:cNvSpPr txBox="1"/>
            <p:nvPr/>
          </p:nvSpPr>
          <p:spPr>
            <a:xfrm>
              <a:off x="2190689" y="607640"/>
              <a:ext cx="1767155" cy="400111"/>
            </a:xfrm>
            <a:prstGeom prst="rect">
              <a:avLst/>
            </a:prstGeom>
            <a:noFill/>
          </p:spPr>
          <p:txBody>
            <a:bodyPr wrap="square" rtlCol="0">
              <a:spAutoFit/>
            </a:bodyPr>
            <a:lstStyle/>
            <a:p>
              <a:pPr algn="ctr"/>
              <a:r>
                <a:rPr lang="en-US" sz="2000" b="1" dirty="0" err="1" smtClean="0"/>
                <a:t>Trả</a:t>
              </a:r>
              <a:r>
                <a:rPr lang="en-US" sz="2000" b="1" dirty="0" smtClean="0"/>
                <a:t> </a:t>
              </a:r>
              <a:r>
                <a:rPr lang="en-US" sz="2000" b="1" dirty="0" err="1" smtClean="0"/>
                <a:t>lời</a:t>
              </a:r>
              <a:endParaRPr lang="en-US" sz="2000" b="1" dirty="0"/>
            </a:p>
          </p:txBody>
        </p:sp>
      </p:grpSp>
      <p:sp>
        <p:nvSpPr>
          <p:cNvPr id="2" name="Rectangle 1"/>
          <p:cNvSpPr/>
          <p:nvPr/>
        </p:nvSpPr>
        <p:spPr>
          <a:xfrm>
            <a:off x="3518899" y="877575"/>
            <a:ext cx="5080570" cy="1015663"/>
          </a:xfrm>
          <a:prstGeom prst="rect">
            <a:avLst/>
          </a:prstGeom>
        </p:spPr>
        <p:txBody>
          <a:bodyPr wrap="square">
            <a:spAutoFit/>
          </a:bodyPr>
          <a:lstStyle/>
          <a:p>
            <a:pPr algn="just">
              <a:lnSpc>
                <a:spcPct val="150000"/>
              </a:lnSpc>
            </a:pPr>
            <a:r>
              <a:rPr lang="vi-VN" sz="2000" dirty="0"/>
              <a:t>b) Nếu cô Lan gửi tiết kiệm đến ngày 10-5-2021, cô Lan sẽ lãi 28 818 270,51 đồng</a:t>
            </a:r>
            <a:r>
              <a:rPr lang="vi-VN" sz="2000" dirty="0" smtClean="0"/>
              <a:t>.</a:t>
            </a:r>
            <a:endParaRPr lang="vi-VN" sz="2000" dirty="0"/>
          </a:p>
        </p:txBody>
      </p:sp>
      <p:sp>
        <p:nvSpPr>
          <p:cNvPr id="3" name="Rectangle 2"/>
          <p:cNvSpPr/>
          <p:nvPr/>
        </p:nvSpPr>
        <p:spPr>
          <a:xfrm>
            <a:off x="3531433" y="2427423"/>
            <a:ext cx="5053391" cy="1938992"/>
          </a:xfrm>
          <a:prstGeom prst="rect">
            <a:avLst/>
          </a:prstGeom>
        </p:spPr>
        <p:txBody>
          <a:bodyPr wrap="square">
            <a:spAutoFit/>
          </a:bodyPr>
          <a:lstStyle/>
          <a:p>
            <a:pPr algn="just">
              <a:lnSpc>
                <a:spcPct val="150000"/>
              </a:lnSpc>
            </a:pPr>
            <a:r>
              <a:rPr lang="vi-VN" sz="2000" dirty="0" smtClean="0"/>
              <a:t>Như </a:t>
            </a:r>
            <a:r>
              <a:rPr lang="vi-VN" sz="2000" dirty="0"/>
              <a:t>vậy, quyết định nên đầu tư hay gửi tiết kiệm cần phải tùy từng thời điểm và phụ thuộc sự phân tích của các nhà đầu tư, để đạt được hiệu quả nhất.</a:t>
            </a:r>
          </a:p>
        </p:txBody>
      </p:sp>
      <p:sp>
        <p:nvSpPr>
          <p:cNvPr id="5" name="Down Arrow 4"/>
          <p:cNvSpPr/>
          <p:nvPr/>
        </p:nvSpPr>
        <p:spPr>
          <a:xfrm>
            <a:off x="5883467" y="1978592"/>
            <a:ext cx="349321" cy="428014"/>
          </a:xfrm>
          <a:prstGeom prst="down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814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ppt_h*1.125000"/>
                                          </p:val>
                                        </p:tav>
                                        <p:tav tm="100000">
                                          <p:val>
                                            <p:strVal val="#ppt_y"/>
                                          </p:val>
                                        </p:tav>
                                      </p:tavLst>
                                    </p:anim>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17"/>
        <p:cNvGrpSpPr/>
        <p:nvPr/>
      </p:nvGrpSpPr>
      <p:grpSpPr>
        <a:xfrm>
          <a:off x="0" y="0"/>
          <a:ext cx="0" cy="0"/>
          <a:chOff x="0" y="0"/>
          <a:chExt cx="0" cy="0"/>
        </a:xfrm>
      </p:grpSpPr>
      <p:grpSp>
        <p:nvGrpSpPr>
          <p:cNvPr id="1521" name="Google Shape;1521;p57"/>
          <p:cNvGrpSpPr/>
          <p:nvPr/>
        </p:nvGrpSpPr>
        <p:grpSpPr>
          <a:xfrm>
            <a:off x="5756813" y="2839024"/>
            <a:ext cx="3087790" cy="1889900"/>
            <a:chOff x="1787525" y="1422050"/>
            <a:chExt cx="4638425" cy="2838975"/>
          </a:xfrm>
        </p:grpSpPr>
        <p:sp>
          <p:nvSpPr>
            <p:cNvPr id="1522" name="Google Shape;1522;p57"/>
            <p:cNvSpPr/>
            <p:nvPr/>
          </p:nvSpPr>
          <p:spPr>
            <a:xfrm>
              <a:off x="4096850" y="3055050"/>
              <a:ext cx="2329100" cy="1205975"/>
            </a:xfrm>
            <a:custGeom>
              <a:avLst/>
              <a:gdLst/>
              <a:ahLst/>
              <a:cxnLst/>
              <a:rect l="l" t="t" r="r" b="b"/>
              <a:pathLst>
                <a:path w="93164" h="48239" extrusionOk="0">
                  <a:moveTo>
                    <a:pt x="0" y="0"/>
                  </a:moveTo>
                  <a:lnTo>
                    <a:pt x="0" y="48238"/>
                  </a:lnTo>
                  <a:lnTo>
                    <a:pt x="93163" y="48238"/>
                  </a:lnTo>
                  <a:lnTo>
                    <a:pt x="931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7"/>
            <p:cNvSpPr/>
            <p:nvPr/>
          </p:nvSpPr>
          <p:spPr>
            <a:xfrm>
              <a:off x="4259475" y="3217675"/>
              <a:ext cx="2003850" cy="880725"/>
            </a:xfrm>
            <a:custGeom>
              <a:avLst/>
              <a:gdLst/>
              <a:ahLst/>
              <a:cxnLst/>
              <a:rect l="l" t="t" r="r" b="b"/>
              <a:pathLst>
                <a:path w="80154" h="35229" extrusionOk="0">
                  <a:moveTo>
                    <a:pt x="6505" y="0"/>
                  </a:moveTo>
                  <a:cubicBezTo>
                    <a:pt x="6505" y="3587"/>
                    <a:pt x="3587" y="6505"/>
                    <a:pt x="0" y="6505"/>
                  </a:cubicBezTo>
                  <a:lnTo>
                    <a:pt x="0" y="28724"/>
                  </a:lnTo>
                  <a:cubicBezTo>
                    <a:pt x="3587" y="28724"/>
                    <a:pt x="6505" y="31642"/>
                    <a:pt x="6505" y="35228"/>
                  </a:cubicBezTo>
                  <a:lnTo>
                    <a:pt x="73649" y="35228"/>
                  </a:lnTo>
                  <a:cubicBezTo>
                    <a:pt x="73649" y="31642"/>
                    <a:pt x="76567" y="28724"/>
                    <a:pt x="80154" y="28724"/>
                  </a:cubicBezTo>
                  <a:lnTo>
                    <a:pt x="80154" y="6505"/>
                  </a:lnTo>
                  <a:cubicBezTo>
                    <a:pt x="76567" y="6505"/>
                    <a:pt x="73649" y="3587"/>
                    <a:pt x="73649" y="0"/>
                  </a:cubicBezTo>
                  <a:close/>
                </a:path>
              </a:pathLst>
            </a:custGeom>
            <a:solidFill>
              <a:srgbClr val="4B8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7"/>
            <p:cNvSpPr/>
            <p:nvPr/>
          </p:nvSpPr>
          <p:spPr>
            <a:xfrm>
              <a:off x="4814175" y="3211575"/>
              <a:ext cx="894425" cy="893675"/>
            </a:xfrm>
            <a:custGeom>
              <a:avLst/>
              <a:gdLst/>
              <a:ahLst/>
              <a:cxnLst/>
              <a:rect l="l" t="t" r="r" b="b"/>
              <a:pathLst>
                <a:path w="35777" h="35747" extrusionOk="0">
                  <a:moveTo>
                    <a:pt x="17874" y="1"/>
                  </a:moveTo>
                  <a:cubicBezTo>
                    <a:pt x="8025" y="1"/>
                    <a:pt x="1" y="7995"/>
                    <a:pt x="1" y="17873"/>
                  </a:cubicBezTo>
                  <a:cubicBezTo>
                    <a:pt x="1" y="27752"/>
                    <a:pt x="8025" y="35746"/>
                    <a:pt x="17874" y="35746"/>
                  </a:cubicBezTo>
                  <a:cubicBezTo>
                    <a:pt x="27752" y="35746"/>
                    <a:pt x="35777" y="27752"/>
                    <a:pt x="35777" y="17873"/>
                  </a:cubicBezTo>
                  <a:cubicBezTo>
                    <a:pt x="35777" y="7995"/>
                    <a:pt x="27752" y="1"/>
                    <a:pt x="178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7"/>
            <p:cNvSpPr/>
            <p:nvPr/>
          </p:nvSpPr>
          <p:spPr>
            <a:xfrm>
              <a:off x="4873450" y="3270100"/>
              <a:ext cx="775875" cy="775875"/>
            </a:xfrm>
            <a:custGeom>
              <a:avLst/>
              <a:gdLst/>
              <a:ahLst/>
              <a:cxnLst/>
              <a:rect l="l" t="t" r="r" b="b"/>
              <a:pathLst>
                <a:path w="31035" h="31035" extrusionOk="0">
                  <a:moveTo>
                    <a:pt x="15503" y="0"/>
                  </a:moveTo>
                  <a:cubicBezTo>
                    <a:pt x="6961" y="0"/>
                    <a:pt x="1" y="6961"/>
                    <a:pt x="1" y="15532"/>
                  </a:cubicBezTo>
                  <a:cubicBezTo>
                    <a:pt x="1" y="24074"/>
                    <a:pt x="6961" y="31034"/>
                    <a:pt x="15503" y="31034"/>
                  </a:cubicBezTo>
                  <a:cubicBezTo>
                    <a:pt x="24074" y="31034"/>
                    <a:pt x="31035" y="24074"/>
                    <a:pt x="31035" y="15532"/>
                  </a:cubicBezTo>
                  <a:cubicBezTo>
                    <a:pt x="31035" y="6961"/>
                    <a:pt x="24074" y="0"/>
                    <a:pt x="15503" y="0"/>
                  </a:cubicBezTo>
                  <a:close/>
                </a:path>
              </a:pathLst>
            </a:custGeom>
            <a:solidFill>
              <a:srgbClr val="4B8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7"/>
            <p:cNvSpPr/>
            <p:nvPr/>
          </p:nvSpPr>
          <p:spPr>
            <a:xfrm>
              <a:off x="5084700" y="3375725"/>
              <a:ext cx="352625" cy="564625"/>
            </a:xfrm>
            <a:custGeom>
              <a:avLst/>
              <a:gdLst/>
              <a:ahLst/>
              <a:cxnLst/>
              <a:rect l="l" t="t" r="r" b="b"/>
              <a:pathLst>
                <a:path w="14105" h="22585" extrusionOk="0">
                  <a:moveTo>
                    <a:pt x="6202" y="5502"/>
                  </a:moveTo>
                  <a:lnTo>
                    <a:pt x="6202" y="9089"/>
                  </a:lnTo>
                  <a:cubicBezTo>
                    <a:pt x="5290" y="8663"/>
                    <a:pt x="4651" y="8116"/>
                    <a:pt x="4651" y="7234"/>
                  </a:cubicBezTo>
                  <a:cubicBezTo>
                    <a:pt x="4651" y="6231"/>
                    <a:pt x="5259" y="5654"/>
                    <a:pt x="6202" y="5502"/>
                  </a:cubicBezTo>
                  <a:close/>
                  <a:moveTo>
                    <a:pt x="7843" y="13435"/>
                  </a:moveTo>
                  <a:cubicBezTo>
                    <a:pt x="8846" y="13830"/>
                    <a:pt x="9515" y="14347"/>
                    <a:pt x="9515" y="15259"/>
                  </a:cubicBezTo>
                  <a:cubicBezTo>
                    <a:pt x="9515" y="16232"/>
                    <a:pt x="8876" y="16900"/>
                    <a:pt x="7843" y="17083"/>
                  </a:cubicBezTo>
                  <a:lnTo>
                    <a:pt x="7843" y="13435"/>
                  </a:lnTo>
                  <a:close/>
                  <a:moveTo>
                    <a:pt x="6202" y="0"/>
                  </a:moveTo>
                  <a:lnTo>
                    <a:pt x="6202" y="2098"/>
                  </a:lnTo>
                  <a:cubicBezTo>
                    <a:pt x="2706" y="2310"/>
                    <a:pt x="1" y="4225"/>
                    <a:pt x="1" y="7447"/>
                  </a:cubicBezTo>
                  <a:cubicBezTo>
                    <a:pt x="1" y="11459"/>
                    <a:pt x="3466" y="12250"/>
                    <a:pt x="6202" y="12949"/>
                  </a:cubicBezTo>
                  <a:lnTo>
                    <a:pt x="6202" y="17022"/>
                  </a:lnTo>
                  <a:cubicBezTo>
                    <a:pt x="5320" y="16748"/>
                    <a:pt x="4803" y="16080"/>
                    <a:pt x="4712" y="15046"/>
                  </a:cubicBezTo>
                  <a:lnTo>
                    <a:pt x="31" y="15046"/>
                  </a:lnTo>
                  <a:cubicBezTo>
                    <a:pt x="183" y="18359"/>
                    <a:pt x="2706" y="20183"/>
                    <a:pt x="6202" y="20487"/>
                  </a:cubicBezTo>
                  <a:lnTo>
                    <a:pt x="6202" y="22584"/>
                  </a:lnTo>
                  <a:lnTo>
                    <a:pt x="7843" y="22584"/>
                  </a:lnTo>
                  <a:lnTo>
                    <a:pt x="7843" y="20517"/>
                  </a:lnTo>
                  <a:cubicBezTo>
                    <a:pt x="11916" y="20335"/>
                    <a:pt x="14104" y="17903"/>
                    <a:pt x="14104" y="15107"/>
                  </a:cubicBezTo>
                  <a:cubicBezTo>
                    <a:pt x="14104" y="11125"/>
                    <a:pt x="10609" y="10396"/>
                    <a:pt x="7843" y="9605"/>
                  </a:cubicBezTo>
                  <a:lnTo>
                    <a:pt x="7843" y="5623"/>
                  </a:lnTo>
                  <a:cubicBezTo>
                    <a:pt x="8572" y="5897"/>
                    <a:pt x="9059" y="6475"/>
                    <a:pt x="9150" y="7447"/>
                  </a:cubicBezTo>
                  <a:lnTo>
                    <a:pt x="13861" y="7447"/>
                  </a:lnTo>
                  <a:cubicBezTo>
                    <a:pt x="13618" y="4164"/>
                    <a:pt x="11369" y="2371"/>
                    <a:pt x="7843" y="2098"/>
                  </a:cubicBezTo>
                  <a:lnTo>
                    <a:pt x="78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7"/>
            <p:cNvSpPr/>
            <p:nvPr/>
          </p:nvSpPr>
          <p:spPr>
            <a:xfrm>
              <a:off x="2094525" y="1734350"/>
              <a:ext cx="2526675" cy="2526675"/>
            </a:xfrm>
            <a:custGeom>
              <a:avLst/>
              <a:gdLst/>
              <a:ahLst/>
              <a:cxnLst/>
              <a:rect l="l" t="t" r="r" b="b"/>
              <a:pathLst>
                <a:path w="101067" h="101067" extrusionOk="0">
                  <a:moveTo>
                    <a:pt x="50549" y="1"/>
                  </a:moveTo>
                  <a:cubicBezTo>
                    <a:pt x="22676" y="1"/>
                    <a:pt x="1" y="22676"/>
                    <a:pt x="1" y="50549"/>
                  </a:cubicBezTo>
                  <a:cubicBezTo>
                    <a:pt x="1" y="78421"/>
                    <a:pt x="22676" y="101066"/>
                    <a:pt x="50549" y="101066"/>
                  </a:cubicBezTo>
                  <a:cubicBezTo>
                    <a:pt x="78422" y="101066"/>
                    <a:pt x="101066" y="78421"/>
                    <a:pt x="101066" y="50549"/>
                  </a:cubicBezTo>
                  <a:cubicBezTo>
                    <a:pt x="101066" y="22676"/>
                    <a:pt x="78422" y="1"/>
                    <a:pt x="505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7"/>
            <p:cNvSpPr/>
            <p:nvPr/>
          </p:nvSpPr>
          <p:spPr>
            <a:xfrm>
              <a:off x="2094525" y="1734350"/>
              <a:ext cx="2526675" cy="2526675"/>
            </a:xfrm>
            <a:custGeom>
              <a:avLst/>
              <a:gdLst/>
              <a:ahLst/>
              <a:cxnLst/>
              <a:rect l="l" t="t" r="r" b="b"/>
              <a:pathLst>
                <a:path w="101067" h="101067" extrusionOk="0">
                  <a:moveTo>
                    <a:pt x="38421" y="6202"/>
                  </a:moveTo>
                  <a:lnTo>
                    <a:pt x="38421" y="6202"/>
                  </a:lnTo>
                  <a:cubicBezTo>
                    <a:pt x="33223" y="10275"/>
                    <a:pt x="28877" y="15746"/>
                    <a:pt x="25594" y="22190"/>
                  </a:cubicBezTo>
                  <a:cubicBezTo>
                    <a:pt x="23101" y="20852"/>
                    <a:pt x="20731" y="19302"/>
                    <a:pt x="18572" y="17569"/>
                  </a:cubicBezTo>
                  <a:cubicBezTo>
                    <a:pt x="24044" y="12250"/>
                    <a:pt x="30852" y="8299"/>
                    <a:pt x="38421" y="6202"/>
                  </a:cubicBezTo>
                  <a:close/>
                  <a:moveTo>
                    <a:pt x="62677" y="6202"/>
                  </a:moveTo>
                  <a:lnTo>
                    <a:pt x="62677" y="6202"/>
                  </a:lnTo>
                  <a:cubicBezTo>
                    <a:pt x="70245" y="8299"/>
                    <a:pt x="77054" y="12250"/>
                    <a:pt x="82525" y="17569"/>
                  </a:cubicBezTo>
                  <a:cubicBezTo>
                    <a:pt x="80367" y="19332"/>
                    <a:pt x="78026" y="20913"/>
                    <a:pt x="75534" y="22250"/>
                  </a:cubicBezTo>
                  <a:cubicBezTo>
                    <a:pt x="72251" y="15776"/>
                    <a:pt x="67874" y="10275"/>
                    <a:pt x="62677" y="6202"/>
                  </a:cubicBezTo>
                  <a:close/>
                  <a:moveTo>
                    <a:pt x="48269" y="5594"/>
                  </a:moveTo>
                  <a:lnTo>
                    <a:pt x="48269" y="28330"/>
                  </a:lnTo>
                  <a:cubicBezTo>
                    <a:pt x="41764" y="28026"/>
                    <a:pt x="35472" y="26597"/>
                    <a:pt x="29758" y="24196"/>
                  </a:cubicBezTo>
                  <a:cubicBezTo>
                    <a:pt x="30336" y="23041"/>
                    <a:pt x="30944" y="21916"/>
                    <a:pt x="31612" y="20822"/>
                  </a:cubicBezTo>
                  <a:cubicBezTo>
                    <a:pt x="35959" y="13770"/>
                    <a:pt x="41795" y="8451"/>
                    <a:pt x="48269" y="5594"/>
                  </a:cubicBezTo>
                  <a:close/>
                  <a:moveTo>
                    <a:pt x="52828" y="5594"/>
                  </a:moveTo>
                  <a:cubicBezTo>
                    <a:pt x="59303" y="8451"/>
                    <a:pt x="65139" y="13770"/>
                    <a:pt x="69485" y="20822"/>
                  </a:cubicBezTo>
                  <a:cubicBezTo>
                    <a:pt x="70154" y="21916"/>
                    <a:pt x="70792" y="23071"/>
                    <a:pt x="71370" y="24257"/>
                  </a:cubicBezTo>
                  <a:cubicBezTo>
                    <a:pt x="65655" y="26658"/>
                    <a:pt x="59364" y="28086"/>
                    <a:pt x="52828" y="28330"/>
                  </a:cubicBezTo>
                  <a:lnTo>
                    <a:pt x="52828" y="5594"/>
                  </a:lnTo>
                  <a:close/>
                  <a:moveTo>
                    <a:pt x="15442" y="20913"/>
                  </a:moveTo>
                  <a:cubicBezTo>
                    <a:pt x="18025" y="23010"/>
                    <a:pt x="20791" y="24834"/>
                    <a:pt x="23679" y="26384"/>
                  </a:cubicBezTo>
                  <a:cubicBezTo>
                    <a:pt x="20974" y="33010"/>
                    <a:pt x="19363" y="40427"/>
                    <a:pt x="19120" y="48269"/>
                  </a:cubicBezTo>
                  <a:lnTo>
                    <a:pt x="4651" y="48269"/>
                  </a:lnTo>
                  <a:cubicBezTo>
                    <a:pt x="5168" y="37874"/>
                    <a:pt x="9119" y="28390"/>
                    <a:pt x="15442" y="20913"/>
                  </a:cubicBezTo>
                  <a:close/>
                  <a:moveTo>
                    <a:pt x="27843" y="28390"/>
                  </a:moveTo>
                  <a:cubicBezTo>
                    <a:pt x="34287" y="31126"/>
                    <a:pt x="41248" y="32646"/>
                    <a:pt x="48269" y="32919"/>
                  </a:cubicBezTo>
                  <a:lnTo>
                    <a:pt x="48269" y="48269"/>
                  </a:lnTo>
                  <a:lnTo>
                    <a:pt x="23679" y="48269"/>
                  </a:lnTo>
                  <a:cubicBezTo>
                    <a:pt x="23953" y="41308"/>
                    <a:pt x="25381" y="34500"/>
                    <a:pt x="27843" y="28390"/>
                  </a:cubicBezTo>
                  <a:close/>
                  <a:moveTo>
                    <a:pt x="73254" y="28421"/>
                  </a:moveTo>
                  <a:cubicBezTo>
                    <a:pt x="75716" y="34530"/>
                    <a:pt x="77145" y="41308"/>
                    <a:pt x="77388" y="48269"/>
                  </a:cubicBezTo>
                  <a:lnTo>
                    <a:pt x="52828" y="48269"/>
                  </a:lnTo>
                  <a:lnTo>
                    <a:pt x="52828" y="32919"/>
                  </a:lnTo>
                  <a:cubicBezTo>
                    <a:pt x="59880" y="32646"/>
                    <a:pt x="66841" y="31156"/>
                    <a:pt x="73254" y="28421"/>
                  </a:cubicBezTo>
                  <a:close/>
                  <a:moveTo>
                    <a:pt x="85656" y="20913"/>
                  </a:moveTo>
                  <a:cubicBezTo>
                    <a:pt x="91978" y="28390"/>
                    <a:pt x="95930" y="37874"/>
                    <a:pt x="96446" y="48269"/>
                  </a:cubicBezTo>
                  <a:lnTo>
                    <a:pt x="81978" y="48269"/>
                  </a:lnTo>
                  <a:cubicBezTo>
                    <a:pt x="81704" y="40457"/>
                    <a:pt x="80124" y="33041"/>
                    <a:pt x="77419" y="26445"/>
                  </a:cubicBezTo>
                  <a:cubicBezTo>
                    <a:pt x="80337" y="24864"/>
                    <a:pt x="83103" y="23041"/>
                    <a:pt x="85656" y="20913"/>
                  </a:cubicBezTo>
                  <a:close/>
                  <a:moveTo>
                    <a:pt x="48269" y="52828"/>
                  </a:moveTo>
                  <a:lnTo>
                    <a:pt x="48269" y="68178"/>
                  </a:lnTo>
                  <a:cubicBezTo>
                    <a:pt x="41217" y="68421"/>
                    <a:pt x="34257" y="69941"/>
                    <a:pt x="27843" y="72677"/>
                  </a:cubicBezTo>
                  <a:cubicBezTo>
                    <a:pt x="25381" y="66567"/>
                    <a:pt x="23953" y="59759"/>
                    <a:pt x="23679" y="52828"/>
                  </a:cubicBezTo>
                  <a:close/>
                  <a:moveTo>
                    <a:pt x="77388" y="52828"/>
                  </a:moveTo>
                  <a:cubicBezTo>
                    <a:pt x="77145" y="59789"/>
                    <a:pt x="75716" y="66598"/>
                    <a:pt x="73254" y="72707"/>
                  </a:cubicBezTo>
                  <a:cubicBezTo>
                    <a:pt x="66810" y="69971"/>
                    <a:pt x="59850" y="68452"/>
                    <a:pt x="52828" y="68178"/>
                  </a:cubicBezTo>
                  <a:lnTo>
                    <a:pt x="52828" y="52828"/>
                  </a:lnTo>
                  <a:close/>
                  <a:moveTo>
                    <a:pt x="19120" y="52828"/>
                  </a:moveTo>
                  <a:cubicBezTo>
                    <a:pt x="19363" y="60640"/>
                    <a:pt x="20974" y="68057"/>
                    <a:pt x="23679" y="74652"/>
                  </a:cubicBezTo>
                  <a:cubicBezTo>
                    <a:pt x="20761" y="76203"/>
                    <a:pt x="17995" y="78057"/>
                    <a:pt x="15442" y="80154"/>
                  </a:cubicBezTo>
                  <a:cubicBezTo>
                    <a:pt x="9119" y="72707"/>
                    <a:pt x="5168" y="63224"/>
                    <a:pt x="4651" y="52828"/>
                  </a:cubicBezTo>
                  <a:close/>
                  <a:moveTo>
                    <a:pt x="96446" y="52828"/>
                  </a:moveTo>
                  <a:cubicBezTo>
                    <a:pt x="95930" y="63224"/>
                    <a:pt x="91948" y="72707"/>
                    <a:pt x="85656" y="80184"/>
                  </a:cubicBezTo>
                  <a:cubicBezTo>
                    <a:pt x="83072" y="78087"/>
                    <a:pt x="80306" y="76263"/>
                    <a:pt x="77419" y="74713"/>
                  </a:cubicBezTo>
                  <a:cubicBezTo>
                    <a:pt x="80093" y="68087"/>
                    <a:pt x="81704" y="60640"/>
                    <a:pt x="81978" y="52828"/>
                  </a:cubicBezTo>
                  <a:close/>
                  <a:moveTo>
                    <a:pt x="25563" y="78847"/>
                  </a:moveTo>
                  <a:cubicBezTo>
                    <a:pt x="28846" y="85321"/>
                    <a:pt x="33223" y="90823"/>
                    <a:pt x="38421" y="94896"/>
                  </a:cubicBezTo>
                  <a:cubicBezTo>
                    <a:pt x="30852" y="92799"/>
                    <a:pt x="24044" y="88847"/>
                    <a:pt x="18542" y="83528"/>
                  </a:cubicBezTo>
                  <a:cubicBezTo>
                    <a:pt x="20731" y="81765"/>
                    <a:pt x="23071" y="80184"/>
                    <a:pt x="25563" y="78847"/>
                  </a:cubicBezTo>
                  <a:close/>
                  <a:moveTo>
                    <a:pt x="75504" y="78877"/>
                  </a:moveTo>
                  <a:cubicBezTo>
                    <a:pt x="77996" y="80245"/>
                    <a:pt x="80367" y="81795"/>
                    <a:pt x="82525" y="83528"/>
                  </a:cubicBezTo>
                  <a:cubicBezTo>
                    <a:pt x="77054" y="88847"/>
                    <a:pt x="70245" y="92799"/>
                    <a:pt x="62677" y="94896"/>
                  </a:cubicBezTo>
                  <a:cubicBezTo>
                    <a:pt x="67874" y="90823"/>
                    <a:pt x="72221" y="85352"/>
                    <a:pt x="75504" y="78877"/>
                  </a:cubicBezTo>
                  <a:close/>
                  <a:moveTo>
                    <a:pt x="48269" y="72768"/>
                  </a:moveTo>
                  <a:lnTo>
                    <a:pt x="48269" y="95504"/>
                  </a:lnTo>
                  <a:cubicBezTo>
                    <a:pt x="41795" y="92647"/>
                    <a:pt x="35959" y="87327"/>
                    <a:pt x="31612" y="80276"/>
                  </a:cubicBezTo>
                  <a:cubicBezTo>
                    <a:pt x="30944" y="79151"/>
                    <a:pt x="30305" y="78026"/>
                    <a:pt x="29728" y="76841"/>
                  </a:cubicBezTo>
                  <a:cubicBezTo>
                    <a:pt x="35442" y="74440"/>
                    <a:pt x="41734" y="73011"/>
                    <a:pt x="48269" y="72768"/>
                  </a:cubicBezTo>
                  <a:close/>
                  <a:moveTo>
                    <a:pt x="52828" y="72768"/>
                  </a:moveTo>
                  <a:cubicBezTo>
                    <a:pt x="59333" y="73072"/>
                    <a:pt x="65625" y="74500"/>
                    <a:pt x="71339" y="76902"/>
                  </a:cubicBezTo>
                  <a:cubicBezTo>
                    <a:pt x="70762" y="78057"/>
                    <a:pt x="70154" y="79181"/>
                    <a:pt x="69485" y="80276"/>
                  </a:cubicBezTo>
                  <a:cubicBezTo>
                    <a:pt x="65139" y="87327"/>
                    <a:pt x="59303" y="92647"/>
                    <a:pt x="52828" y="95504"/>
                  </a:cubicBezTo>
                  <a:lnTo>
                    <a:pt x="52828" y="72768"/>
                  </a:lnTo>
                  <a:close/>
                  <a:moveTo>
                    <a:pt x="50549" y="1"/>
                  </a:moveTo>
                  <a:cubicBezTo>
                    <a:pt x="22676" y="1"/>
                    <a:pt x="1" y="22676"/>
                    <a:pt x="1" y="50549"/>
                  </a:cubicBezTo>
                  <a:cubicBezTo>
                    <a:pt x="1" y="78421"/>
                    <a:pt x="22676" y="101066"/>
                    <a:pt x="50549" y="101066"/>
                  </a:cubicBezTo>
                  <a:cubicBezTo>
                    <a:pt x="78422" y="101066"/>
                    <a:pt x="101066" y="78421"/>
                    <a:pt x="101066" y="50549"/>
                  </a:cubicBezTo>
                  <a:cubicBezTo>
                    <a:pt x="101066" y="22676"/>
                    <a:pt x="78422" y="1"/>
                    <a:pt x="50549" y="1"/>
                  </a:cubicBezTo>
                  <a:close/>
                </a:path>
              </a:pathLst>
            </a:custGeom>
            <a:solidFill>
              <a:srgbClr val="2F9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57"/>
            <p:cNvSpPr/>
            <p:nvPr/>
          </p:nvSpPr>
          <p:spPr>
            <a:xfrm>
              <a:off x="2457750" y="1870375"/>
              <a:ext cx="2886875" cy="2200675"/>
            </a:xfrm>
            <a:custGeom>
              <a:avLst/>
              <a:gdLst/>
              <a:ahLst/>
              <a:cxnLst/>
              <a:rect l="l" t="t" r="r" b="b"/>
              <a:pathLst>
                <a:path w="115475" h="88027" extrusionOk="0">
                  <a:moveTo>
                    <a:pt x="108240" y="1"/>
                  </a:moveTo>
                  <a:lnTo>
                    <a:pt x="78270" y="51612"/>
                  </a:lnTo>
                  <a:lnTo>
                    <a:pt x="66385" y="31703"/>
                  </a:lnTo>
                  <a:lnTo>
                    <a:pt x="43649" y="71400"/>
                  </a:lnTo>
                  <a:lnTo>
                    <a:pt x="24044" y="38177"/>
                  </a:lnTo>
                  <a:lnTo>
                    <a:pt x="1" y="77540"/>
                  </a:lnTo>
                  <a:lnTo>
                    <a:pt x="7144" y="81886"/>
                  </a:lnTo>
                  <a:lnTo>
                    <a:pt x="23922" y="54409"/>
                  </a:lnTo>
                  <a:lnTo>
                    <a:pt x="43740" y="88026"/>
                  </a:lnTo>
                  <a:lnTo>
                    <a:pt x="66537" y="48269"/>
                  </a:lnTo>
                  <a:lnTo>
                    <a:pt x="78331" y="68087"/>
                  </a:lnTo>
                  <a:lnTo>
                    <a:pt x="115474" y="4226"/>
                  </a:lnTo>
                  <a:lnTo>
                    <a:pt x="1082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57"/>
            <p:cNvSpPr/>
            <p:nvPr/>
          </p:nvSpPr>
          <p:spPr>
            <a:xfrm>
              <a:off x="4707050" y="1422050"/>
              <a:ext cx="816150" cy="1005350"/>
            </a:xfrm>
            <a:custGeom>
              <a:avLst/>
              <a:gdLst/>
              <a:ahLst/>
              <a:cxnLst/>
              <a:rect l="l" t="t" r="r" b="b"/>
              <a:pathLst>
                <a:path w="32646" h="40214" extrusionOk="0">
                  <a:moveTo>
                    <a:pt x="32645" y="0"/>
                  </a:moveTo>
                  <a:lnTo>
                    <a:pt x="0" y="24438"/>
                  </a:lnTo>
                  <a:lnTo>
                    <a:pt x="20517" y="23526"/>
                  </a:lnTo>
                  <a:lnTo>
                    <a:pt x="32372" y="40214"/>
                  </a:lnTo>
                  <a:lnTo>
                    <a:pt x="326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57"/>
            <p:cNvSpPr/>
            <p:nvPr/>
          </p:nvSpPr>
          <p:spPr>
            <a:xfrm>
              <a:off x="1787525" y="3340775"/>
              <a:ext cx="1190775" cy="920250"/>
            </a:xfrm>
            <a:custGeom>
              <a:avLst/>
              <a:gdLst/>
              <a:ahLst/>
              <a:cxnLst/>
              <a:rect l="l" t="t" r="r" b="b"/>
              <a:pathLst>
                <a:path w="47631" h="36810" extrusionOk="0">
                  <a:moveTo>
                    <a:pt x="5594" y="0"/>
                  </a:moveTo>
                  <a:cubicBezTo>
                    <a:pt x="2493" y="0"/>
                    <a:pt x="1" y="2493"/>
                    <a:pt x="1" y="5562"/>
                  </a:cubicBezTo>
                  <a:lnTo>
                    <a:pt x="1" y="31247"/>
                  </a:lnTo>
                  <a:cubicBezTo>
                    <a:pt x="1" y="34317"/>
                    <a:pt x="2493" y="36809"/>
                    <a:pt x="5594" y="36809"/>
                  </a:cubicBezTo>
                  <a:lnTo>
                    <a:pt x="42038" y="36809"/>
                  </a:lnTo>
                  <a:cubicBezTo>
                    <a:pt x="45138" y="36809"/>
                    <a:pt x="47631" y="34317"/>
                    <a:pt x="47631" y="31247"/>
                  </a:cubicBezTo>
                  <a:lnTo>
                    <a:pt x="47631" y="5562"/>
                  </a:lnTo>
                  <a:cubicBezTo>
                    <a:pt x="47631" y="2493"/>
                    <a:pt x="45138" y="0"/>
                    <a:pt x="420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7"/>
            <p:cNvSpPr/>
            <p:nvPr/>
          </p:nvSpPr>
          <p:spPr>
            <a:xfrm>
              <a:off x="1925075" y="2687250"/>
              <a:ext cx="915700" cy="653550"/>
            </a:xfrm>
            <a:custGeom>
              <a:avLst/>
              <a:gdLst/>
              <a:ahLst/>
              <a:cxnLst/>
              <a:rect l="l" t="t" r="r" b="b"/>
              <a:pathLst>
                <a:path w="36628" h="26142" extrusionOk="0">
                  <a:moveTo>
                    <a:pt x="18329" y="1"/>
                  </a:moveTo>
                  <a:cubicBezTo>
                    <a:pt x="8207" y="1"/>
                    <a:pt x="0" y="8177"/>
                    <a:pt x="0" y="18299"/>
                  </a:cubicBezTo>
                  <a:lnTo>
                    <a:pt x="0" y="26141"/>
                  </a:lnTo>
                  <a:lnTo>
                    <a:pt x="5137" y="26141"/>
                  </a:lnTo>
                  <a:lnTo>
                    <a:pt x="5137" y="18299"/>
                  </a:lnTo>
                  <a:cubicBezTo>
                    <a:pt x="5137" y="11034"/>
                    <a:pt x="11034" y="5107"/>
                    <a:pt x="18329" y="5107"/>
                  </a:cubicBezTo>
                  <a:cubicBezTo>
                    <a:pt x="25594" y="5107"/>
                    <a:pt x="31521" y="11034"/>
                    <a:pt x="31521" y="18299"/>
                  </a:cubicBezTo>
                  <a:lnTo>
                    <a:pt x="36627" y="18299"/>
                  </a:lnTo>
                  <a:cubicBezTo>
                    <a:pt x="36627" y="8177"/>
                    <a:pt x="28420" y="1"/>
                    <a:pt x="183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7"/>
            <p:cNvSpPr/>
            <p:nvPr/>
          </p:nvSpPr>
          <p:spPr>
            <a:xfrm>
              <a:off x="2246500" y="3558100"/>
              <a:ext cx="272825" cy="461275"/>
            </a:xfrm>
            <a:custGeom>
              <a:avLst/>
              <a:gdLst/>
              <a:ahLst/>
              <a:cxnLst/>
              <a:rect l="l" t="t" r="r" b="b"/>
              <a:pathLst>
                <a:path w="10913" h="18451" extrusionOk="0">
                  <a:moveTo>
                    <a:pt x="5472" y="0"/>
                  </a:moveTo>
                  <a:cubicBezTo>
                    <a:pt x="2433" y="0"/>
                    <a:pt x="1" y="2432"/>
                    <a:pt x="1" y="5471"/>
                  </a:cubicBezTo>
                  <a:cubicBezTo>
                    <a:pt x="1" y="7508"/>
                    <a:pt x="1095" y="9271"/>
                    <a:pt x="2736" y="10213"/>
                  </a:cubicBezTo>
                  <a:lnTo>
                    <a:pt x="1855" y="18450"/>
                  </a:lnTo>
                  <a:lnTo>
                    <a:pt x="9059" y="18450"/>
                  </a:lnTo>
                  <a:lnTo>
                    <a:pt x="8177" y="10213"/>
                  </a:lnTo>
                  <a:cubicBezTo>
                    <a:pt x="9819" y="9271"/>
                    <a:pt x="10913" y="7508"/>
                    <a:pt x="10913" y="5471"/>
                  </a:cubicBezTo>
                  <a:cubicBezTo>
                    <a:pt x="10913" y="2432"/>
                    <a:pt x="8481" y="0"/>
                    <a:pt x="54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7"/>
            <p:cNvSpPr/>
            <p:nvPr/>
          </p:nvSpPr>
          <p:spPr>
            <a:xfrm>
              <a:off x="4382575" y="4098375"/>
              <a:ext cx="699875" cy="162650"/>
            </a:xfrm>
            <a:custGeom>
              <a:avLst/>
              <a:gdLst/>
              <a:ahLst/>
              <a:cxnLst/>
              <a:rect l="l" t="t" r="r" b="b"/>
              <a:pathLst>
                <a:path w="27995" h="6506" extrusionOk="0">
                  <a:moveTo>
                    <a:pt x="0" y="0"/>
                  </a:moveTo>
                  <a:lnTo>
                    <a:pt x="0" y="6505"/>
                  </a:lnTo>
                  <a:lnTo>
                    <a:pt x="27995" y="6505"/>
                  </a:lnTo>
                  <a:lnTo>
                    <a:pt x="279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7"/>
            <p:cNvSpPr/>
            <p:nvPr/>
          </p:nvSpPr>
          <p:spPr>
            <a:xfrm>
              <a:off x="4382575" y="4121925"/>
              <a:ext cx="699875" cy="116300"/>
            </a:xfrm>
            <a:custGeom>
              <a:avLst/>
              <a:gdLst/>
              <a:ahLst/>
              <a:cxnLst/>
              <a:rect l="l" t="t" r="r" b="b"/>
              <a:pathLst>
                <a:path w="27995" h="4652" extrusionOk="0">
                  <a:moveTo>
                    <a:pt x="0" y="1"/>
                  </a:moveTo>
                  <a:lnTo>
                    <a:pt x="0" y="4651"/>
                  </a:lnTo>
                  <a:lnTo>
                    <a:pt x="27995" y="4651"/>
                  </a:lnTo>
                  <a:lnTo>
                    <a:pt x="27995" y="1"/>
                  </a:ln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7"/>
            <p:cNvSpPr/>
            <p:nvPr/>
          </p:nvSpPr>
          <p:spPr>
            <a:xfrm>
              <a:off x="4403075" y="4131800"/>
              <a:ext cx="11425" cy="95775"/>
            </a:xfrm>
            <a:custGeom>
              <a:avLst/>
              <a:gdLst/>
              <a:ahLst/>
              <a:cxnLst/>
              <a:rect l="l" t="t" r="r" b="b"/>
              <a:pathLst>
                <a:path w="457" h="3831" extrusionOk="0">
                  <a:moveTo>
                    <a:pt x="1" y="1"/>
                  </a:moveTo>
                  <a:lnTo>
                    <a:pt x="1" y="3831"/>
                  </a:lnTo>
                  <a:lnTo>
                    <a:pt x="457" y="3831"/>
                  </a:lnTo>
                  <a:lnTo>
                    <a:pt x="45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7"/>
            <p:cNvSpPr/>
            <p:nvPr/>
          </p:nvSpPr>
          <p:spPr>
            <a:xfrm>
              <a:off x="4452475" y="4131800"/>
              <a:ext cx="12175" cy="95775"/>
            </a:xfrm>
            <a:custGeom>
              <a:avLst/>
              <a:gdLst/>
              <a:ahLst/>
              <a:cxnLst/>
              <a:rect l="l" t="t" r="r" b="b"/>
              <a:pathLst>
                <a:path w="487" h="3831" extrusionOk="0">
                  <a:moveTo>
                    <a:pt x="1" y="1"/>
                  </a:moveTo>
                  <a:lnTo>
                    <a:pt x="1" y="3831"/>
                  </a:lnTo>
                  <a:lnTo>
                    <a:pt x="487" y="3831"/>
                  </a:lnTo>
                  <a:lnTo>
                    <a:pt x="48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7"/>
            <p:cNvSpPr/>
            <p:nvPr/>
          </p:nvSpPr>
          <p:spPr>
            <a:xfrm>
              <a:off x="4502625" y="4131800"/>
              <a:ext cx="11425" cy="95775"/>
            </a:xfrm>
            <a:custGeom>
              <a:avLst/>
              <a:gdLst/>
              <a:ahLst/>
              <a:cxnLst/>
              <a:rect l="l" t="t" r="r" b="b"/>
              <a:pathLst>
                <a:path w="457" h="3831" extrusionOk="0">
                  <a:moveTo>
                    <a:pt x="1" y="1"/>
                  </a:moveTo>
                  <a:lnTo>
                    <a:pt x="1" y="3831"/>
                  </a:lnTo>
                  <a:lnTo>
                    <a:pt x="457" y="3831"/>
                  </a:lnTo>
                  <a:lnTo>
                    <a:pt x="45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7"/>
            <p:cNvSpPr/>
            <p:nvPr/>
          </p:nvSpPr>
          <p:spPr>
            <a:xfrm>
              <a:off x="4552025" y="4131800"/>
              <a:ext cx="12175" cy="95775"/>
            </a:xfrm>
            <a:custGeom>
              <a:avLst/>
              <a:gdLst/>
              <a:ahLst/>
              <a:cxnLst/>
              <a:rect l="l" t="t" r="r" b="b"/>
              <a:pathLst>
                <a:path w="487" h="3831" extrusionOk="0">
                  <a:moveTo>
                    <a:pt x="0" y="1"/>
                  </a:moveTo>
                  <a:lnTo>
                    <a:pt x="0" y="3831"/>
                  </a:lnTo>
                  <a:lnTo>
                    <a:pt x="487" y="3831"/>
                  </a:lnTo>
                  <a:lnTo>
                    <a:pt x="48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7"/>
            <p:cNvSpPr/>
            <p:nvPr/>
          </p:nvSpPr>
          <p:spPr>
            <a:xfrm>
              <a:off x="4602175" y="4131800"/>
              <a:ext cx="11425" cy="95775"/>
            </a:xfrm>
            <a:custGeom>
              <a:avLst/>
              <a:gdLst/>
              <a:ahLst/>
              <a:cxnLst/>
              <a:rect l="l" t="t" r="r" b="b"/>
              <a:pathLst>
                <a:path w="457" h="3831" extrusionOk="0">
                  <a:moveTo>
                    <a:pt x="1" y="1"/>
                  </a:moveTo>
                  <a:lnTo>
                    <a:pt x="1" y="3831"/>
                  </a:lnTo>
                  <a:lnTo>
                    <a:pt x="456" y="3831"/>
                  </a:lnTo>
                  <a:lnTo>
                    <a:pt x="456"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7"/>
            <p:cNvSpPr/>
            <p:nvPr/>
          </p:nvSpPr>
          <p:spPr>
            <a:xfrm>
              <a:off x="4652325" y="4131800"/>
              <a:ext cx="11425" cy="95775"/>
            </a:xfrm>
            <a:custGeom>
              <a:avLst/>
              <a:gdLst/>
              <a:ahLst/>
              <a:cxnLst/>
              <a:rect l="l" t="t" r="r" b="b"/>
              <a:pathLst>
                <a:path w="457" h="3831" extrusionOk="0">
                  <a:moveTo>
                    <a:pt x="1" y="1"/>
                  </a:moveTo>
                  <a:lnTo>
                    <a:pt x="1" y="3831"/>
                  </a:lnTo>
                  <a:lnTo>
                    <a:pt x="457" y="3831"/>
                  </a:lnTo>
                  <a:lnTo>
                    <a:pt x="45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7"/>
            <p:cNvSpPr/>
            <p:nvPr/>
          </p:nvSpPr>
          <p:spPr>
            <a:xfrm>
              <a:off x="4701725" y="4131800"/>
              <a:ext cx="11425" cy="95775"/>
            </a:xfrm>
            <a:custGeom>
              <a:avLst/>
              <a:gdLst/>
              <a:ahLst/>
              <a:cxnLst/>
              <a:rect l="l" t="t" r="r" b="b"/>
              <a:pathLst>
                <a:path w="457" h="3831" extrusionOk="0">
                  <a:moveTo>
                    <a:pt x="0" y="1"/>
                  </a:moveTo>
                  <a:lnTo>
                    <a:pt x="0" y="3831"/>
                  </a:lnTo>
                  <a:lnTo>
                    <a:pt x="456" y="3831"/>
                  </a:lnTo>
                  <a:lnTo>
                    <a:pt x="456"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7"/>
            <p:cNvSpPr/>
            <p:nvPr/>
          </p:nvSpPr>
          <p:spPr>
            <a:xfrm>
              <a:off x="4751875" y="4131800"/>
              <a:ext cx="11425" cy="95775"/>
            </a:xfrm>
            <a:custGeom>
              <a:avLst/>
              <a:gdLst/>
              <a:ahLst/>
              <a:cxnLst/>
              <a:rect l="l" t="t" r="r" b="b"/>
              <a:pathLst>
                <a:path w="457" h="3831" extrusionOk="0">
                  <a:moveTo>
                    <a:pt x="0" y="1"/>
                  </a:moveTo>
                  <a:lnTo>
                    <a:pt x="0" y="3831"/>
                  </a:lnTo>
                  <a:lnTo>
                    <a:pt x="456" y="3831"/>
                  </a:lnTo>
                  <a:lnTo>
                    <a:pt x="456"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7"/>
            <p:cNvSpPr/>
            <p:nvPr/>
          </p:nvSpPr>
          <p:spPr>
            <a:xfrm>
              <a:off x="4801275" y="4131800"/>
              <a:ext cx="11425" cy="95775"/>
            </a:xfrm>
            <a:custGeom>
              <a:avLst/>
              <a:gdLst/>
              <a:ahLst/>
              <a:cxnLst/>
              <a:rect l="l" t="t" r="r" b="b"/>
              <a:pathLst>
                <a:path w="457" h="3831" extrusionOk="0">
                  <a:moveTo>
                    <a:pt x="0" y="1"/>
                  </a:moveTo>
                  <a:lnTo>
                    <a:pt x="0" y="3831"/>
                  </a:lnTo>
                  <a:lnTo>
                    <a:pt x="456" y="3831"/>
                  </a:lnTo>
                  <a:lnTo>
                    <a:pt x="456"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7"/>
            <p:cNvSpPr/>
            <p:nvPr/>
          </p:nvSpPr>
          <p:spPr>
            <a:xfrm>
              <a:off x="4851425" y="4131800"/>
              <a:ext cx="11425" cy="95775"/>
            </a:xfrm>
            <a:custGeom>
              <a:avLst/>
              <a:gdLst/>
              <a:ahLst/>
              <a:cxnLst/>
              <a:rect l="l" t="t" r="r" b="b"/>
              <a:pathLst>
                <a:path w="457" h="3831" extrusionOk="0">
                  <a:moveTo>
                    <a:pt x="0" y="1"/>
                  </a:moveTo>
                  <a:lnTo>
                    <a:pt x="0" y="3831"/>
                  </a:lnTo>
                  <a:lnTo>
                    <a:pt x="456" y="3831"/>
                  </a:lnTo>
                  <a:lnTo>
                    <a:pt x="456"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7"/>
            <p:cNvSpPr/>
            <p:nvPr/>
          </p:nvSpPr>
          <p:spPr>
            <a:xfrm>
              <a:off x="4900825" y="4131800"/>
              <a:ext cx="12175" cy="95775"/>
            </a:xfrm>
            <a:custGeom>
              <a:avLst/>
              <a:gdLst/>
              <a:ahLst/>
              <a:cxnLst/>
              <a:rect l="l" t="t" r="r" b="b"/>
              <a:pathLst>
                <a:path w="487" h="3831" extrusionOk="0">
                  <a:moveTo>
                    <a:pt x="0" y="1"/>
                  </a:moveTo>
                  <a:lnTo>
                    <a:pt x="0" y="3831"/>
                  </a:lnTo>
                  <a:lnTo>
                    <a:pt x="486" y="3831"/>
                  </a:lnTo>
                  <a:lnTo>
                    <a:pt x="486"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7"/>
            <p:cNvSpPr/>
            <p:nvPr/>
          </p:nvSpPr>
          <p:spPr>
            <a:xfrm>
              <a:off x="4950975" y="4131800"/>
              <a:ext cx="11425" cy="95775"/>
            </a:xfrm>
            <a:custGeom>
              <a:avLst/>
              <a:gdLst/>
              <a:ahLst/>
              <a:cxnLst/>
              <a:rect l="l" t="t" r="r" b="b"/>
              <a:pathLst>
                <a:path w="457" h="3831" extrusionOk="0">
                  <a:moveTo>
                    <a:pt x="0" y="1"/>
                  </a:moveTo>
                  <a:lnTo>
                    <a:pt x="0" y="3831"/>
                  </a:lnTo>
                  <a:lnTo>
                    <a:pt x="456" y="3831"/>
                  </a:lnTo>
                  <a:lnTo>
                    <a:pt x="456"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7"/>
            <p:cNvSpPr/>
            <p:nvPr/>
          </p:nvSpPr>
          <p:spPr>
            <a:xfrm>
              <a:off x="5000350" y="4131800"/>
              <a:ext cx="12200" cy="95775"/>
            </a:xfrm>
            <a:custGeom>
              <a:avLst/>
              <a:gdLst/>
              <a:ahLst/>
              <a:cxnLst/>
              <a:rect l="l" t="t" r="r" b="b"/>
              <a:pathLst>
                <a:path w="488" h="3831" extrusionOk="0">
                  <a:moveTo>
                    <a:pt x="1" y="1"/>
                  </a:moveTo>
                  <a:lnTo>
                    <a:pt x="1" y="3831"/>
                  </a:lnTo>
                  <a:lnTo>
                    <a:pt x="487" y="3831"/>
                  </a:lnTo>
                  <a:lnTo>
                    <a:pt x="48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7"/>
            <p:cNvSpPr/>
            <p:nvPr/>
          </p:nvSpPr>
          <p:spPr>
            <a:xfrm>
              <a:off x="5050500" y="4131800"/>
              <a:ext cx="11425" cy="95775"/>
            </a:xfrm>
            <a:custGeom>
              <a:avLst/>
              <a:gdLst/>
              <a:ahLst/>
              <a:cxnLst/>
              <a:rect l="l" t="t" r="r" b="b"/>
              <a:pathLst>
                <a:path w="457" h="3831" extrusionOk="0">
                  <a:moveTo>
                    <a:pt x="1" y="1"/>
                  </a:moveTo>
                  <a:lnTo>
                    <a:pt x="1" y="3831"/>
                  </a:lnTo>
                  <a:lnTo>
                    <a:pt x="457" y="3831"/>
                  </a:lnTo>
                  <a:lnTo>
                    <a:pt x="45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7"/>
            <p:cNvSpPr/>
            <p:nvPr/>
          </p:nvSpPr>
          <p:spPr>
            <a:xfrm>
              <a:off x="4266300" y="3935750"/>
              <a:ext cx="699900" cy="162650"/>
            </a:xfrm>
            <a:custGeom>
              <a:avLst/>
              <a:gdLst/>
              <a:ahLst/>
              <a:cxnLst/>
              <a:rect l="l" t="t" r="r" b="b"/>
              <a:pathLst>
                <a:path w="27996" h="6506" extrusionOk="0">
                  <a:moveTo>
                    <a:pt x="1" y="1"/>
                  </a:moveTo>
                  <a:lnTo>
                    <a:pt x="1" y="6505"/>
                  </a:lnTo>
                  <a:lnTo>
                    <a:pt x="27995" y="6505"/>
                  </a:lnTo>
                  <a:lnTo>
                    <a:pt x="279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7"/>
            <p:cNvSpPr/>
            <p:nvPr/>
          </p:nvSpPr>
          <p:spPr>
            <a:xfrm>
              <a:off x="4266300" y="3959325"/>
              <a:ext cx="699900" cy="116275"/>
            </a:xfrm>
            <a:custGeom>
              <a:avLst/>
              <a:gdLst/>
              <a:ahLst/>
              <a:cxnLst/>
              <a:rect l="l" t="t" r="r" b="b"/>
              <a:pathLst>
                <a:path w="27996" h="4651" extrusionOk="0">
                  <a:moveTo>
                    <a:pt x="1" y="0"/>
                  </a:moveTo>
                  <a:lnTo>
                    <a:pt x="1" y="4651"/>
                  </a:lnTo>
                  <a:lnTo>
                    <a:pt x="27995" y="4651"/>
                  </a:lnTo>
                  <a:lnTo>
                    <a:pt x="27995" y="0"/>
                  </a:ln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7"/>
            <p:cNvSpPr/>
            <p:nvPr/>
          </p:nvSpPr>
          <p:spPr>
            <a:xfrm>
              <a:off x="4286825" y="3969200"/>
              <a:ext cx="11425" cy="95775"/>
            </a:xfrm>
            <a:custGeom>
              <a:avLst/>
              <a:gdLst/>
              <a:ahLst/>
              <a:cxnLst/>
              <a:rect l="l" t="t" r="r" b="b"/>
              <a:pathLst>
                <a:path w="457" h="3831" extrusionOk="0">
                  <a:moveTo>
                    <a:pt x="0" y="0"/>
                  </a:moveTo>
                  <a:lnTo>
                    <a:pt x="0" y="3830"/>
                  </a:lnTo>
                  <a:lnTo>
                    <a:pt x="456" y="3830"/>
                  </a:lnTo>
                  <a:lnTo>
                    <a:pt x="456" y="0"/>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7"/>
            <p:cNvSpPr/>
            <p:nvPr/>
          </p:nvSpPr>
          <p:spPr>
            <a:xfrm>
              <a:off x="4336225" y="3969200"/>
              <a:ext cx="12175" cy="95775"/>
            </a:xfrm>
            <a:custGeom>
              <a:avLst/>
              <a:gdLst/>
              <a:ahLst/>
              <a:cxnLst/>
              <a:rect l="l" t="t" r="r" b="b"/>
              <a:pathLst>
                <a:path w="487" h="3831" extrusionOk="0">
                  <a:moveTo>
                    <a:pt x="0" y="0"/>
                  </a:moveTo>
                  <a:lnTo>
                    <a:pt x="0" y="3830"/>
                  </a:lnTo>
                  <a:lnTo>
                    <a:pt x="486" y="3830"/>
                  </a:lnTo>
                  <a:lnTo>
                    <a:pt x="486" y="0"/>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57"/>
            <p:cNvSpPr/>
            <p:nvPr/>
          </p:nvSpPr>
          <p:spPr>
            <a:xfrm>
              <a:off x="4386375" y="3969200"/>
              <a:ext cx="11425" cy="95775"/>
            </a:xfrm>
            <a:custGeom>
              <a:avLst/>
              <a:gdLst/>
              <a:ahLst/>
              <a:cxnLst/>
              <a:rect l="l" t="t" r="r" b="b"/>
              <a:pathLst>
                <a:path w="457" h="3831" extrusionOk="0">
                  <a:moveTo>
                    <a:pt x="0" y="0"/>
                  </a:moveTo>
                  <a:lnTo>
                    <a:pt x="0" y="3830"/>
                  </a:lnTo>
                  <a:lnTo>
                    <a:pt x="456" y="3830"/>
                  </a:lnTo>
                  <a:lnTo>
                    <a:pt x="456" y="0"/>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57"/>
            <p:cNvSpPr/>
            <p:nvPr/>
          </p:nvSpPr>
          <p:spPr>
            <a:xfrm>
              <a:off x="4436525" y="3969200"/>
              <a:ext cx="11425" cy="95775"/>
            </a:xfrm>
            <a:custGeom>
              <a:avLst/>
              <a:gdLst/>
              <a:ahLst/>
              <a:cxnLst/>
              <a:rect l="l" t="t" r="r" b="b"/>
              <a:pathLst>
                <a:path w="457" h="3831" extrusionOk="0">
                  <a:moveTo>
                    <a:pt x="0" y="0"/>
                  </a:moveTo>
                  <a:lnTo>
                    <a:pt x="0" y="3830"/>
                  </a:lnTo>
                  <a:lnTo>
                    <a:pt x="456" y="3830"/>
                  </a:lnTo>
                  <a:lnTo>
                    <a:pt x="456" y="0"/>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7"/>
            <p:cNvSpPr/>
            <p:nvPr/>
          </p:nvSpPr>
          <p:spPr>
            <a:xfrm>
              <a:off x="4485900" y="3969200"/>
              <a:ext cx="11425" cy="95775"/>
            </a:xfrm>
            <a:custGeom>
              <a:avLst/>
              <a:gdLst/>
              <a:ahLst/>
              <a:cxnLst/>
              <a:rect l="l" t="t" r="r" b="b"/>
              <a:pathLst>
                <a:path w="457" h="3831" extrusionOk="0">
                  <a:moveTo>
                    <a:pt x="1" y="0"/>
                  </a:moveTo>
                  <a:lnTo>
                    <a:pt x="1" y="3830"/>
                  </a:lnTo>
                  <a:lnTo>
                    <a:pt x="457" y="3830"/>
                  </a:lnTo>
                  <a:lnTo>
                    <a:pt x="457" y="0"/>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7"/>
            <p:cNvSpPr/>
            <p:nvPr/>
          </p:nvSpPr>
          <p:spPr>
            <a:xfrm>
              <a:off x="4536075" y="3969200"/>
              <a:ext cx="11425" cy="95775"/>
            </a:xfrm>
            <a:custGeom>
              <a:avLst/>
              <a:gdLst/>
              <a:ahLst/>
              <a:cxnLst/>
              <a:rect l="l" t="t" r="r" b="b"/>
              <a:pathLst>
                <a:path w="457" h="3831" extrusionOk="0">
                  <a:moveTo>
                    <a:pt x="0" y="0"/>
                  </a:moveTo>
                  <a:lnTo>
                    <a:pt x="0" y="3830"/>
                  </a:lnTo>
                  <a:lnTo>
                    <a:pt x="456" y="3830"/>
                  </a:lnTo>
                  <a:lnTo>
                    <a:pt x="456" y="0"/>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7"/>
            <p:cNvSpPr/>
            <p:nvPr/>
          </p:nvSpPr>
          <p:spPr>
            <a:xfrm>
              <a:off x="4585450" y="3969200"/>
              <a:ext cx="11425" cy="95775"/>
            </a:xfrm>
            <a:custGeom>
              <a:avLst/>
              <a:gdLst/>
              <a:ahLst/>
              <a:cxnLst/>
              <a:rect l="l" t="t" r="r" b="b"/>
              <a:pathLst>
                <a:path w="457" h="3831" extrusionOk="0">
                  <a:moveTo>
                    <a:pt x="1" y="0"/>
                  </a:moveTo>
                  <a:lnTo>
                    <a:pt x="1" y="3830"/>
                  </a:lnTo>
                  <a:lnTo>
                    <a:pt x="457" y="3830"/>
                  </a:lnTo>
                  <a:lnTo>
                    <a:pt x="457" y="0"/>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7"/>
            <p:cNvSpPr/>
            <p:nvPr/>
          </p:nvSpPr>
          <p:spPr>
            <a:xfrm>
              <a:off x="4635600" y="3969200"/>
              <a:ext cx="11425" cy="95775"/>
            </a:xfrm>
            <a:custGeom>
              <a:avLst/>
              <a:gdLst/>
              <a:ahLst/>
              <a:cxnLst/>
              <a:rect l="l" t="t" r="r" b="b"/>
              <a:pathLst>
                <a:path w="457" h="3831" extrusionOk="0">
                  <a:moveTo>
                    <a:pt x="1" y="0"/>
                  </a:moveTo>
                  <a:lnTo>
                    <a:pt x="1" y="3830"/>
                  </a:lnTo>
                  <a:lnTo>
                    <a:pt x="457" y="3830"/>
                  </a:lnTo>
                  <a:lnTo>
                    <a:pt x="457" y="0"/>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7"/>
            <p:cNvSpPr/>
            <p:nvPr/>
          </p:nvSpPr>
          <p:spPr>
            <a:xfrm>
              <a:off x="4685000" y="3969200"/>
              <a:ext cx="12175" cy="95775"/>
            </a:xfrm>
            <a:custGeom>
              <a:avLst/>
              <a:gdLst/>
              <a:ahLst/>
              <a:cxnLst/>
              <a:rect l="l" t="t" r="r" b="b"/>
              <a:pathLst>
                <a:path w="487" h="3831" extrusionOk="0">
                  <a:moveTo>
                    <a:pt x="1" y="0"/>
                  </a:moveTo>
                  <a:lnTo>
                    <a:pt x="1" y="3830"/>
                  </a:lnTo>
                  <a:lnTo>
                    <a:pt x="487" y="3830"/>
                  </a:lnTo>
                  <a:lnTo>
                    <a:pt x="487" y="0"/>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57"/>
            <p:cNvSpPr/>
            <p:nvPr/>
          </p:nvSpPr>
          <p:spPr>
            <a:xfrm>
              <a:off x="4735150" y="3969200"/>
              <a:ext cx="11425" cy="95775"/>
            </a:xfrm>
            <a:custGeom>
              <a:avLst/>
              <a:gdLst/>
              <a:ahLst/>
              <a:cxnLst/>
              <a:rect l="l" t="t" r="r" b="b"/>
              <a:pathLst>
                <a:path w="457" h="3831" extrusionOk="0">
                  <a:moveTo>
                    <a:pt x="1" y="0"/>
                  </a:moveTo>
                  <a:lnTo>
                    <a:pt x="1" y="3830"/>
                  </a:lnTo>
                  <a:lnTo>
                    <a:pt x="457" y="3830"/>
                  </a:lnTo>
                  <a:lnTo>
                    <a:pt x="457" y="0"/>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7"/>
            <p:cNvSpPr/>
            <p:nvPr/>
          </p:nvSpPr>
          <p:spPr>
            <a:xfrm>
              <a:off x="4784550" y="3969200"/>
              <a:ext cx="12175" cy="95775"/>
            </a:xfrm>
            <a:custGeom>
              <a:avLst/>
              <a:gdLst/>
              <a:ahLst/>
              <a:cxnLst/>
              <a:rect l="l" t="t" r="r" b="b"/>
              <a:pathLst>
                <a:path w="487" h="3831" extrusionOk="0">
                  <a:moveTo>
                    <a:pt x="0" y="0"/>
                  </a:moveTo>
                  <a:lnTo>
                    <a:pt x="0" y="3830"/>
                  </a:lnTo>
                  <a:lnTo>
                    <a:pt x="487" y="3830"/>
                  </a:lnTo>
                  <a:lnTo>
                    <a:pt x="487" y="0"/>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57"/>
            <p:cNvSpPr/>
            <p:nvPr/>
          </p:nvSpPr>
          <p:spPr>
            <a:xfrm>
              <a:off x="4834700" y="3969200"/>
              <a:ext cx="11425" cy="95775"/>
            </a:xfrm>
            <a:custGeom>
              <a:avLst/>
              <a:gdLst/>
              <a:ahLst/>
              <a:cxnLst/>
              <a:rect l="l" t="t" r="r" b="b"/>
              <a:pathLst>
                <a:path w="457" h="3831" extrusionOk="0">
                  <a:moveTo>
                    <a:pt x="1" y="0"/>
                  </a:moveTo>
                  <a:lnTo>
                    <a:pt x="1" y="3830"/>
                  </a:lnTo>
                  <a:lnTo>
                    <a:pt x="457" y="3830"/>
                  </a:lnTo>
                  <a:lnTo>
                    <a:pt x="457" y="0"/>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7"/>
            <p:cNvSpPr/>
            <p:nvPr/>
          </p:nvSpPr>
          <p:spPr>
            <a:xfrm>
              <a:off x="4884850" y="3969200"/>
              <a:ext cx="11425" cy="95775"/>
            </a:xfrm>
            <a:custGeom>
              <a:avLst/>
              <a:gdLst/>
              <a:ahLst/>
              <a:cxnLst/>
              <a:rect l="l" t="t" r="r" b="b"/>
              <a:pathLst>
                <a:path w="457" h="3831" extrusionOk="0">
                  <a:moveTo>
                    <a:pt x="1" y="0"/>
                  </a:moveTo>
                  <a:lnTo>
                    <a:pt x="1" y="3830"/>
                  </a:lnTo>
                  <a:lnTo>
                    <a:pt x="457" y="3830"/>
                  </a:lnTo>
                  <a:lnTo>
                    <a:pt x="457" y="0"/>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57"/>
            <p:cNvSpPr/>
            <p:nvPr/>
          </p:nvSpPr>
          <p:spPr>
            <a:xfrm>
              <a:off x="4934250" y="3969200"/>
              <a:ext cx="11425" cy="95775"/>
            </a:xfrm>
            <a:custGeom>
              <a:avLst/>
              <a:gdLst/>
              <a:ahLst/>
              <a:cxnLst/>
              <a:rect l="l" t="t" r="r" b="b"/>
              <a:pathLst>
                <a:path w="457" h="3831" extrusionOk="0">
                  <a:moveTo>
                    <a:pt x="0" y="0"/>
                  </a:moveTo>
                  <a:lnTo>
                    <a:pt x="0" y="3830"/>
                  </a:lnTo>
                  <a:lnTo>
                    <a:pt x="456" y="3830"/>
                  </a:lnTo>
                  <a:lnTo>
                    <a:pt x="456" y="0"/>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57"/>
            <p:cNvSpPr/>
            <p:nvPr/>
          </p:nvSpPr>
          <p:spPr>
            <a:xfrm>
              <a:off x="4322525" y="3773150"/>
              <a:ext cx="700650" cy="162625"/>
            </a:xfrm>
            <a:custGeom>
              <a:avLst/>
              <a:gdLst/>
              <a:ahLst/>
              <a:cxnLst/>
              <a:rect l="l" t="t" r="r" b="b"/>
              <a:pathLst>
                <a:path w="28026" h="6505" extrusionOk="0">
                  <a:moveTo>
                    <a:pt x="1" y="0"/>
                  </a:moveTo>
                  <a:lnTo>
                    <a:pt x="1" y="6505"/>
                  </a:lnTo>
                  <a:lnTo>
                    <a:pt x="28026" y="6505"/>
                  </a:lnTo>
                  <a:lnTo>
                    <a:pt x="280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57"/>
            <p:cNvSpPr/>
            <p:nvPr/>
          </p:nvSpPr>
          <p:spPr>
            <a:xfrm>
              <a:off x="4322525" y="3796700"/>
              <a:ext cx="700650" cy="115525"/>
            </a:xfrm>
            <a:custGeom>
              <a:avLst/>
              <a:gdLst/>
              <a:ahLst/>
              <a:cxnLst/>
              <a:rect l="l" t="t" r="r" b="b"/>
              <a:pathLst>
                <a:path w="28026" h="4621" extrusionOk="0">
                  <a:moveTo>
                    <a:pt x="1" y="0"/>
                  </a:moveTo>
                  <a:lnTo>
                    <a:pt x="1" y="4621"/>
                  </a:lnTo>
                  <a:lnTo>
                    <a:pt x="28026" y="4621"/>
                  </a:lnTo>
                  <a:lnTo>
                    <a:pt x="28026" y="0"/>
                  </a:ln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7"/>
            <p:cNvSpPr/>
            <p:nvPr/>
          </p:nvSpPr>
          <p:spPr>
            <a:xfrm>
              <a:off x="4343050" y="3806575"/>
              <a:ext cx="11425" cy="95775"/>
            </a:xfrm>
            <a:custGeom>
              <a:avLst/>
              <a:gdLst/>
              <a:ahLst/>
              <a:cxnLst/>
              <a:rect l="l" t="t" r="r" b="b"/>
              <a:pathLst>
                <a:path w="457" h="3831" extrusionOk="0">
                  <a:moveTo>
                    <a:pt x="1" y="1"/>
                  </a:moveTo>
                  <a:lnTo>
                    <a:pt x="1" y="3830"/>
                  </a:lnTo>
                  <a:lnTo>
                    <a:pt x="457" y="3830"/>
                  </a:lnTo>
                  <a:lnTo>
                    <a:pt x="45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7"/>
            <p:cNvSpPr/>
            <p:nvPr/>
          </p:nvSpPr>
          <p:spPr>
            <a:xfrm>
              <a:off x="4393200" y="3806575"/>
              <a:ext cx="11425" cy="95775"/>
            </a:xfrm>
            <a:custGeom>
              <a:avLst/>
              <a:gdLst/>
              <a:ahLst/>
              <a:cxnLst/>
              <a:rect l="l" t="t" r="r" b="b"/>
              <a:pathLst>
                <a:path w="457" h="3831" extrusionOk="0">
                  <a:moveTo>
                    <a:pt x="1" y="1"/>
                  </a:moveTo>
                  <a:lnTo>
                    <a:pt x="1" y="3830"/>
                  </a:lnTo>
                  <a:lnTo>
                    <a:pt x="457" y="3830"/>
                  </a:lnTo>
                  <a:lnTo>
                    <a:pt x="45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7"/>
            <p:cNvSpPr/>
            <p:nvPr/>
          </p:nvSpPr>
          <p:spPr>
            <a:xfrm>
              <a:off x="4442600" y="3806575"/>
              <a:ext cx="12175" cy="95775"/>
            </a:xfrm>
            <a:custGeom>
              <a:avLst/>
              <a:gdLst/>
              <a:ahLst/>
              <a:cxnLst/>
              <a:rect l="l" t="t" r="r" b="b"/>
              <a:pathLst>
                <a:path w="487" h="3831" extrusionOk="0">
                  <a:moveTo>
                    <a:pt x="0" y="1"/>
                  </a:moveTo>
                  <a:lnTo>
                    <a:pt x="0" y="3830"/>
                  </a:lnTo>
                  <a:lnTo>
                    <a:pt x="487" y="3830"/>
                  </a:lnTo>
                  <a:lnTo>
                    <a:pt x="48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7"/>
            <p:cNvSpPr/>
            <p:nvPr/>
          </p:nvSpPr>
          <p:spPr>
            <a:xfrm>
              <a:off x="4492750" y="3806575"/>
              <a:ext cx="11425" cy="95775"/>
            </a:xfrm>
            <a:custGeom>
              <a:avLst/>
              <a:gdLst/>
              <a:ahLst/>
              <a:cxnLst/>
              <a:rect l="l" t="t" r="r" b="b"/>
              <a:pathLst>
                <a:path w="457" h="3831" extrusionOk="0">
                  <a:moveTo>
                    <a:pt x="1" y="1"/>
                  </a:moveTo>
                  <a:lnTo>
                    <a:pt x="1" y="3830"/>
                  </a:lnTo>
                  <a:lnTo>
                    <a:pt x="456" y="3830"/>
                  </a:lnTo>
                  <a:lnTo>
                    <a:pt x="456"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7"/>
            <p:cNvSpPr/>
            <p:nvPr/>
          </p:nvSpPr>
          <p:spPr>
            <a:xfrm>
              <a:off x="4542150" y="3806575"/>
              <a:ext cx="12175" cy="95775"/>
            </a:xfrm>
            <a:custGeom>
              <a:avLst/>
              <a:gdLst/>
              <a:ahLst/>
              <a:cxnLst/>
              <a:rect l="l" t="t" r="r" b="b"/>
              <a:pathLst>
                <a:path w="487" h="3831" extrusionOk="0">
                  <a:moveTo>
                    <a:pt x="0" y="1"/>
                  </a:moveTo>
                  <a:lnTo>
                    <a:pt x="0" y="3830"/>
                  </a:lnTo>
                  <a:lnTo>
                    <a:pt x="487" y="3830"/>
                  </a:lnTo>
                  <a:lnTo>
                    <a:pt x="48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7"/>
            <p:cNvSpPr/>
            <p:nvPr/>
          </p:nvSpPr>
          <p:spPr>
            <a:xfrm>
              <a:off x="4592300" y="3806575"/>
              <a:ext cx="11425" cy="95775"/>
            </a:xfrm>
            <a:custGeom>
              <a:avLst/>
              <a:gdLst/>
              <a:ahLst/>
              <a:cxnLst/>
              <a:rect l="l" t="t" r="r" b="b"/>
              <a:pathLst>
                <a:path w="457" h="3831" extrusionOk="0">
                  <a:moveTo>
                    <a:pt x="0" y="1"/>
                  </a:moveTo>
                  <a:lnTo>
                    <a:pt x="0" y="3830"/>
                  </a:lnTo>
                  <a:lnTo>
                    <a:pt x="456" y="3830"/>
                  </a:lnTo>
                  <a:lnTo>
                    <a:pt x="456"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57"/>
            <p:cNvSpPr/>
            <p:nvPr/>
          </p:nvSpPr>
          <p:spPr>
            <a:xfrm>
              <a:off x="4642450" y="3806575"/>
              <a:ext cx="11425" cy="95775"/>
            </a:xfrm>
            <a:custGeom>
              <a:avLst/>
              <a:gdLst/>
              <a:ahLst/>
              <a:cxnLst/>
              <a:rect l="l" t="t" r="r" b="b"/>
              <a:pathLst>
                <a:path w="457" h="3831" extrusionOk="0">
                  <a:moveTo>
                    <a:pt x="0" y="1"/>
                  </a:moveTo>
                  <a:lnTo>
                    <a:pt x="0" y="3830"/>
                  </a:lnTo>
                  <a:lnTo>
                    <a:pt x="456" y="3830"/>
                  </a:lnTo>
                  <a:lnTo>
                    <a:pt x="456"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57"/>
            <p:cNvSpPr/>
            <p:nvPr/>
          </p:nvSpPr>
          <p:spPr>
            <a:xfrm>
              <a:off x="4691850" y="3806575"/>
              <a:ext cx="11425" cy="95775"/>
            </a:xfrm>
            <a:custGeom>
              <a:avLst/>
              <a:gdLst/>
              <a:ahLst/>
              <a:cxnLst/>
              <a:rect l="l" t="t" r="r" b="b"/>
              <a:pathLst>
                <a:path w="457" h="3831" extrusionOk="0">
                  <a:moveTo>
                    <a:pt x="0" y="1"/>
                  </a:moveTo>
                  <a:lnTo>
                    <a:pt x="0" y="3830"/>
                  </a:lnTo>
                  <a:lnTo>
                    <a:pt x="456" y="3830"/>
                  </a:lnTo>
                  <a:lnTo>
                    <a:pt x="456"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57"/>
            <p:cNvSpPr/>
            <p:nvPr/>
          </p:nvSpPr>
          <p:spPr>
            <a:xfrm>
              <a:off x="4742000" y="3806575"/>
              <a:ext cx="11425" cy="95775"/>
            </a:xfrm>
            <a:custGeom>
              <a:avLst/>
              <a:gdLst/>
              <a:ahLst/>
              <a:cxnLst/>
              <a:rect l="l" t="t" r="r" b="b"/>
              <a:pathLst>
                <a:path w="457" h="3831" extrusionOk="0">
                  <a:moveTo>
                    <a:pt x="0" y="1"/>
                  </a:moveTo>
                  <a:lnTo>
                    <a:pt x="0" y="3830"/>
                  </a:lnTo>
                  <a:lnTo>
                    <a:pt x="456" y="3830"/>
                  </a:lnTo>
                  <a:lnTo>
                    <a:pt x="456"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7"/>
            <p:cNvSpPr/>
            <p:nvPr/>
          </p:nvSpPr>
          <p:spPr>
            <a:xfrm>
              <a:off x="4791400" y="3806575"/>
              <a:ext cx="11400" cy="95775"/>
            </a:xfrm>
            <a:custGeom>
              <a:avLst/>
              <a:gdLst/>
              <a:ahLst/>
              <a:cxnLst/>
              <a:rect l="l" t="t" r="r" b="b"/>
              <a:pathLst>
                <a:path w="456" h="3831" extrusionOk="0">
                  <a:moveTo>
                    <a:pt x="0" y="1"/>
                  </a:moveTo>
                  <a:lnTo>
                    <a:pt x="0" y="3830"/>
                  </a:lnTo>
                  <a:lnTo>
                    <a:pt x="456" y="3830"/>
                  </a:lnTo>
                  <a:lnTo>
                    <a:pt x="456"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7"/>
            <p:cNvSpPr/>
            <p:nvPr/>
          </p:nvSpPr>
          <p:spPr>
            <a:xfrm>
              <a:off x="4841550" y="3806575"/>
              <a:ext cx="11425" cy="95775"/>
            </a:xfrm>
            <a:custGeom>
              <a:avLst/>
              <a:gdLst/>
              <a:ahLst/>
              <a:cxnLst/>
              <a:rect l="l" t="t" r="r" b="b"/>
              <a:pathLst>
                <a:path w="457" h="3831" extrusionOk="0">
                  <a:moveTo>
                    <a:pt x="0" y="1"/>
                  </a:moveTo>
                  <a:lnTo>
                    <a:pt x="0" y="3830"/>
                  </a:lnTo>
                  <a:lnTo>
                    <a:pt x="456" y="3830"/>
                  </a:lnTo>
                  <a:lnTo>
                    <a:pt x="456"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7"/>
            <p:cNvSpPr/>
            <p:nvPr/>
          </p:nvSpPr>
          <p:spPr>
            <a:xfrm>
              <a:off x="4890925" y="3806575"/>
              <a:ext cx="12200" cy="95775"/>
            </a:xfrm>
            <a:custGeom>
              <a:avLst/>
              <a:gdLst/>
              <a:ahLst/>
              <a:cxnLst/>
              <a:rect l="l" t="t" r="r" b="b"/>
              <a:pathLst>
                <a:path w="488" h="3831" extrusionOk="0">
                  <a:moveTo>
                    <a:pt x="1" y="1"/>
                  </a:moveTo>
                  <a:lnTo>
                    <a:pt x="1" y="3830"/>
                  </a:lnTo>
                  <a:lnTo>
                    <a:pt x="487" y="3830"/>
                  </a:lnTo>
                  <a:lnTo>
                    <a:pt x="48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57"/>
            <p:cNvSpPr/>
            <p:nvPr/>
          </p:nvSpPr>
          <p:spPr>
            <a:xfrm>
              <a:off x="4941100" y="3806575"/>
              <a:ext cx="11400" cy="95775"/>
            </a:xfrm>
            <a:custGeom>
              <a:avLst/>
              <a:gdLst/>
              <a:ahLst/>
              <a:cxnLst/>
              <a:rect l="l" t="t" r="r" b="b"/>
              <a:pathLst>
                <a:path w="456" h="3831" extrusionOk="0">
                  <a:moveTo>
                    <a:pt x="0" y="1"/>
                  </a:moveTo>
                  <a:lnTo>
                    <a:pt x="0" y="3830"/>
                  </a:lnTo>
                  <a:lnTo>
                    <a:pt x="456" y="3830"/>
                  </a:lnTo>
                  <a:lnTo>
                    <a:pt x="456"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57"/>
            <p:cNvSpPr/>
            <p:nvPr/>
          </p:nvSpPr>
          <p:spPr>
            <a:xfrm>
              <a:off x="4991250" y="3806575"/>
              <a:ext cx="11425" cy="95775"/>
            </a:xfrm>
            <a:custGeom>
              <a:avLst/>
              <a:gdLst/>
              <a:ahLst/>
              <a:cxnLst/>
              <a:rect l="l" t="t" r="r" b="b"/>
              <a:pathLst>
                <a:path w="457" h="3831" extrusionOk="0">
                  <a:moveTo>
                    <a:pt x="0" y="1"/>
                  </a:moveTo>
                  <a:lnTo>
                    <a:pt x="0" y="3830"/>
                  </a:lnTo>
                  <a:lnTo>
                    <a:pt x="456" y="3830"/>
                  </a:lnTo>
                  <a:lnTo>
                    <a:pt x="456"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57"/>
            <p:cNvSpPr/>
            <p:nvPr/>
          </p:nvSpPr>
          <p:spPr>
            <a:xfrm>
              <a:off x="3429650" y="4098375"/>
              <a:ext cx="699900" cy="162650"/>
            </a:xfrm>
            <a:custGeom>
              <a:avLst/>
              <a:gdLst/>
              <a:ahLst/>
              <a:cxnLst/>
              <a:rect l="l" t="t" r="r" b="b"/>
              <a:pathLst>
                <a:path w="27996" h="6506" extrusionOk="0">
                  <a:moveTo>
                    <a:pt x="1" y="0"/>
                  </a:moveTo>
                  <a:lnTo>
                    <a:pt x="1" y="6505"/>
                  </a:lnTo>
                  <a:lnTo>
                    <a:pt x="27995" y="6505"/>
                  </a:lnTo>
                  <a:lnTo>
                    <a:pt x="279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57"/>
            <p:cNvSpPr/>
            <p:nvPr/>
          </p:nvSpPr>
          <p:spPr>
            <a:xfrm>
              <a:off x="3429650" y="4121925"/>
              <a:ext cx="699900" cy="116300"/>
            </a:xfrm>
            <a:custGeom>
              <a:avLst/>
              <a:gdLst/>
              <a:ahLst/>
              <a:cxnLst/>
              <a:rect l="l" t="t" r="r" b="b"/>
              <a:pathLst>
                <a:path w="27996" h="4652" extrusionOk="0">
                  <a:moveTo>
                    <a:pt x="1" y="1"/>
                  </a:moveTo>
                  <a:lnTo>
                    <a:pt x="1" y="4651"/>
                  </a:lnTo>
                  <a:lnTo>
                    <a:pt x="27995" y="4651"/>
                  </a:lnTo>
                  <a:lnTo>
                    <a:pt x="27995" y="1"/>
                  </a:ln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57"/>
            <p:cNvSpPr/>
            <p:nvPr/>
          </p:nvSpPr>
          <p:spPr>
            <a:xfrm>
              <a:off x="3450175" y="4131800"/>
              <a:ext cx="11425" cy="95775"/>
            </a:xfrm>
            <a:custGeom>
              <a:avLst/>
              <a:gdLst/>
              <a:ahLst/>
              <a:cxnLst/>
              <a:rect l="l" t="t" r="r" b="b"/>
              <a:pathLst>
                <a:path w="457" h="3831" extrusionOk="0">
                  <a:moveTo>
                    <a:pt x="1" y="1"/>
                  </a:moveTo>
                  <a:lnTo>
                    <a:pt x="1" y="3831"/>
                  </a:lnTo>
                  <a:lnTo>
                    <a:pt x="457" y="3831"/>
                  </a:lnTo>
                  <a:lnTo>
                    <a:pt x="45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57"/>
            <p:cNvSpPr/>
            <p:nvPr/>
          </p:nvSpPr>
          <p:spPr>
            <a:xfrm>
              <a:off x="3499575" y="4131800"/>
              <a:ext cx="12175" cy="95775"/>
            </a:xfrm>
            <a:custGeom>
              <a:avLst/>
              <a:gdLst/>
              <a:ahLst/>
              <a:cxnLst/>
              <a:rect l="l" t="t" r="r" b="b"/>
              <a:pathLst>
                <a:path w="487" h="3831" extrusionOk="0">
                  <a:moveTo>
                    <a:pt x="0" y="1"/>
                  </a:moveTo>
                  <a:lnTo>
                    <a:pt x="0" y="3831"/>
                  </a:lnTo>
                  <a:lnTo>
                    <a:pt x="487" y="3831"/>
                  </a:lnTo>
                  <a:lnTo>
                    <a:pt x="48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57"/>
            <p:cNvSpPr/>
            <p:nvPr/>
          </p:nvSpPr>
          <p:spPr>
            <a:xfrm>
              <a:off x="3549725" y="4131800"/>
              <a:ext cx="11425" cy="95775"/>
            </a:xfrm>
            <a:custGeom>
              <a:avLst/>
              <a:gdLst/>
              <a:ahLst/>
              <a:cxnLst/>
              <a:rect l="l" t="t" r="r" b="b"/>
              <a:pathLst>
                <a:path w="457" h="3831" extrusionOk="0">
                  <a:moveTo>
                    <a:pt x="0" y="1"/>
                  </a:moveTo>
                  <a:lnTo>
                    <a:pt x="0" y="3831"/>
                  </a:lnTo>
                  <a:lnTo>
                    <a:pt x="456" y="3831"/>
                  </a:lnTo>
                  <a:lnTo>
                    <a:pt x="456"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57"/>
            <p:cNvSpPr/>
            <p:nvPr/>
          </p:nvSpPr>
          <p:spPr>
            <a:xfrm>
              <a:off x="3599125" y="4131800"/>
              <a:ext cx="12175" cy="95775"/>
            </a:xfrm>
            <a:custGeom>
              <a:avLst/>
              <a:gdLst/>
              <a:ahLst/>
              <a:cxnLst/>
              <a:rect l="l" t="t" r="r" b="b"/>
              <a:pathLst>
                <a:path w="487" h="3831" extrusionOk="0">
                  <a:moveTo>
                    <a:pt x="0" y="1"/>
                  </a:moveTo>
                  <a:lnTo>
                    <a:pt x="0" y="3831"/>
                  </a:lnTo>
                  <a:lnTo>
                    <a:pt x="487" y="3831"/>
                  </a:lnTo>
                  <a:lnTo>
                    <a:pt x="48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57"/>
            <p:cNvSpPr/>
            <p:nvPr/>
          </p:nvSpPr>
          <p:spPr>
            <a:xfrm>
              <a:off x="3649275" y="4131800"/>
              <a:ext cx="11425" cy="95775"/>
            </a:xfrm>
            <a:custGeom>
              <a:avLst/>
              <a:gdLst/>
              <a:ahLst/>
              <a:cxnLst/>
              <a:rect l="l" t="t" r="r" b="b"/>
              <a:pathLst>
                <a:path w="457" h="3831" extrusionOk="0">
                  <a:moveTo>
                    <a:pt x="0" y="1"/>
                  </a:moveTo>
                  <a:lnTo>
                    <a:pt x="0" y="3831"/>
                  </a:lnTo>
                  <a:lnTo>
                    <a:pt x="456" y="3831"/>
                  </a:lnTo>
                  <a:lnTo>
                    <a:pt x="456"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57"/>
            <p:cNvSpPr/>
            <p:nvPr/>
          </p:nvSpPr>
          <p:spPr>
            <a:xfrm>
              <a:off x="3699425" y="4131800"/>
              <a:ext cx="11425" cy="95775"/>
            </a:xfrm>
            <a:custGeom>
              <a:avLst/>
              <a:gdLst/>
              <a:ahLst/>
              <a:cxnLst/>
              <a:rect l="l" t="t" r="r" b="b"/>
              <a:pathLst>
                <a:path w="457" h="3831" extrusionOk="0">
                  <a:moveTo>
                    <a:pt x="0" y="1"/>
                  </a:moveTo>
                  <a:lnTo>
                    <a:pt x="0" y="3831"/>
                  </a:lnTo>
                  <a:lnTo>
                    <a:pt x="456" y="3831"/>
                  </a:lnTo>
                  <a:lnTo>
                    <a:pt x="456"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57"/>
            <p:cNvSpPr/>
            <p:nvPr/>
          </p:nvSpPr>
          <p:spPr>
            <a:xfrm>
              <a:off x="3748825" y="4131800"/>
              <a:ext cx="11425" cy="95775"/>
            </a:xfrm>
            <a:custGeom>
              <a:avLst/>
              <a:gdLst/>
              <a:ahLst/>
              <a:cxnLst/>
              <a:rect l="l" t="t" r="r" b="b"/>
              <a:pathLst>
                <a:path w="457" h="3831" extrusionOk="0">
                  <a:moveTo>
                    <a:pt x="0" y="1"/>
                  </a:moveTo>
                  <a:lnTo>
                    <a:pt x="0" y="3831"/>
                  </a:lnTo>
                  <a:lnTo>
                    <a:pt x="456" y="3831"/>
                  </a:lnTo>
                  <a:lnTo>
                    <a:pt x="456"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57"/>
            <p:cNvSpPr/>
            <p:nvPr/>
          </p:nvSpPr>
          <p:spPr>
            <a:xfrm>
              <a:off x="3798975" y="4131800"/>
              <a:ext cx="11425" cy="95775"/>
            </a:xfrm>
            <a:custGeom>
              <a:avLst/>
              <a:gdLst/>
              <a:ahLst/>
              <a:cxnLst/>
              <a:rect l="l" t="t" r="r" b="b"/>
              <a:pathLst>
                <a:path w="457" h="3831" extrusionOk="0">
                  <a:moveTo>
                    <a:pt x="0" y="1"/>
                  </a:moveTo>
                  <a:lnTo>
                    <a:pt x="0" y="3831"/>
                  </a:lnTo>
                  <a:lnTo>
                    <a:pt x="456" y="3831"/>
                  </a:lnTo>
                  <a:lnTo>
                    <a:pt x="456"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57"/>
            <p:cNvSpPr/>
            <p:nvPr/>
          </p:nvSpPr>
          <p:spPr>
            <a:xfrm>
              <a:off x="3848350" y="4131800"/>
              <a:ext cx="11425" cy="95775"/>
            </a:xfrm>
            <a:custGeom>
              <a:avLst/>
              <a:gdLst/>
              <a:ahLst/>
              <a:cxnLst/>
              <a:rect l="l" t="t" r="r" b="b"/>
              <a:pathLst>
                <a:path w="457" h="3831" extrusionOk="0">
                  <a:moveTo>
                    <a:pt x="1" y="1"/>
                  </a:moveTo>
                  <a:lnTo>
                    <a:pt x="1" y="3831"/>
                  </a:lnTo>
                  <a:lnTo>
                    <a:pt x="457" y="3831"/>
                  </a:lnTo>
                  <a:lnTo>
                    <a:pt x="45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57"/>
            <p:cNvSpPr/>
            <p:nvPr/>
          </p:nvSpPr>
          <p:spPr>
            <a:xfrm>
              <a:off x="3898525" y="4131800"/>
              <a:ext cx="11425" cy="95775"/>
            </a:xfrm>
            <a:custGeom>
              <a:avLst/>
              <a:gdLst/>
              <a:ahLst/>
              <a:cxnLst/>
              <a:rect l="l" t="t" r="r" b="b"/>
              <a:pathLst>
                <a:path w="457" h="3831" extrusionOk="0">
                  <a:moveTo>
                    <a:pt x="0" y="1"/>
                  </a:moveTo>
                  <a:lnTo>
                    <a:pt x="0" y="3831"/>
                  </a:lnTo>
                  <a:lnTo>
                    <a:pt x="456" y="3831"/>
                  </a:lnTo>
                  <a:lnTo>
                    <a:pt x="456"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57"/>
            <p:cNvSpPr/>
            <p:nvPr/>
          </p:nvSpPr>
          <p:spPr>
            <a:xfrm>
              <a:off x="3947900" y="4131800"/>
              <a:ext cx="12200" cy="95775"/>
            </a:xfrm>
            <a:custGeom>
              <a:avLst/>
              <a:gdLst/>
              <a:ahLst/>
              <a:cxnLst/>
              <a:rect l="l" t="t" r="r" b="b"/>
              <a:pathLst>
                <a:path w="488" h="3831" extrusionOk="0">
                  <a:moveTo>
                    <a:pt x="1" y="1"/>
                  </a:moveTo>
                  <a:lnTo>
                    <a:pt x="1" y="3831"/>
                  </a:lnTo>
                  <a:lnTo>
                    <a:pt x="487" y="3831"/>
                  </a:lnTo>
                  <a:lnTo>
                    <a:pt x="48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57"/>
            <p:cNvSpPr/>
            <p:nvPr/>
          </p:nvSpPr>
          <p:spPr>
            <a:xfrm>
              <a:off x="3998050" y="4131800"/>
              <a:ext cx="11425" cy="95775"/>
            </a:xfrm>
            <a:custGeom>
              <a:avLst/>
              <a:gdLst/>
              <a:ahLst/>
              <a:cxnLst/>
              <a:rect l="l" t="t" r="r" b="b"/>
              <a:pathLst>
                <a:path w="457" h="3831" extrusionOk="0">
                  <a:moveTo>
                    <a:pt x="1" y="1"/>
                  </a:moveTo>
                  <a:lnTo>
                    <a:pt x="1" y="3831"/>
                  </a:lnTo>
                  <a:lnTo>
                    <a:pt x="457" y="3831"/>
                  </a:lnTo>
                  <a:lnTo>
                    <a:pt x="45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57"/>
            <p:cNvSpPr/>
            <p:nvPr/>
          </p:nvSpPr>
          <p:spPr>
            <a:xfrm>
              <a:off x="4048225" y="4131800"/>
              <a:ext cx="11400" cy="95775"/>
            </a:xfrm>
            <a:custGeom>
              <a:avLst/>
              <a:gdLst/>
              <a:ahLst/>
              <a:cxnLst/>
              <a:rect l="l" t="t" r="r" b="b"/>
              <a:pathLst>
                <a:path w="456" h="3831" extrusionOk="0">
                  <a:moveTo>
                    <a:pt x="0" y="1"/>
                  </a:moveTo>
                  <a:lnTo>
                    <a:pt x="0" y="3831"/>
                  </a:lnTo>
                  <a:lnTo>
                    <a:pt x="456" y="3831"/>
                  </a:lnTo>
                  <a:lnTo>
                    <a:pt x="456"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7"/>
            <p:cNvSpPr/>
            <p:nvPr/>
          </p:nvSpPr>
          <p:spPr>
            <a:xfrm>
              <a:off x="4097600" y="4131800"/>
              <a:ext cx="11425" cy="95775"/>
            </a:xfrm>
            <a:custGeom>
              <a:avLst/>
              <a:gdLst/>
              <a:ahLst/>
              <a:cxnLst/>
              <a:rect l="l" t="t" r="r" b="b"/>
              <a:pathLst>
                <a:path w="457" h="3831" extrusionOk="0">
                  <a:moveTo>
                    <a:pt x="1" y="1"/>
                  </a:moveTo>
                  <a:lnTo>
                    <a:pt x="1" y="3831"/>
                  </a:lnTo>
                  <a:lnTo>
                    <a:pt x="457" y="3831"/>
                  </a:lnTo>
                  <a:lnTo>
                    <a:pt x="45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7"/>
            <p:cNvSpPr/>
            <p:nvPr/>
          </p:nvSpPr>
          <p:spPr>
            <a:xfrm>
              <a:off x="4660675" y="3072525"/>
              <a:ext cx="410375" cy="700650"/>
            </a:xfrm>
            <a:custGeom>
              <a:avLst/>
              <a:gdLst/>
              <a:ahLst/>
              <a:cxnLst/>
              <a:rect l="l" t="t" r="r" b="b"/>
              <a:pathLst>
                <a:path w="16415" h="28026" extrusionOk="0">
                  <a:moveTo>
                    <a:pt x="1" y="0"/>
                  </a:moveTo>
                  <a:lnTo>
                    <a:pt x="1" y="28025"/>
                  </a:lnTo>
                  <a:lnTo>
                    <a:pt x="2402" y="28025"/>
                  </a:lnTo>
                  <a:cubicBezTo>
                    <a:pt x="10153" y="28025"/>
                    <a:pt x="16415" y="21764"/>
                    <a:pt x="16415" y="14013"/>
                  </a:cubicBezTo>
                  <a:cubicBezTo>
                    <a:pt x="16415" y="6292"/>
                    <a:pt x="10153" y="0"/>
                    <a:pt x="2402" y="0"/>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7"/>
            <p:cNvSpPr/>
            <p:nvPr/>
          </p:nvSpPr>
          <p:spPr>
            <a:xfrm>
              <a:off x="4322525" y="3072525"/>
              <a:ext cx="700650" cy="700650"/>
            </a:xfrm>
            <a:custGeom>
              <a:avLst/>
              <a:gdLst/>
              <a:ahLst/>
              <a:cxnLst/>
              <a:rect l="l" t="t" r="r" b="b"/>
              <a:pathLst>
                <a:path w="28026" h="28026" extrusionOk="0">
                  <a:moveTo>
                    <a:pt x="14013" y="0"/>
                  </a:moveTo>
                  <a:cubicBezTo>
                    <a:pt x="6262" y="0"/>
                    <a:pt x="1" y="6292"/>
                    <a:pt x="1" y="14013"/>
                  </a:cubicBezTo>
                  <a:cubicBezTo>
                    <a:pt x="1" y="21764"/>
                    <a:pt x="6262" y="28025"/>
                    <a:pt x="14013" y="28025"/>
                  </a:cubicBezTo>
                  <a:cubicBezTo>
                    <a:pt x="21734" y="28025"/>
                    <a:pt x="28026" y="21764"/>
                    <a:pt x="28026" y="14013"/>
                  </a:cubicBezTo>
                  <a:cubicBezTo>
                    <a:pt x="28026" y="6292"/>
                    <a:pt x="21734" y="0"/>
                    <a:pt x="140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57"/>
            <p:cNvSpPr/>
            <p:nvPr/>
          </p:nvSpPr>
          <p:spPr>
            <a:xfrm>
              <a:off x="4409925" y="3158400"/>
              <a:ext cx="477225" cy="335875"/>
            </a:xfrm>
            <a:custGeom>
              <a:avLst/>
              <a:gdLst/>
              <a:ahLst/>
              <a:cxnLst/>
              <a:rect l="l" t="t" r="r" b="b"/>
              <a:pathLst>
                <a:path w="19089" h="13435" extrusionOk="0">
                  <a:moveTo>
                    <a:pt x="10517" y="0"/>
                  </a:moveTo>
                  <a:cubicBezTo>
                    <a:pt x="4712" y="0"/>
                    <a:pt x="0" y="4742"/>
                    <a:pt x="0" y="10547"/>
                  </a:cubicBezTo>
                  <a:cubicBezTo>
                    <a:pt x="0" y="11550"/>
                    <a:pt x="122" y="12523"/>
                    <a:pt x="396" y="13435"/>
                  </a:cubicBezTo>
                  <a:lnTo>
                    <a:pt x="19089" y="4438"/>
                  </a:lnTo>
                  <a:cubicBezTo>
                    <a:pt x="17174" y="1763"/>
                    <a:pt x="14043" y="0"/>
                    <a:pt x="10517" y="0"/>
                  </a:cubicBezTo>
                  <a:close/>
                </a:path>
              </a:pathLst>
            </a:custGeom>
            <a:solidFill>
              <a:srgbClr val="FFFF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57"/>
            <p:cNvSpPr/>
            <p:nvPr/>
          </p:nvSpPr>
          <p:spPr>
            <a:xfrm>
              <a:off x="4409925" y="3158400"/>
              <a:ext cx="275100" cy="526625"/>
            </a:xfrm>
            <a:custGeom>
              <a:avLst/>
              <a:gdLst/>
              <a:ahLst/>
              <a:cxnLst/>
              <a:rect l="l" t="t" r="r" b="b"/>
              <a:pathLst>
                <a:path w="11004" h="21065" extrusionOk="0">
                  <a:moveTo>
                    <a:pt x="10517" y="0"/>
                  </a:moveTo>
                  <a:cubicBezTo>
                    <a:pt x="4712" y="0"/>
                    <a:pt x="0" y="4742"/>
                    <a:pt x="0" y="10547"/>
                  </a:cubicBezTo>
                  <a:cubicBezTo>
                    <a:pt x="0" y="16353"/>
                    <a:pt x="4712" y="21064"/>
                    <a:pt x="10517" y="21064"/>
                  </a:cubicBezTo>
                  <a:lnTo>
                    <a:pt x="11004" y="21064"/>
                  </a:lnTo>
                  <a:cubicBezTo>
                    <a:pt x="5441" y="20791"/>
                    <a:pt x="973" y="16171"/>
                    <a:pt x="973" y="10547"/>
                  </a:cubicBezTo>
                  <a:cubicBezTo>
                    <a:pt x="973" y="4894"/>
                    <a:pt x="5441" y="274"/>
                    <a:pt x="11004" y="31"/>
                  </a:cubicBezTo>
                  <a:cubicBezTo>
                    <a:pt x="10852" y="31"/>
                    <a:pt x="10669" y="0"/>
                    <a:pt x="10517" y="0"/>
                  </a:cubicBezTo>
                  <a:close/>
                </a:path>
              </a:pathLst>
            </a:custGeom>
            <a:solidFill>
              <a:srgbClr val="FA99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57"/>
            <p:cNvSpPr/>
            <p:nvPr/>
          </p:nvSpPr>
          <p:spPr>
            <a:xfrm>
              <a:off x="4409925" y="3158400"/>
              <a:ext cx="525875" cy="526625"/>
            </a:xfrm>
            <a:custGeom>
              <a:avLst/>
              <a:gdLst/>
              <a:ahLst/>
              <a:cxnLst/>
              <a:rect l="l" t="t" r="r" b="b"/>
              <a:pathLst>
                <a:path w="21035" h="21065" extrusionOk="0">
                  <a:moveTo>
                    <a:pt x="10517" y="0"/>
                  </a:moveTo>
                  <a:cubicBezTo>
                    <a:pt x="4712" y="0"/>
                    <a:pt x="0" y="4742"/>
                    <a:pt x="0" y="10547"/>
                  </a:cubicBezTo>
                  <a:cubicBezTo>
                    <a:pt x="0" y="16353"/>
                    <a:pt x="4712" y="21064"/>
                    <a:pt x="10517" y="21064"/>
                  </a:cubicBezTo>
                  <a:cubicBezTo>
                    <a:pt x="16323" y="21064"/>
                    <a:pt x="21034" y="16353"/>
                    <a:pt x="21034" y="10547"/>
                  </a:cubicBezTo>
                  <a:cubicBezTo>
                    <a:pt x="21034" y="4742"/>
                    <a:pt x="16323" y="0"/>
                    <a:pt x="10517"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3" name="Google Shape;1603;p57"/>
          <p:cNvGrpSpPr/>
          <p:nvPr/>
        </p:nvGrpSpPr>
        <p:grpSpPr>
          <a:xfrm>
            <a:off x="7148002" y="2401974"/>
            <a:ext cx="480951" cy="493217"/>
            <a:chOff x="7148002" y="2401974"/>
            <a:chExt cx="480951" cy="493217"/>
          </a:xfrm>
        </p:grpSpPr>
        <p:sp>
          <p:nvSpPr>
            <p:cNvPr id="1604" name="Google Shape;1604;p57"/>
            <p:cNvSpPr/>
            <p:nvPr/>
          </p:nvSpPr>
          <p:spPr>
            <a:xfrm rot="798727">
              <a:off x="7177519" y="2426508"/>
              <a:ext cx="246378" cy="285136"/>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57"/>
            <p:cNvSpPr/>
            <p:nvPr/>
          </p:nvSpPr>
          <p:spPr>
            <a:xfrm rot="798727">
              <a:off x="7454087" y="2698918"/>
              <a:ext cx="156157" cy="180723"/>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roup 5"/>
          <p:cNvGrpSpPr/>
          <p:nvPr/>
        </p:nvGrpSpPr>
        <p:grpSpPr>
          <a:xfrm>
            <a:off x="1196794" y="193334"/>
            <a:ext cx="2358065" cy="938684"/>
            <a:chOff x="2481063" y="337173"/>
            <a:chExt cx="2358065" cy="938684"/>
          </a:xfrm>
        </p:grpSpPr>
        <p:sp>
          <p:nvSpPr>
            <p:cNvPr id="5" name="Rounded Rectangle 4"/>
            <p:cNvSpPr/>
            <p:nvPr/>
          </p:nvSpPr>
          <p:spPr>
            <a:xfrm>
              <a:off x="2732926" y="597763"/>
              <a:ext cx="2106202" cy="604313"/>
            </a:xfrm>
            <a:prstGeom prst="roundRect">
              <a:avLst>
                <a:gd name="adj" fmla="val 26158"/>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err="1" smtClean="0">
                  <a:solidFill>
                    <a:schemeClr val="bg1"/>
                  </a:solidFill>
                </a:rPr>
                <a:t>Em</a:t>
              </a:r>
              <a:r>
                <a:rPr lang="en-US" sz="2000" b="1" dirty="0" smtClean="0">
                  <a:solidFill>
                    <a:schemeClr val="bg1"/>
                  </a:solidFill>
                </a:rPr>
                <a:t> </a:t>
              </a:r>
              <a:r>
                <a:rPr lang="en-US" sz="2000" b="1" dirty="0" err="1" smtClean="0">
                  <a:solidFill>
                    <a:schemeClr val="bg1"/>
                  </a:solidFill>
                </a:rPr>
                <a:t>có</a:t>
              </a:r>
              <a:r>
                <a:rPr lang="en-US" sz="2000" b="1" dirty="0" smtClean="0">
                  <a:solidFill>
                    <a:schemeClr val="bg1"/>
                  </a:solidFill>
                </a:rPr>
                <a:t> </a:t>
              </a:r>
              <a:r>
                <a:rPr lang="en-US" sz="2000" b="1" dirty="0" err="1" smtClean="0">
                  <a:solidFill>
                    <a:schemeClr val="bg1"/>
                  </a:solidFill>
                </a:rPr>
                <a:t>biết</a:t>
              </a:r>
              <a:r>
                <a:rPr lang="en-US" sz="2000" b="1" dirty="0" smtClean="0">
                  <a:solidFill>
                    <a:schemeClr val="bg1"/>
                  </a:solidFill>
                </a:rPr>
                <a:t>?</a:t>
              </a:r>
              <a:endParaRPr lang="en-US" sz="2000" b="1" dirty="0">
                <a:solidFill>
                  <a:schemeClr val="bg1"/>
                </a:solidFill>
              </a:endParaRPr>
            </a:p>
          </p:txBody>
        </p:sp>
        <p:pic>
          <p:nvPicPr>
            <p:cNvPr id="95"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2481063" y="337173"/>
              <a:ext cx="827215" cy="938684"/>
            </a:xfrm>
            <a:prstGeom prst="rect">
              <a:avLst/>
            </a:prstGeom>
          </p:spPr>
        </p:pic>
      </p:grpSp>
      <p:sp>
        <p:nvSpPr>
          <p:cNvPr id="7" name="Rectangle 6"/>
          <p:cNvSpPr/>
          <p:nvPr/>
        </p:nvSpPr>
        <p:spPr>
          <a:xfrm>
            <a:off x="796402" y="1290069"/>
            <a:ext cx="7328365" cy="553998"/>
          </a:xfrm>
          <a:prstGeom prst="rect">
            <a:avLst/>
          </a:prstGeom>
        </p:spPr>
        <p:txBody>
          <a:bodyPr wrap="square">
            <a:spAutoFit/>
          </a:bodyPr>
          <a:lstStyle/>
          <a:p>
            <a:pPr algn="just">
              <a:lnSpc>
                <a:spcPct val="150000"/>
              </a:lnSpc>
            </a:pPr>
            <a:r>
              <a:rPr lang="vi-VN" sz="2000" dirty="0"/>
              <a:t>Tiết kiệm và đầu tư là nền tảng cho các hoạt động về tài chính.</a:t>
            </a:r>
            <a:endParaRPr lang="en-US" sz="2000" dirty="0"/>
          </a:p>
        </p:txBody>
      </p:sp>
      <p:sp>
        <p:nvSpPr>
          <p:cNvPr id="8" name="TextBox 7"/>
          <p:cNvSpPr txBox="1"/>
          <p:nvPr/>
        </p:nvSpPr>
        <p:spPr>
          <a:xfrm>
            <a:off x="858047" y="1922965"/>
            <a:ext cx="1335640" cy="400110"/>
          </a:xfrm>
          <a:prstGeom prst="rect">
            <a:avLst/>
          </a:prstGeom>
          <a:solidFill>
            <a:schemeClr val="tx2">
              <a:lumMod val="60000"/>
              <a:lumOff val="40000"/>
            </a:schemeClr>
          </a:solidFill>
        </p:spPr>
        <p:txBody>
          <a:bodyPr wrap="square" rtlCol="0">
            <a:spAutoFit/>
          </a:bodyPr>
          <a:lstStyle/>
          <a:p>
            <a:r>
              <a:rPr lang="en-US" sz="2000" dirty="0" err="1" smtClean="0"/>
              <a:t>Tiết</a:t>
            </a:r>
            <a:r>
              <a:rPr lang="en-US" sz="2000" dirty="0" smtClean="0"/>
              <a:t> </a:t>
            </a:r>
            <a:r>
              <a:rPr lang="en-US" sz="2000" dirty="0" err="1" smtClean="0"/>
              <a:t>kiệm</a:t>
            </a:r>
            <a:r>
              <a:rPr lang="en-US" sz="2000" dirty="0" smtClean="0"/>
              <a:t>:</a:t>
            </a:r>
            <a:endParaRPr lang="en-US" sz="2000" dirty="0"/>
          </a:p>
        </p:txBody>
      </p:sp>
      <p:sp>
        <p:nvSpPr>
          <p:cNvPr id="9" name="Rectangle 8"/>
          <p:cNvSpPr/>
          <p:nvPr/>
        </p:nvSpPr>
        <p:spPr>
          <a:xfrm>
            <a:off x="796402" y="2359035"/>
            <a:ext cx="5473954" cy="1015663"/>
          </a:xfrm>
          <a:prstGeom prst="rect">
            <a:avLst/>
          </a:prstGeom>
        </p:spPr>
        <p:txBody>
          <a:bodyPr wrap="square">
            <a:spAutoFit/>
          </a:bodyPr>
          <a:lstStyle/>
          <a:p>
            <a:pPr algn="just">
              <a:lnSpc>
                <a:spcPct val="150000"/>
              </a:lnSpc>
            </a:pPr>
            <a:r>
              <a:rPr lang="en-US" sz="2000" dirty="0" smtClean="0"/>
              <a:t>L</a:t>
            </a:r>
            <a:r>
              <a:rPr lang="vi-VN" sz="2000" dirty="0" smtClean="0"/>
              <a:t>à </a:t>
            </a:r>
            <a:r>
              <a:rPr lang="vi-VN" sz="2000" dirty="0"/>
              <a:t>việc lưu giữ giá trị, biến sức mua hiện tại thành sức mua trong tương lai</a:t>
            </a:r>
            <a:endParaRPr lang="en-US" sz="2000" dirty="0"/>
          </a:p>
        </p:txBody>
      </p:sp>
      <p:sp>
        <p:nvSpPr>
          <p:cNvPr id="100" name="TextBox 99"/>
          <p:cNvSpPr txBox="1"/>
          <p:nvPr/>
        </p:nvSpPr>
        <p:spPr>
          <a:xfrm>
            <a:off x="858047" y="3481896"/>
            <a:ext cx="1335640" cy="400110"/>
          </a:xfrm>
          <a:prstGeom prst="rect">
            <a:avLst/>
          </a:prstGeom>
          <a:solidFill>
            <a:schemeClr val="bg2"/>
          </a:solidFill>
        </p:spPr>
        <p:txBody>
          <a:bodyPr wrap="square" rtlCol="0">
            <a:spAutoFit/>
          </a:bodyPr>
          <a:lstStyle/>
          <a:p>
            <a:r>
              <a:rPr lang="en-US" sz="2000" dirty="0" err="1" smtClean="0"/>
              <a:t>Đầu</a:t>
            </a:r>
            <a:r>
              <a:rPr lang="en-US" sz="2000" dirty="0" smtClean="0"/>
              <a:t> </a:t>
            </a:r>
            <a:r>
              <a:rPr lang="en-US" sz="2000" dirty="0" err="1" smtClean="0"/>
              <a:t>tư</a:t>
            </a:r>
            <a:r>
              <a:rPr lang="en-US" sz="2000" dirty="0" smtClean="0"/>
              <a:t>:</a:t>
            </a:r>
            <a:endParaRPr lang="en-US" sz="2000" dirty="0"/>
          </a:p>
        </p:txBody>
      </p:sp>
      <p:sp>
        <p:nvSpPr>
          <p:cNvPr id="10" name="Rectangle 9"/>
          <p:cNvSpPr/>
          <p:nvPr/>
        </p:nvSpPr>
        <p:spPr>
          <a:xfrm>
            <a:off x="796402" y="3989754"/>
            <a:ext cx="2932213" cy="400110"/>
          </a:xfrm>
          <a:prstGeom prst="rect">
            <a:avLst/>
          </a:prstGeom>
        </p:spPr>
        <p:txBody>
          <a:bodyPr wrap="none">
            <a:spAutoFit/>
          </a:bodyPr>
          <a:lstStyle/>
          <a:p>
            <a:r>
              <a:rPr lang="en-US" sz="2000" dirty="0" err="1" smtClean="0"/>
              <a:t>Là</a:t>
            </a:r>
            <a:r>
              <a:rPr lang="en-US" sz="2000" dirty="0" smtClean="0"/>
              <a:t> </a:t>
            </a:r>
            <a:r>
              <a:rPr lang="en-US" sz="2000" dirty="0" err="1"/>
              <a:t>nhằm</a:t>
            </a:r>
            <a:r>
              <a:rPr lang="en-US" sz="2000" dirty="0"/>
              <a:t> </a:t>
            </a:r>
            <a:r>
              <a:rPr lang="en-US" sz="2000" dirty="0" err="1"/>
              <a:t>gia</a:t>
            </a:r>
            <a:r>
              <a:rPr lang="en-US" sz="2000" dirty="0"/>
              <a:t> </a:t>
            </a:r>
            <a:r>
              <a:rPr lang="en-US" sz="2000" dirty="0" err="1"/>
              <a:t>tăng</a:t>
            </a:r>
            <a:r>
              <a:rPr lang="en-US" sz="2000" dirty="0"/>
              <a:t> </a:t>
            </a:r>
            <a:r>
              <a:rPr lang="en-US" sz="2000" dirty="0" err="1"/>
              <a:t>giá</a:t>
            </a:r>
            <a:r>
              <a:rPr lang="en-US" sz="2000" dirty="0"/>
              <a:t> </a:t>
            </a:r>
            <a:r>
              <a:rPr lang="en-US" sz="2000" dirty="0" err="1"/>
              <a:t>trị</a:t>
            </a:r>
            <a:r>
              <a:rPr lang="en-US" sz="2000" dirty="0"/>
              <a:t>.</a:t>
            </a: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0"/>
                                        </p:tgtEl>
                                        <p:attrNameLst>
                                          <p:attrName>style.visibility</p:attrName>
                                        </p:attrNameLst>
                                      </p:cBhvr>
                                      <p:to>
                                        <p:strVal val="visible"/>
                                      </p:to>
                                    </p:set>
                                    <p:animEffect transition="in" filter="fade">
                                      <p:cBhvr>
                                        <p:cTn id="29" dur="500"/>
                                        <p:tgtEl>
                                          <p:spTgt spid="100"/>
                                        </p:tgtEl>
                                      </p:cBhvr>
                                    </p:animEffect>
                                    <p:anim calcmode="lin" valueType="num">
                                      <p:cBhvr>
                                        <p:cTn id="30" dur="500" fill="hold"/>
                                        <p:tgtEl>
                                          <p:spTgt spid="100"/>
                                        </p:tgtEl>
                                        <p:attrNameLst>
                                          <p:attrName>ppt_x</p:attrName>
                                        </p:attrNameLst>
                                      </p:cBhvr>
                                      <p:tavLst>
                                        <p:tav tm="0">
                                          <p:val>
                                            <p:strVal val="#ppt_x"/>
                                          </p:val>
                                        </p:tav>
                                        <p:tav tm="100000">
                                          <p:val>
                                            <p:strVal val="#ppt_x"/>
                                          </p:val>
                                        </p:tav>
                                      </p:tavLst>
                                    </p:anim>
                                    <p:anim calcmode="lin" valueType="num">
                                      <p:cBhvr>
                                        <p:cTn id="31" dur="500" fill="hold"/>
                                        <p:tgtEl>
                                          <p:spTgt spid="10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anim calcmode="lin" valueType="num">
                                      <p:cBhvr>
                                        <p:cTn id="35" dur="500" fill="hold"/>
                                        <p:tgtEl>
                                          <p:spTgt spid="10"/>
                                        </p:tgtEl>
                                        <p:attrNameLst>
                                          <p:attrName>ppt_x</p:attrName>
                                        </p:attrNameLst>
                                      </p:cBhvr>
                                      <p:tavLst>
                                        <p:tav tm="0">
                                          <p:val>
                                            <p:strVal val="#ppt_x"/>
                                          </p:val>
                                        </p:tav>
                                        <p:tav tm="100000">
                                          <p:val>
                                            <p:strVal val="#ppt_x"/>
                                          </p:val>
                                        </p:tav>
                                      </p:tavLst>
                                    </p:anim>
                                    <p:anim calcmode="lin" valueType="num">
                                      <p:cBhvr>
                                        <p:cTn id="36"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0"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grpSp>
        <p:nvGrpSpPr>
          <p:cNvPr id="790" name="Google Shape;790;p41"/>
          <p:cNvGrpSpPr/>
          <p:nvPr/>
        </p:nvGrpSpPr>
        <p:grpSpPr>
          <a:xfrm>
            <a:off x="466188" y="817432"/>
            <a:ext cx="3000387" cy="2667361"/>
            <a:chOff x="4854078" y="1487819"/>
            <a:chExt cx="3220450" cy="2862998"/>
          </a:xfrm>
        </p:grpSpPr>
        <p:grpSp>
          <p:nvGrpSpPr>
            <p:cNvPr id="791" name="Google Shape;791;p41"/>
            <p:cNvGrpSpPr/>
            <p:nvPr/>
          </p:nvGrpSpPr>
          <p:grpSpPr>
            <a:xfrm>
              <a:off x="4854078" y="1487819"/>
              <a:ext cx="3220450" cy="2862998"/>
              <a:chOff x="3463850" y="2107825"/>
              <a:chExt cx="2522875" cy="2242850"/>
            </a:xfrm>
          </p:grpSpPr>
          <p:sp>
            <p:nvSpPr>
              <p:cNvPr id="792" name="Google Shape;792;p41"/>
              <p:cNvSpPr/>
              <p:nvPr/>
            </p:nvSpPr>
            <p:spPr>
              <a:xfrm>
                <a:off x="4735150" y="2107825"/>
                <a:ext cx="263100" cy="376400"/>
              </a:xfrm>
              <a:custGeom>
                <a:avLst/>
                <a:gdLst/>
                <a:ahLst/>
                <a:cxnLst/>
                <a:rect l="l" t="t" r="r" b="b"/>
                <a:pathLst>
                  <a:path w="10524" h="15056" extrusionOk="0">
                    <a:moveTo>
                      <a:pt x="4236" y="1"/>
                    </a:moveTo>
                    <a:cubicBezTo>
                      <a:pt x="2440" y="1"/>
                      <a:pt x="761" y="812"/>
                      <a:pt x="761" y="2630"/>
                    </a:cubicBezTo>
                    <a:cubicBezTo>
                      <a:pt x="1" y="7767"/>
                      <a:pt x="4469" y="12205"/>
                      <a:pt x="3679" y="14758"/>
                    </a:cubicBezTo>
                    <a:cubicBezTo>
                      <a:pt x="4021" y="14914"/>
                      <a:pt x="4950" y="15056"/>
                      <a:pt x="6004" y="15056"/>
                    </a:cubicBezTo>
                    <a:cubicBezTo>
                      <a:pt x="8032" y="15056"/>
                      <a:pt x="10523" y="14531"/>
                      <a:pt x="10183" y="12570"/>
                    </a:cubicBezTo>
                    <a:cubicBezTo>
                      <a:pt x="9484" y="8710"/>
                      <a:pt x="9119" y="1779"/>
                      <a:pt x="6840" y="594"/>
                    </a:cubicBezTo>
                    <a:cubicBezTo>
                      <a:pt x="6076" y="207"/>
                      <a:pt x="5141" y="1"/>
                      <a:pt x="42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1"/>
              <p:cNvSpPr/>
              <p:nvPr/>
            </p:nvSpPr>
            <p:spPr>
              <a:xfrm>
                <a:off x="4526350" y="2307575"/>
                <a:ext cx="334225" cy="193325"/>
              </a:xfrm>
              <a:custGeom>
                <a:avLst/>
                <a:gdLst/>
                <a:ahLst/>
                <a:cxnLst/>
                <a:rect l="l" t="t" r="r" b="b"/>
                <a:pathLst>
                  <a:path w="13369" h="7733" extrusionOk="0">
                    <a:moveTo>
                      <a:pt x="752" y="0"/>
                    </a:moveTo>
                    <a:cubicBezTo>
                      <a:pt x="543" y="0"/>
                      <a:pt x="1" y="379"/>
                      <a:pt x="55" y="568"/>
                    </a:cubicBezTo>
                    <a:cubicBezTo>
                      <a:pt x="176" y="963"/>
                      <a:pt x="4158" y="7194"/>
                      <a:pt x="5070" y="7680"/>
                    </a:cubicBezTo>
                    <a:cubicBezTo>
                      <a:pt x="5137" y="7716"/>
                      <a:pt x="5222" y="7732"/>
                      <a:pt x="5323" y="7732"/>
                    </a:cubicBezTo>
                    <a:cubicBezTo>
                      <a:pt x="6607" y="7732"/>
                      <a:pt x="10463" y="5063"/>
                      <a:pt x="11392" y="4641"/>
                    </a:cubicBezTo>
                    <a:cubicBezTo>
                      <a:pt x="13368" y="3820"/>
                      <a:pt x="13277" y="2027"/>
                      <a:pt x="12517" y="1631"/>
                    </a:cubicBezTo>
                    <a:lnTo>
                      <a:pt x="12517" y="1631"/>
                    </a:lnTo>
                    <a:cubicBezTo>
                      <a:pt x="10815" y="2543"/>
                      <a:pt x="5860" y="5431"/>
                      <a:pt x="5860" y="5431"/>
                    </a:cubicBezTo>
                    <a:cubicBezTo>
                      <a:pt x="5860" y="5431"/>
                      <a:pt x="875" y="172"/>
                      <a:pt x="815" y="21"/>
                    </a:cubicBezTo>
                    <a:cubicBezTo>
                      <a:pt x="801" y="7"/>
                      <a:pt x="779" y="0"/>
                      <a:pt x="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1"/>
              <p:cNvSpPr/>
              <p:nvPr/>
            </p:nvSpPr>
            <p:spPr>
              <a:xfrm>
                <a:off x="4769350" y="2331650"/>
                <a:ext cx="306275" cy="466625"/>
              </a:xfrm>
              <a:custGeom>
                <a:avLst/>
                <a:gdLst/>
                <a:ahLst/>
                <a:cxnLst/>
                <a:rect l="l" t="t" r="r" b="b"/>
                <a:pathLst>
                  <a:path w="12251" h="18665" extrusionOk="0">
                    <a:moveTo>
                      <a:pt x="5353" y="1"/>
                    </a:moveTo>
                    <a:cubicBezTo>
                      <a:pt x="3557" y="1"/>
                      <a:pt x="2466" y="667"/>
                      <a:pt x="2037" y="881"/>
                    </a:cubicBezTo>
                    <a:cubicBezTo>
                      <a:pt x="1612" y="1064"/>
                      <a:pt x="1308" y="2158"/>
                      <a:pt x="1460" y="3556"/>
                    </a:cubicBezTo>
                    <a:cubicBezTo>
                      <a:pt x="1581" y="4559"/>
                      <a:pt x="1" y="5805"/>
                      <a:pt x="2007" y="7143"/>
                    </a:cubicBezTo>
                    <a:cubicBezTo>
                      <a:pt x="4043" y="10851"/>
                      <a:pt x="3101" y="14194"/>
                      <a:pt x="2645" y="17477"/>
                    </a:cubicBezTo>
                    <a:cubicBezTo>
                      <a:pt x="3031" y="18327"/>
                      <a:pt x="4345" y="18664"/>
                      <a:pt x="5902" y="18664"/>
                    </a:cubicBezTo>
                    <a:cubicBezTo>
                      <a:pt x="8020" y="18664"/>
                      <a:pt x="10589" y="18040"/>
                      <a:pt x="11885" y="17234"/>
                    </a:cubicBezTo>
                    <a:cubicBezTo>
                      <a:pt x="12250" y="14985"/>
                      <a:pt x="10122" y="13739"/>
                      <a:pt x="10274" y="11672"/>
                    </a:cubicBezTo>
                    <a:cubicBezTo>
                      <a:pt x="11277" y="5349"/>
                      <a:pt x="11156" y="1672"/>
                      <a:pt x="10183" y="1368"/>
                    </a:cubicBezTo>
                    <a:cubicBezTo>
                      <a:pt x="8217" y="328"/>
                      <a:pt x="6611" y="1"/>
                      <a:pt x="53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1"/>
              <p:cNvSpPr/>
              <p:nvPr/>
            </p:nvSpPr>
            <p:spPr>
              <a:xfrm>
                <a:off x="4746275" y="2150025"/>
                <a:ext cx="222950" cy="236400"/>
              </a:xfrm>
              <a:custGeom>
                <a:avLst/>
                <a:gdLst/>
                <a:ahLst/>
                <a:cxnLst/>
                <a:rect l="l" t="t" r="r" b="b"/>
                <a:pathLst>
                  <a:path w="8918" h="9456" extrusionOk="0">
                    <a:moveTo>
                      <a:pt x="1167" y="0"/>
                    </a:moveTo>
                    <a:cubicBezTo>
                      <a:pt x="711" y="699"/>
                      <a:pt x="650" y="1915"/>
                      <a:pt x="954" y="3009"/>
                    </a:cubicBezTo>
                    <a:cubicBezTo>
                      <a:pt x="893" y="3526"/>
                      <a:pt x="893" y="4408"/>
                      <a:pt x="103" y="5167"/>
                    </a:cubicBezTo>
                    <a:cubicBezTo>
                      <a:pt x="0" y="5283"/>
                      <a:pt x="157" y="5328"/>
                      <a:pt x="388" y="5328"/>
                    </a:cubicBezTo>
                    <a:cubicBezTo>
                      <a:pt x="706" y="5328"/>
                      <a:pt x="1165" y="5243"/>
                      <a:pt x="1288" y="5137"/>
                    </a:cubicBezTo>
                    <a:cubicBezTo>
                      <a:pt x="1471" y="5715"/>
                      <a:pt x="1683" y="6231"/>
                      <a:pt x="2139" y="6474"/>
                    </a:cubicBezTo>
                    <a:cubicBezTo>
                      <a:pt x="2264" y="6548"/>
                      <a:pt x="2401" y="6581"/>
                      <a:pt x="2549" y="6581"/>
                    </a:cubicBezTo>
                    <a:cubicBezTo>
                      <a:pt x="3014" y="6581"/>
                      <a:pt x="3584" y="6259"/>
                      <a:pt x="4206" y="5867"/>
                    </a:cubicBezTo>
                    <a:cubicBezTo>
                      <a:pt x="4210" y="5865"/>
                      <a:pt x="4215" y="5863"/>
                      <a:pt x="4219" y="5863"/>
                    </a:cubicBezTo>
                    <a:cubicBezTo>
                      <a:pt x="4349" y="5863"/>
                      <a:pt x="4642" y="6683"/>
                      <a:pt x="4936" y="7417"/>
                    </a:cubicBezTo>
                    <a:cubicBezTo>
                      <a:pt x="4997" y="7538"/>
                      <a:pt x="4358" y="7630"/>
                      <a:pt x="4115" y="7903"/>
                    </a:cubicBezTo>
                    <a:cubicBezTo>
                      <a:pt x="3963" y="8055"/>
                      <a:pt x="4753" y="9453"/>
                      <a:pt x="5361" y="9453"/>
                    </a:cubicBezTo>
                    <a:cubicBezTo>
                      <a:pt x="5386" y="9455"/>
                      <a:pt x="5411" y="9456"/>
                      <a:pt x="5437" y="9456"/>
                    </a:cubicBezTo>
                    <a:cubicBezTo>
                      <a:pt x="6397" y="9456"/>
                      <a:pt x="8118" y="8376"/>
                      <a:pt x="8918" y="7873"/>
                    </a:cubicBezTo>
                    <a:cubicBezTo>
                      <a:pt x="8857" y="7690"/>
                      <a:pt x="7489" y="7478"/>
                      <a:pt x="7337" y="7326"/>
                    </a:cubicBezTo>
                    <a:cubicBezTo>
                      <a:pt x="6851" y="6930"/>
                      <a:pt x="6243" y="5502"/>
                      <a:pt x="6243" y="5259"/>
                    </a:cubicBezTo>
                    <a:cubicBezTo>
                      <a:pt x="6152" y="4225"/>
                      <a:pt x="2200" y="5259"/>
                      <a:pt x="1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1"/>
              <p:cNvSpPr/>
              <p:nvPr/>
            </p:nvSpPr>
            <p:spPr>
              <a:xfrm>
                <a:off x="4794425" y="2367650"/>
                <a:ext cx="245625" cy="245625"/>
              </a:xfrm>
              <a:custGeom>
                <a:avLst/>
                <a:gdLst/>
                <a:ahLst/>
                <a:cxnLst/>
                <a:rect l="l" t="t" r="r" b="b"/>
                <a:pathLst>
                  <a:path w="9825" h="9825" extrusionOk="0">
                    <a:moveTo>
                      <a:pt x="8234" y="0"/>
                    </a:moveTo>
                    <a:cubicBezTo>
                      <a:pt x="7743" y="0"/>
                      <a:pt x="7302" y="311"/>
                      <a:pt x="7204" y="870"/>
                    </a:cubicBezTo>
                    <a:cubicBezTo>
                      <a:pt x="6809" y="2876"/>
                      <a:pt x="7083" y="7800"/>
                      <a:pt x="7083" y="7800"/>
                    </a:cubicBezTo>
                    <a:cubicBezTo>
                      <a:pt x="7083" y="7800"/>
                      <a:pt x="396" y="6949"/>
                      <a:pt x="244" y="6949"/>
                    </a:cubicBezTo>
                    <a:cubicBezTo>
                      <a:pt x="92" y="6949"/>
                      <a:pt x="1" y="7800"/>
                      <a:pt x="244" y="7891"/>
                    </a:cubicBezTo>
                    <a:cubicBezTo>
                      <a:pt x="550" y="8030"/>
                      <a:pt x="6305" y="9825"/>
                      <a:pt x="8001" y="9825"/>
                    </a:cubicBezTo>
                    <a:cubicBezTo>
                      <a:pt x="8158" y="9825"/>
                      <a:pt x="8280" y="9809"/>
                      <a:pt x="8359" y="9776"/>
                    </a:cubicBezTo>
                    <a:cubicBezTo>
                      <a:pt x="9332" y="9350"/>
                      <a:pt x="9727" y="3423"/>
                      <a:pt x="9788" y="2329"/>
                    </a:cubicBezTo>
                    <a:cubicBezTo>
                      <a:pt x="9825" y="704"/>
                      <a:pt x="8973" y="0"/>
                      <a:pt x="82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1"/>
              <p:cNvSpPr/>
              <p:nvPr/>
            </p:nvSpPr>
            <p:spPr>
              <a:xfrm>
                <a:off x="4811150" y="2674350"/>
                <a:ext cx="261425" cy="19775"/>
              </a:xfrm>
              <a:custGeom>
                <a:avLst/>
                <a:gdLst/>
                <a:ahLst/>
                <a:cxnLst/>
                <a:rect l="l" t="t" r="r" b="b"/>
                <a:pathLst>
                  <a:path w="10457" h="791" extrusionOk="0">
                    <a:moveTo>
                      <a:pt x="335" y="0"/>
                    </a:moveTo>
                    <a:cubicBezTo>
                      <a:pt x="122" y="0"/>
                      <a:pt x="0" y="152"/>
                      <a:pt x="0" y="335"/>
                    </a:cubicBezTo>
                    <a:lnTo>
                      <a:pt x="0" y="456"/>
                    </a:lnTo>
                    <a:cubicBezTo>
                      <a:pt x="0" y="638"/>
                      <a:pt x="152" y="790"/>
                      <a:pt x="335" y="790"/>
                    </a:cubicBezTo>
                    <a:lnTo>
                      <a:pt x="10122" y="790"/>
                    </a:lnTo>
                    <a:cubicBezTo>
                      <a:pt x="10335" y="790"/>
                      <a:pt x="10456" y="638"/>
                      <a:pt x="10456" y="456"/>
                    </a:cubicBezTo>
                    <a:lnTo>
                      <a:pt x="10456" y="335"/>
                    </a:lnTo>
                    <a:cubicBezTo>
                      <a:pt x="10456" y="152"/>
                      <a:pt x="10335" y="0"/>
                      <a:pt x="101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1"/>
              <p:cNvSpPr/>
              <p:nvPr/>
            </p:nvSpPr>
            <p:spPr>
              <a:xfrm>
                <a:off x="4802025" y="2593025"/>
                <a:ext cx="35750" cy="319950"/>
              </a:xfrm>
              <a:custGeom>
                <a:avLst/>
                <a:gdLst/>
                <a:ahLst/>
                <a:cxnLst/>
                <a:rect l="l" t="t" r="r" b="b"/>
                <a:pathLst>
                  <a:path w="1430" h="12798" extrusionOk="0">
                    <a:moveTo>
                      <a:pt x="609" y="1"/>
                    </a:moveTo>
                    <a:cubicBezTo>
                      <a:pt x="274" y="1"/>
                      <a:pt x="1" y="244"/>
                      <a:pt x="1" y="609"/>
                    </a:cubicBezTo>
                    <a:lnTo>
                      <a:pt x="1" y="12189"/>
                    </a:lnTo>
                    <a:cubicBezTo>
                      <a:pt x="1" y="12524"/>
                      <a:pt x="274" y="12797"/>
                      <a:pt x="609" y="12797"/>
                    </a:cubicBezTo>
                    <a:lnTo>
                      <a:pt x="821" y="12797"/>
                    </a:lnTo>
                    <a:cubicBezTo>
                      <a:pt x="1125" y="12797"/>
                      <a:pt x="1368" y="12524"/>
                      <a:pt x="1429" y="12220"/>
                    </a:cubicBezTo>
                    <a:lnTo>
                      <a:pt x="1429" y="609"/>
                    </a:lnTo>
                    <a:cubicBezTo>
                      <a:pt x="1429" y="244"/>
                      <a:pt x="1156" y="1"/>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1"/>
              <p:cNvSpPr/>
              <p:nvPr/>
            </p:nvSpPr>
            <p:spPr>
              <a:xfrm>
                <a:off x="5046725" y="2593025"/>
                <a:ext cx="34975" cy="319950"/>
              </a:xfrm>
              <a:custGeom>
                <a:avLst/>
                <a:gdLst/>
                <a:ahLst/>
                <a:cxnLst/>
                <a:rect l="l" t="t" r="r" b="b"/>
                <a:pathLst>
                  <a:path w="1399" h="12798" extrusionOk="0">
                    <a:moveTo>
                      <a:pt x="608" y="1"/>
                    </a:moveTo>
                    <a:cubicBezTo>
                      <a:pt x="243" y="1"/>
                      <a:pt x="0" y="244"/>
                      <a:pt x="0" y="609"/>
                    </a:cubicBezTo>
                    <a:lnTo>
                      <a:pt x="0" y="12189"/>
                    </a:lnTo>
                    <a:cubicBezTo>
                      <a:pt x="0" y="12524"/>
                      <a:pt x="243" y="12797"/>
                      <a:pt x="608" y="12797"/>
                    </a:cubicBezTo>
                    <a:lnTo>
                      <a:pt x="790" y="12797"/>
                    </a:lnTo>
                    <a:cubicBezTo>
                      <a:pt x="1125" y="12797"/>
                      <a:pt x="1398" y="12524"/>
                      <a:pt x="1398" y="12220"/>
                    </a:cubicBezTo>
                    <a:lnTo>
                      <a:pt x="1398" y="609"/>
                    </a:lnTo>
                    <a:cubicBezTo>
                      <a:pt x="1398" y="244"/>
                      <a:pt x="1125" y="1"/>
                      <a:pt x="7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1"/>
              <p:cNvSpPr/>
              <p:nvPr/>
            </p:nvSpPr>
            <p:spPr>
              <a:xfrm>
                <a:off x="3744250" y="2716125"/>
                <a:ext cx="1941550" cy="1189250"/>
              </a:xfrm>
              <a:custGeom>
                <a:avLst/>
                <a:gdLst/>
                <a:ahLst/>
                <a:cxnLst/>
                <a:rect l="l" t="t" r="r" b="b"/>
                <a:pathLst>
                  <a:path w="77662" h="47570" extrusionOk="0">
                    <a:moveTo>
                      <a:pt x="3800" y="1"/>
                    </a:moveTo>
                    <a:cubicBezTo>
                      <a:pt x="1703" y="1"/>
                      <a:pt x="1" y="1703"/>
                      <a:pt x="1" y="3800"/>
                    </a:cubicBezTo>
                    <a:lnTo>
                      <a:pt x="1" y="43771"/>
                    </a:lnTo>
                    <a:cubicBezTo>
                      <a:pt x="1" y="45868"/>
                      <a:pt x="1703" y="47570"/>
                      <a:pt x="3800" y="47570"/>
                    </a:cubicBezTo>
                    <a:lnTo>
                      <a:pt x="73862" y="47570"/>
                    </a:lnTo>
                    <a:cubicBezTo>
                      <a:pt x="75960" y="47570"/>
                      <a:pt x="77662" y="45868"/>
                      <a:pt x="77631" y="43740"/>
                    </a:cubicBezTo>
                    <a:lnTo>
                      <a:pt x="77631" y="3800"/>
                    </a:lnTo>
                    <a:cubicBezTo>
                      <a:pt x="77631" y="1703"/>
                      <a:pt x="75899" y="1"/>
                      <a:pt x="73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1"/>
              <p:cNvSpPr/>
              <p:nvPr/>
            </p:nvSpPr>
            <p:spPr>
              <a:xfrm>
                <a:off x="3463850" y="3889400"/>
                <a:ext cx="2522875" cy="461275"/>
              </a:xfrm>
              <a:custGeom>
                <a:avLst/>
                <a:gdLst/>
                <a:ahLst/>
                <a:cxnLst/>
                <a:rect l="l" t="t" r="r" b="b"/>
                <a:pathLst>
                  <a:path w="100915" h="18451" extrusionOk="0">
                    <a:moveTo>
                      <a:pt x="13162" y="1"/>
                    </a:moveTo>
                    <a:cubicBezTo>
                      <a:pt x="12250" y="1"/>
                      <a:pt x="943" y="14499"/>
                      <a:pt x="943" y="14499"/>
                    </a:cubicBezTo>
                    <a:cubicBezTo>
                      <a:pt x="1" y="15715"/>
                      <a:pt x="1247" y="18451"/>
                      <a:pt x="3375" y="18451"/>
                    </a:cubicBezTo>
                    <a:lnTo>
                      <a:pt x="97541" y="18451"/>
                    </a:lnTo>
                    <a:cubicBezTo>
                      <a:pt x="99668" y="18451"/>
                      <a:pt x="100914" y="15715"/>
                      <a:pt x="99972" y="14499"/>
                    </a:cubicBezTo>
                    <a:cubicBezTo>
                      <a:pt x="99972" y="14499"/>
                      <a:pt x="88878" y="1"/>
                      <a:pt x="877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1"/>
              <p:cNvSpPr/>
              <p:nvPr/>
            </p:nvSpPr>
            <p:spPr>
              <a:xfrm>
                <a:off x="3479050" y="4263275"/>
                <a:ext cx="2487700" cy="75250"/>
              </a:xfrm>
              <a:custGeom>
                <a:avLst/>
                <a:gdLst/>
                <a:ahLst/>
                <a:cxnLst/>
                <a:rect l="l" t="t" r="r" b="b"/>
                <a:pathLst>
                  <a:path w="99508" h="3010" extrusionOk="0">
                    <a:moveTo>
                      <a:pt x="1794" y="0"/>
                    </a:moveTo>
                    <a:cubicBezTo>
                      <a:pt x="1" y="0"/>
                      <a:pt x="913" y="3009"/>
                      <a:pt x="3010" y="3009"/>
                    </a:cubicBezTo>
                    <a:lnTo>
                      <a:pt x="96477" y="3009"/>
                    </a:lnTo>
                    <a:cubicBezTo>
                      <a:pt x="96487" y="3010"/>
                      <a:pt x="96498" y="3010"/>
                      <a:pt x="96508" y="3010"/>
                    </a:cubicBezTo>
                    <a:cubicBezTo>
                      <a:pt x="98613" y="3010"/>
                      <a:pt x="99507" y="0"/>
                      <a:pt x="977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1"/>
              <p:cNvSpPr/>
              <p:nvPr/>
            </p:nvSpPr>
            <p:spPr>
              <a:xfrm>
                <a:off x="3775425" y="3936525"/>
                <a:ext cx="131475" cy="55500"/>
              </a:xfrm>
              <a:custGeom>
                <a:avLst/>
                <a:gdLst/>
                <a:ahLst/>
                <a:cxnLst/>
                <a:rect l="l" t="t" r="r" b="b"/>
                <a:pathLst>
                  <a:path w="5259" h="2220" extrusionOk="0">
                    <a:moveTo>
                      <a:pt x="1824" y="0"/>
                    </a:moveTo>
                    <a:cubicBezTo>
                      <a:pt x="1185" y="730"/>
                      <a:pt x="578" y="1459"/>
                      <a:pt x="0" y="2219"/>
                    </a:cubicBezTo>
                    <a:lnTo>
                      <a:pt x="3830" y="2219"/>
                    </a:lnTo>
                    <a:cubicBezTo>
                      <a:pt x="4347" y="1459"/>
                      <a:pt x="4803" y="730"/>
                      <a:pt x="5258" y="0"/>
                    </a:cubicBezTo>
                    <a:close/>
                  </a:path>
                </a:pathLst>
              </a:custGeom>
              <a:solidFill>
                <a:srgbClr val="539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1"/>
              <p:cNvSpPr/>
              <p:nvPr/>
            </p:nvSpPr>
            <p:spPr>
              <a:xfrm>
                <a:off x="4185000" y="3936525"/>
                <a:ext cx="96525" cy="55500"/>
              </a:xfrm>
              <a:custGeom>
                <a:avLst/>
                <a:gdLst/>
                <a:ahLst/>
                <a:cxnLst/>
                <a:rect l="l" t="t" r="r" b="b"/>
                <a:pathLst>
                  <a:path w="3861" h="2220" extrusionOk="0">
                    <a:moveTo>
                      <a:pt x="791" y="0"/>
                    </a:moveTo>
                    <a:cubicBezTo>
                      <a:pt x="487" y="730"/>
                      <a:pt x="213" y="1459"/>
                      <a:pt x="0" y="2219"/>
                    </a:cubicBezTo>
                    <a:lnTo>
                      <a:pt x="3405" y="2219"/>
                    </a:lnTo>
                    <a:cubicBezTo>
                      <a:pt x="3526" y="1459"/>
                      <a:pt x="3678" y="730"/>
                      <a:pt x="3861" y="0"/>
                    </a:cubicBezTo>
                    <a:close/>
                  </a:path>
                </a:pathLst>
              </a:custGeom>
              <a:solidFill>
                <a:srgbClr val="539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1"/>
              <p:cNvSpPr/>
              <p:nvPr/>
            </p:nvSpPr>
            <p:spPr>
              <a:xfrm>
                <a:off x="4308100" y="3936525"/>
                <a:ext cx="101100" cy="55500"/>
              </a:xfrm>
              <a:custGeom>
                <a:avLst/>
                <a:gdLst/>
                <a:ahLst/>
                <a:cxnLst/>
                <a:rect l="l" t="t" r="r" b="b"/>
                <a:pathLst>
                  <a:path w="4044" h="2220" extrusionOk="0">
                    <a:moveTo>
                      <a:pt x="517" y="0"/>
                    </a:moveTo>
                    <a:cubicBezTo>
                      <a:pt x="304" y="730"/>
                      <a:pt x="152" y="1459"/>
                      <a:pt x="0" y="2219"/>
                    </a:cubicBezTo>
                    <a:lnTo>
                      <a:pt x="4013" y="2219"/>
                    </a:lnTo>
                    <a:cubicBezTo>
                      <a:pt x="4013" y="1459"/>
                      <a:pt x="4043" y="730"/>
                      <a:pt x="4013" y="0"/>
                    </a:cubicBezTo>
                    <a:close/>
                  </a:path>
                </a:pathLst>
              </a:custGeom>
              <a:solidFill>
                <a:srgbClr val="539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1"/>
              <p:cNvSpPr/>
              <p:nvPr/>
            </p:nvSpPr>
            <p:spPr>
              <a:xfrm>
                <a:off x="4586975" y="3936525"/>
                <a:ext cx="122375" cy="55500"/>
              </a:xfrm>
              <a:custGeom>
                <a:avLst/>
                <a:gdLst/>
                <a:ahLst/>
                <a:cxnLst/>
                <a:rect l="l" t="t" r="r" b="b"/>
                <a:pathLst>
                  <a:path w="4895" h="2220" extrusionOk="0">
                    <a:moveTo>
                      <a:pt x="1" y="0"/>
                    </a:moveTo>
                    <a:lnTo>
                      <a:pt x="1" y="2219"/>
                    </a:lnTo>
                    <a:lnTo>
                      <a:pt x="4894" y="2219"/>
                    </a:lnTo>
                    <a:lnTo>
                      <a:pt x="4894" y="0"/>
                    </a:lnTo>
                    <a:close/>
                  </a:path>
                </a:pathLst>
              </a:custGeom>
              <a:solidFill>
                <a:srgbClr val="539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1"/>
              <p:cNvSpPr/>
              <p:nvPr/>
            </p:nvSpPr>
            <p:spPr>
              <a:xfrm>
                <a:off x="4446400" y="3936525"/>
                <a:ext cx="103375" cy="55500"/>
              </a:xfrm>
              <a:custGeom>
                <a:avLst/>
                <a:gdLst/>
                <a:ahLst/>
                <a:cxnLst/>
                <a:rect l="l" t="t" r="r" b="b"/>
                <a:pathLst>
                  <a:path w="4135" h="2220" extrusionOk="0">
                    <a:moveTo>
                      <a:pt x="0" y="0"/>
                    </a:moveTo>
                    <a:lnTo>
                      <a:pt x="0" y="2219"/>
                    </a:lnTo>
                    <a:lnTo>
                      <a:pt x="4134" y="2219"/>
                    </a:lnTo>
                    <a:cubicBezTo>
                      <a:pt x="4134" y="1459"/>
                      <a:pt x="4104" y="730"/>
                      <a:pt x="4104" y="0"/>
                    </a:cubicBezTo>
                    <a:close/>
                  </a:path>
                </a:pathLst>
              </a:custGeom>
              <a:solidFill>
                <a:srgbClr val="539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1"/>
              <p:cNvSpPr/>
              <p:nvPr/>
            </p:nvSpPr>
            <p:spPr>
              <a:xfrm>
                <a:off x="4056575" y="3936525"/>
                <a:ext cx="108675" cy="55500"/>
              </a:xfrm>
              <a:custGeom>
                <a:avLst/>
                <a:gdLst/>
                <a:ahLst/>
                <a:cxnLst/>
                <a:rect l="l" t="t" r="r" b="b"/>
                <a:pathLst>
                  <a:path w="4347" h="2220" extrusionOk="0">
                    <a:moveTo>
                      <a:pt x="1095" y="0"/>
                    </a:moveTo>
                    <a:cubicBezTo>
                      <a:pt x="730" y="730"/>
                      <a:pt x="396" y="1459"/>
                      <a:pt x="0" y="2219"/>
                    </a:cubicBezTo>
                    <a:lnTo>
                      <a:pt x="3587" y="2219"/>
                    </a:lnTo>
                    <a:cubicBezTo>
                      <a:pt x="3800" y="1459"/>
                      <a:pt x="4043" y="730"/>
                      <a:pt x="4347" y="0"/>
                    </a:cubicBezTo>
                    <a:close/>
                  </a:path>
                </a:pathLst>
              </a:custGeom>
              <a:solidFill>
                <a:srgbClr val="539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1"/>
              <p:cNvSpPr/>
              <p:nvPr/>
            </p:nvSpPr>
            <p:spPr>
              <a:xfrm>
                <a:off x="3916750" y="3936525"/>
                <a:ext cx="124650" cy="55500"/>
              </a:xfrm>
              <a:custGeom>
                <a:avLst/>
                <a:gdLst/>
                <a:ahLst/>
                <a:cxnLst/>
                <a:rect l="l" t="t" r="r" b="b"/>
                <a:pathLst>
                  <a:path w="4986" h="2220" extrusionOk="0">
                    <a:moveTo>
                      <a:pt x="1368" y="0"/>
                    </a:moveTo>
                    <a:cubicBezTo>
                      <a:pt x="912" y="760"/>
                      <a:pt x="457" y="1490"/>
                      <a:pt x="1" y="2219"/>
                    </a:cubicBezTo>
                    <a:lnTo>
                      <a:pt x="3861" y="2219"/>
                    </a:lnTo>
                    <a:cubicBezTo>
                      <a:pt x="4226" y="1459"/>
                      <a:pt x="4621" y="730"/>
                      <a:pt x="4985" y="0"/>
                    </a:cubicBezTo>
                    <a:close/>
                  </a:path>
                </a:pathLst>
              </a:custGeom>
              <a:solidFill>
                <a:srgbClr val="539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1"/>
              <p:cNvSpPr/>
              <p:nvPr/>
            </p:nvSpPr>
            <p:spPr>
              <a:xfrm>
                <a:off x="3698675" y="4033775"/>
                <a:ext cx="143625" cy="54750"/>
              </a:xfrm>
              <a:custGeom>
                <a:avLst/>
                <a:gdLst/>
                <a:ahLst/>
                <a:cxnLst/>
                <a:rect l="l" t="t" r="r" b="b"/>
                <a:pathLst>
                  <a:path w="5745" h="2190" extrusionOk="0">
                    <a:moveTo>
                      <a:pt x="1733" y="1"/>
                    </a:moveTo>
                    <a:cubicBezTo>
                      <a:pt x="1185" y="730"/>
                      <a:pt x="547" y="1490"/>
                      <a:pt x="0" y="2189"/>
                    </a:cubicBezTo>
                    <a:lnTo>
                      <a:pt x="4134" y="2189"/>
                    </a:lnTo>
                    <a:cubicBezTo>
                      <a:pt x="4681" y="1429"/>
                      <a:pt x="5198" y="730"/>
                      <a:pt x="5745" y="1"/>
                    </a:cubicBezTo>
                    <a:close/>
                  </a:path>
                </a:pathLst>
              </a:custGeom>
              <a:solidFill>
                <a:srgbClr val="539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1"/>
              <p:cNvSpPr/>
              <p:nvPr/>
            </p:nvSpPr>
            <p:spPr>
              <a:xfrm>
                <a:off x="4005650" y="4033775"/>
                <a:ext cx="125425" cy="54750"/>
              </a:xfrm>
              <a:custGeom>
                <a:avLst/>
                <a:gdLst/>
                <a:ahLst/>
                <a:cxnLst/>
                <a:rect l="l" t="t" r="r" b="b"/>
                <a:pathLst>
                  <a:path w="5017" h="2190" extrusionOk="0">
                    <a:moveTo>
                      <a:pt x="1126" y="1"/>
                    </a:moveTo>
                    <a:cubicBezTo>
                      <a:pt x="761" y="730"/>
                      <a:pt x="366" y="1429"/>
                      <a:pt x="1" y="2189"/>
                    </a:cubicBezTo>
                    <a:lnTo>
                      <a:pt x="4317" y="2189"/>
                    </a:lnTo>
                    <a:cubicBezTo>
                      <a:pt x="4560" y="1429"/>
                      <a:pt x="4773" y="730"/>
                      <a:pt x="5016" y="1"/>
                    </a:cubicBezTo>
                    <a:close/>
                  </a:path>
                </a:pathLst>
              </a:custGeom>
              <a:solidFill>
                <a:srgbClr val="539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1"/>
              <p:cNvSpPr/>
              <p:nvPr/>
            </p:nvSpPr>
            <p:spPr>
              <a:xfrm>
                <a:off x="4152325" y="4033775"/>
                <a:ext cx="111725" cy="54750"/>
              </a:xfrm>
              <a:custGeom>
                <a:avLst/>
                <a:gdLst/>
                <a:ahLst/>
                <a:cxnLst/>
                <a:rect l="l" t="t" r="r" b="b"/>
                <a:pathLst>
                  <a:path w="4469" h="2190" extrusionOk="0">
                    <a:moveTo>
                      <a:pt x="730" y="1"/>
                    </a:moveTo>
                    <a:cubicBezTo>
                      <a:pt x="517" y="730"/>
                      <a:pt x="274" y="1429"/>
                      <a:pt x="0" y="2189"/>
                    </a:cubicBezTo>
                    <a:lnTo>
                      <a:pt x="4164" y="2189"/>
                    </a:lnTo>
                    <a:cubicBezTo>
                      <a:pt x="4256" y="1429"/>
                      <a:pt x="4347" y="730"/>
                      <a:pt x="4468" y="1"/>
                    </a:cubicBezTo>
                    <a:close/>
                  </a:path>
                </a:pathLst>
              </a:custGeom>
              <a:solidFill>
                <a:srgbClr val="539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1"/>
              <p:cNvSpPr/>
              <p:nvPr/>
            </p:nvSpPr>
            <p:spPr>
              <a:xfrm>
                <a:off x="4293650" y="4033775"/>
                <a:ext cx="113250" cy="54750"/>
              </a:xfrm>
              <a:custGeom>
                <a:avLst/>
                <a:gdLst/>
                <a:ahLst/>
                <a:cxnLst/>
                <a:rect l="l" t="t" r="r" b="b"/>
                <a:pathLst>
                  <a:path w="4530" h="2190" extrusionOk="0">
                    <a:moveTo>
                      <a:pt x="305" y="1"/>
                    </a:moveTo>
                    <a:cubicBezTo>
                      <a:pt x="214" y="730"/>
                      <a:pt x="122" y="1429"/>
                      <a:pt x="1" y="2189"/>
                    </a:cubicBezTo>
                    <a:lnTo>
                      <a:pt x="4439" y="2189"/>
                    </a:lnTo>
                    <a:cubicBezTo>
                      <a:pt x="4469" y="1429"/>
                      <a:pt x="4499" y="730"/>
                      <a:pt x="4530" y="1"/>
                    </a:cubicBezTo>
                    <a:close/>
                  </a:path>
                </a:pathLst>
              </a:custGeom>
              <a:solidFill>
                <a:srgbClr val="539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1"/>
              <p:cNvSpPr/>
              <p:nvPr/>
            </p:nvSpPr>
            <p:spPr>
              <a:xfrm>
                <a:off x="4442600" y="4033775"/>
                <a:ext cx="107175" cy="54750"/>
              </a:xfrm>
              <a:custGeom>
                <a:avLst/>
                <a:gdLst/>
                <a:ahLst/>
                <a:cxnLst/>
                <a:rect l="l" t="t" r="r" b="b"/>
                <a:pathLst>
                  <a:path w="4287" h="2190" extrusionOk="0">
                    <a:moveTo>
                      <a:pt x="92" y="1"/>
                    </a:moveTo>
                    <a:cubicBezTo>
                      <a:pt x="61" y="730"/>
                      <a:pt x="31" y="1429"/>
                      <a:pt x="0" y="2189"/>
                    </a:cubicBezTo>
                    <a:lnTo>
                      <a:pt x="4286" y="2189"/>
                    </a:lnTo>
                    <a:lnTo>
                      <a:pt x="4286" y="1"/>
                    </a:lnTo>
                    <a:close/>
                  </a:path>
                </a:pathLst>
              </a:custGeom>
              <a:solidFill>
                <a:srgbClr val="539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1"/>
              <p:cNvSpPr/>
              <p:nvPr/>
            </p:nvSpPr>
            <p:spPr>
              <a:xfrm>
                <a:off x="4587750" y="4033775"/>
                <a:ext cx="121600" cy="54750"/>
              </a:xfrm>
              <a:custGeom>
                <a:avLst/>
                <a:gdLst/>
                <a:ahLst/>
                <a:cxnLst/>
                <a:rect l="l" t="t" r="r" b="b"/>
                <a:pathLst>
                  <a:path w="4864" h="2190" extrusionOk="0">
                    <a:moveTo>
                      <a:pt x="0" y="1"/>
                    </a:moveTo>
                    <a:lnTo>
                      <a:pt x="0" y="2189"/>
                    </a:lnTo>
                    <a:lnTo>
                      <a:pt x="4863" y="2189"/>
                    </a:lnTo>
                    <a:lnTo>
                      <a:pt x="4863" y="1"/>
                    </a:lnTo>
                    <a:close/>
                  </a:path>
                </a:pathLst>
              </a:custGeom>
              <a:solidFill>
                <a:srgbClr val="539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1"/>
              <p:cNvSpPr/>
              <p:nvPr/>
            </p:nvSpPr>
            <p:spPr>
              <a:xfrm>
                <a:off x="3848350" y="4033775"/>
                <a:ext cx="142900" cy="54750"/>
              </a:xfrm>
              <a:custGeom>
                <a:avLst/>
                <a:gdLst/>
                <a:ahLst/>
                <a:cxnLst/>
                <a:rect l="l" t="t" r="r" b="b"/>
                <a:pathLst>
                  <a:path w="5716" h="2190" extrusionOk="0">
                    <a:moveTo>
                      <a:pt x="1612" y="1"/>
                    </a:moveTo>
                    <a:cubicBezTo>
                      <a:pt x="1065" y="730"/>
                      <a:pt x="579" y="1490"/>
                      <a:pt x="1" y="2189"/>
                    </a:cubicBezTo>
                    <a:lnTo>
                      <a:pt x="4530" y="2189"/>
                    </a:lnTo>
                    <a:cubicBezTo>
                      <a:pt x="4955" y="1429"/>
                      <a:pt x="5320" y="730"/>
                      <a:pt x="5715" y="1"/>
                    </a:cubicBezTo>
                    <a:close/>
                  </a:path>
                </a:pathLst>
              </a:custGeom>
              <a:solidFill>
                <a:srgbClr val="539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1"/>
              <p:cNvSpPr/>
              <p:nvPr/>
            </p:nvSpPr>
            <p:spPr>
              <a:xfrm>
                <a:off x="3602925" y="4135600"/>
                <a:ext cx="163400" cy="58550"/>
              </a:xfrm>
              <a:custGeom>
                <a:avLst/>
                <a:gdLst/>
                <a:ahLst/>
                <a:cxnLst/>
                <a:rect l="l" t="t" r="r" b="b"/>
                <a:pathLst>
                  <a:path w="6536" h="2342" extrusionOk="0">
                    <a:moveTo>
                      <a:pt x="2189" y="1"/>
                    </a:moveTo>
                    <a:cubicBezTo>
                      <a:pt x="1976" y="214"/>
                      <a:pt x="1763" y="487"/>
                      <a:pt x="1550" y="700"/>
                    </a:cubicBezTo>
                    <a:cubicBezTo>
                      <a:pt x="1064" y="1277"/>
                      <a:pt x="517" y="1825"/>
                      <a:pt x="0" y="2341"/>
                    </a:cubicBezTo>
                    <a:lnTo>
                      <a:pt x="4712" y="2341"/>
                    </a:lnTo>
                    <a:cubicBezTo>
                      <a:pt x="5319" y="1551"/>
                      <a:pt x="5927" y="791"/>
                      <a:pt x="6535" y="1"/>
                    </a:cubicBezTo>
                    <a:close/>
                  </a:path>
                </a:pathLst>
              </a:custGeom>
              <a:solidFill>
                <a:srgbClr val="539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1"/>
              <p:cNvSpPr/>
              <p:nvPr/>
            </p:nvSpPr>
            <p:spPr>
              <a:xfrm>
                <a:off x="3767825" y="4135600"/>
                <a:ext cx="167950" cy="58550"/>
              </a:xfrm>
              <a:custGeom>
                <a:avLst/>
                <a:gdLst/>
                <a:ahLst/>
                <a:cxnLst/>
                <a:rect l="l" t="t" r="r" b="b"/>
                <a:pathLst>
                  <a:path w="6718" h="2342" extrusionOk="0">
                    <a:moveTo>
                      <a:pt x="1793" y="1"/>
                    </a:moveTo>
                    <a:cubicBezTo>
                      <a:pt x="1185" y="791"/>
                      <a:pt x="578" y="1551"/>
                      <a:pt x="0" y="2341"/>
                    </a:cubicBezTo>
                    <a:lnTo>
                      <a:pt x="5410" y="2341"/>
                    </a:lnTo>
                    <a:cubicBezTo>
                      <a:pt x="5866" y="1581"/>
                      <a:pt x="6322" y="791"/>
                      <a:pt x="6717" y="1"/>
                    </a:cubicBezTo>
                    <a:close/>
                  </a:path>
                </a:pathLst>
              </a:custGeom>
              <a:solidFill>
                <a:srgbClr val="539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1"/>
              <p:cNvSpPr/>
              <p:nvPr/>
            </p:nvSpPr>
            <p:spPr>
              <a:xfrm>
                <a:off x="3947150" y="4135600"/>
                <a:ext cx="151250" cy="58550"/>
              </a:xfrm>
              <a:custGeom>
                <a:avLst/>
                <a:gdLst/>
                <a:ahLst/>
                <a:cxnLst/>
                <a:rect l="l" t="t" r="r" b="b"/>
                <a:pathLst>
                  <a:path w="6050" h="2342" extrusionOk="0">
                    <a:moveTo>
                      <a:pt x="1307" y="1"/>
                    </a:moveTo>
                    <a:cubicBezTo>
                      <a:pt x="882" y="791"/>
                      <a:pt x="426" y="1551"/>
                      <a:pt x="0" y="2341"/>
                    </a:cubicBezTo>
                    <a:lnTo>
                      <a:pt x="5289" y="2341"/>
                    </a:lnTo>
                    <a:cubicBezTo>
                      <a:pt x="5563" y="1581"/>
                      <a:pt x="5836" y="791"/>
                      <a:pt x="6049" y="1"/>
                    </a:cubicBezTo>
                    <a:close/>
                  </a:path>
                </a:pathLst>
              </a:custGeom>
              <a:solidFill>
                <a:srgbClr val="539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1"/>
              <p:cNvSpPr/>
              <p:nvPr/>
            </p:nvSpPr>
            <p:spPr>
              <a:xfrm>
                <a:off x="4119650" y="4135600"/>
                <a:ext cx="131475" cy="58550"/>
              </a:xfrm>
              <a:custGeom>
                <a:avLst/>
                <a:gdLst/>
                <a:ahLst/>
                <a:cxnLst/>
                <a:rect l="l" t="t" r="r" b="b"/>
                <a:pathLst>
                  <a:path w="5259" h="2342" extrusionOk="0">
                    <a:moveTo>
                      <a:pt x="760" y="1"/>
                    </a:moveTo>
                    <a:cubicBezTo>
                      <a:pt x="487" y="791"/>
                      <a:pt x="243" y="1551"/>
                      <a:pt x="0" y="2341"/>
                    </a:cubicBezTo>
                    <a:lnTo>
                      <a:pt x="5016" y="2341"/>
                    </a:lnTo>
                    <a:cubicBezTo>
                      <a:pt x="5076" y="1551"/>
                      <a:pt x="5198" y="791"/>
                      <a:pt x="5259" y="1"/>
                    </a:cubicBezTo>
                    <a:close/>
                  </a:path>
                </a:pathLst>
              </a:custGeom>
              <a:solidFill>
                <a:srgbClr val="539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1"/>
              <p:cNvSpPr/>
              <p:nvPr/>
            </p:nvSpPr>
            <p:spPr>
              <a:xfrm>
                <a:off x="4283025" y="4135600"/>
                <a:ext cx="118575" cy="58550"/>
              </a:xfrm>
              <a:custGeom>
                <a:avLst/>
                <a:gdLst/>
                <a:ahLst/>
                <a:cxnLst/>
                <a:rect l="l" t="t" r="r" b="b"/>
                <a:pathLst>
                  <a:path w="4743" h="2342" extrusionOk="0">
                    <a:moveTo>
                      <a:pt x="243" y="1"/>
                    </a:moveTo>
                    <a:cubicBezTo>
                      <a:pt x="183" y="791"/>
                      <a:pt x="61" y="1551"/>
                      <a:pt x="0" y="2341"/>
                    </a:cubicBezTo>
                    <a:lnTo>
                      <a:pt x="4620" y="2341"/>
                    </a:lnTo>
                    <a:cubicBezTo>
                      <a:pt x="4651" y="1551"/>
                      <a:pt x="4712" y="791"/>
                      <a:pt x="4742" y="1"/>
                    </a:cubicBezTo>
                    <a:close/>
                  </a:path>
                </a:pathLst>
              </a:custGeom>
              <a:solidFill>
                <a:srgbClr val="539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1"/>
              <p:cNvSpPr/>
              <p:nvPr/>
            </p:nvSpPr>
            <p:spPr>
              <a:xfrm>
                <a:off x="4435750" y="4135600"/>
                <a:ext cx="114775" cy="58550"/>
              </a:xfrm>
              <a:custGeom>
                <a:avLst/>
                <a:gdLst/>
                <a:ahLst/>
                <a:cxnLst/>
                <a:rect l="l" t="t" r="r" b="b"/>
                <a:pathLst>
                  <a:path w="4591" h="2342" extrusionOk="0">
                    <a:moveTo>
                      <a:pt x="153" y="1"/>
                    </a:moveTo>
                    <a:cubicBezTo>
                      <a:pt x="122" y="791"/>
                      <a:pt x="31" y="1551"/>
                      <a:pt x="1" y="2341"/>
                    </a:cubicBezTo>
                    <a:lnTo>
                      <a:pt x="4591" y="2341"/>
                    </a:lnTo>
                    <a:lnTo>
                      <a:pt x="4591" y="1"/>
                    </a:lnTo>
                    <a:close/>
                  </a:path>
                </a:pathLst>
              </a:custGeom>
              <a:solidFill>
                <a:srgbClr val="539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1"/>
              <p:cNvSpPr/>
              <p:nvPr/>
            </p:nvSpPr>
            <p:spPr>
              <a:xfrm>
                <a:off x="5548250" y="3936525"/>
                <a:ext cx="130725" cy="55500"/>
              </a:xfrm>
              <a:custGeom>
                <a:avLst/>
                <a:gdLst/>
                <a:ahLst/>
                <a:cxnLst/>
                <a:rect l="l" t="t" r="r" b="b"/>
                <a:pathLst>
                  <a:path w="5229" h="2220" extrusionOk="0">
                    <a:moveTo>
                      <a:pt x="0" y="0"/>
                    </a:moveTo>
                    <a:cubicBezTo>
                      <a:pt x="456" y="730"/>
                      <a:pt x="912" y="1459"/>
                      <a:pt x="1398" y="2219"/>
                    </a:cubicBezTo>
                    <a:lnTo>
                      <a:pt x="5228" y="2219"/>
                    </a:lnTo>
                    <a:cubicBezTo>
                      <a:pt x="4651" y="1459"/>
                      <a:pt x="4043" y="730"/>
                      <a:pt x="3404" y="0"/>
                    </a:cubicBezTo>
                    <a:close/>
                  </a:path>
                </a:pathLst>
              </a:custGeom>
              <a:solidFill>
                <a:srgbClr val="539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1"/>
              <p:cNvSpPr/>
              <p:nvPr/>
            </p:nvSpPr>
            <p:spPr>
              <a:xfrm>
                <a:off x="5172850" y="3936525"/>
                <a:ext cx="96525" cy="55500"/>
              </a:xfrm>
              <a:custGeom>
                <a:avLst/>
                <a:gdLst/>
                <a:ahLst/>
                <a:cxnLst/>
                <a:rect l="l" t="t" r="r" b="b"/>
                <a:pathLst>
                  <a:path w="3861" h="2220" extrusionOk="0">
                    <a:moveTo>
                      <a:pt x="1" y="0"/>
                    </a:moveTo>
                    <a:cubicBezTo>
                      <a:pt x="183" y="730"/>
                      <a:pt x="335" y="1459"/>
                      <a:pt x="457" y="2219"/>
                    </a:cubicBezTo>
                    <a:lnTo>
                      <a:pt x="3861" y="2219"/>
                    </a:lnTo>
                    <a:cubicBezTo>
                      <a:pt x="3648" y="1459"/>
                      <a:pt x="3375" y="730"/>
                      <a:pt x="3071" y="0"/>
                    </a:cubicBezTo>
                    <a:close/>
                  </a:path>
                </a:pathLst>
              </a:custGeom>
              <a:solidFill>
                <a:srgbClr val="539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1"/>
              <p:cNvSpPr/>
              <p:nvPr/>
            </p:nvSpPr>
            <p:spPr>
              <a:xfrm>
                <a:off x="5045950" y="3936525"/>
                <a:ext cx="100325" cy="55500"/>
              </a:xfrm>
              <a:custGeom>
                <a:avLst/>
                <a:gdLst/>
                <a:ahLst/>
                <a:cxnLst/>
                <a:rect l="l" t="t" r="r" b="b"/>
                <a:pathLst>
                  <a:path w="4013" h="2220" extrusionOk="0">
                    <a:moveTo>
                      <a:pt x="31" y="0"/>
                    </a:moveTo>
                    <a:lnTo>
                      <a:pt x="1" y="2219"/>
                    </a:lnTo>
                    <a:lnTo>
                      <a:pt x="4013" y="2219"/>
                    </a:lnTo>
                    <a:cubicBezTo>
                      <a:pt x="3861" y="1459"/>
                      <a:pt x="3709" y="730"/>
                      <a:pt x="3527" y="0"/>
                    </a:cubicBezTo>
                    <a:close/>
                  </a:path>
                </a:pathLst>
              </a:custGeom>
              <a:solidFill>
                <a:srgbClr val="539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1"/>
              <p:cNvSpPr/>
              <p:nvPr/>
            </p:nvSpPr>
            <p:spPr>
              <a:xfrm>
                <a:off x="4745025" y="3936525"/>
                <a:ext cx="123150" cy="55500"/>
              </a:xfrm>
              <a:custGeom>
                <a:avLst/>
                <a:gdLst/>
                <a:ahLst/>
                <a:cxnLst/>
                <a:rect l="l" t="t" r="r" b="b"/>
                <a:pathLst>
                  <a:path w="4926" h="2220" extrusionOk="0">
                    <a:moveTo>
                      <a:pt x="1" y="0"/>
                    </a:moveTo>
                    <a:lnTo>
                      <a:pt x="1" y="2219"/>
                    </a:lnTo>
                    <a:lnTo>
                      <a:pt x="4925" y="2219"/>
                    </a:lnTo>
                    <a:lnTo>
                      <a:pt x="4925" y="0"/>
                    </a:lnTo>
                    <a:close/>
                  </a:path>
                </a:pathLst>
              </a:custGeom>
              <a:solidFill>
                <a:srgbClr val="539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1"/>
              <p:cNvSpPr/>
              <p:nvPr/>
            </p:nvSpPr>
            <p:spPr>
              <a:xfrm>
                <a:off x="4904625" y="3936525"/>
                <a:ext cx="104125" cy="55500"/>
              </a:xfrm>
              <a:custGeom>
                <a:avLst/>
                <a:gdLst/>
                <a:ahLst/>
                <a:cxnLst/>
                <a:rect l="l" t="t" r="r" b="b"/>
                <a:pathLst>
                  <a:path w="4165" h="2220" extrusionOk="0">
                    <a:moveTo>
                      <a:pt x="61" y="0"/>
                    </a:moveTo>
                    <a:cubicBezTo>
                      <a:pt x="61" y="730"/>
                      <a:pt x="61" y="1459"/>
                      <a:pt x="0" y="2219"/>
                    </a:cubicBezTo>
                    <a:lnTo>
                      <a:pt x="4164" y="2219"/>
                    </a:lnTo>
                    <a:lnTo>
                      <a:pt x="4164" y="0"/>
                    </a:lnTo>
                    <a:close/>
                  </a:path>
                </a:pathLst>
              </a:custGeom>
              <a:solidFill>
                <a:srgbClr val="539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1"/>
              <p:cNvSpPr/>
              <p:nvPr/>
            </p:nvSpPr>
            <p:spPr>
              <a:xfrm>
                <a:off x="5290650" y="3936525"/>
                <a:ext cx="107925" cy="55500"/>
              </a:xfrm>
              <a:custGeom>
                <a:avLst/>
                <a:gdLst/>
                <a:ahLst/>
                <a:cxnLst/>
                <a:rect l="l" t="t" r="r" b="b"/>
                <a:pathLst>
                  <a:path w="4317" h="2220" extrusionOk="0">
                    <a:moveTo>
                      <a:pt x="0" y="0"/>
                    </a:moveTo>
                    <a:cubicBezTo>
                      <a:pt x="274" y="730"/>
                      <a:pt x="517" y="1459"/>
                      <a:pt x="760" y="2219"/>
                    </a:cubicBezTo>
                    <a:lnTo>
                      <a:pt x="4316" y="2219"/>
                    </a:lnTo>
                    <a:cubicBezTo>
                      <a:pt x="3951" y="1459"/>
                      <a:pt x="3617" y="730"/>
                      <a:pt x="3222" y="0"/>
                    </a:cubicBezTo>
                    <a:close/>
                  </a:path>
                </a:pathLst>
              </a:custGeom>
              <a:solidFill>
                <a:srgbClr val="539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1"/>
              <p:cNvSpPr/>
              <p:nvPr/>
            </p:nvSpPr>
            <p:spPr>
              <a:xfrm>
                <a:off x="5413750" y="3936525"/>
                <a:ext cx="124650" cy="55500"/>
              </a:xfrm>
              <a:custGeom>
                <a:avLst/>
                <a:gdLst/>
                <a:ahLst/>
                <a:cxnLst/>
                <a:rect l="l" t="t" r="r" b="b"/>
                <a:pathLst>
                  <a:path w="4986" h="2220" extrusionOk="0">
                    <a:moveTo>
                      <a:pt x="0" y="0"/>
                    </a:moveTo>
                    <a:cubicBezTo>
                      <a:pt x="334" y="730"/>
                      <a:pt x="730" y="1459"/>
                      <a:pt x="1155" y="2219"/>
                    </a:cubicBezTo>
                    <a:lnTo>
                      <a:pt x="4985" y="2219"/>
                    </a:lnTo>
                    <a:cubicBezTo>
                      <a:pt x="4529" y="1490"/>
                      <a:pt x="4073" y="760"/>
                      <a:pt x="3617" y="0"/>
                    </a:cubicBezTo>
                    <a:close/>
                  </a:path>
                </a:pathLst>
              </a:custGeom>
              <a:solidFill>
                <a:srgbClr val="539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1"/>
              <p:cNvSpPr/>
              <p:nvPr/>
            </p:nvSpPr>
            <p:spPr>
              <a:xfrm>
                <a:off x="5612075" y="4033775"/>
                <a:ext cx="143650" cy="54750"/>
              </a:xfrm>
              <a:custGeom>
                <a:avLst/>
                <a:gdLst/>
                <a:ahLst/>
                <a:cxnLst/>
                <a:rect l="l" t="t" r="r" b="b"/>
                <a:pathLst>
                  <a:path w="5746" h="2190" extrusionOk="0">
                    <a:moveTo>
                      <a:pt x="0" y="1"/>
                    </a:moveTo>
                    <a:cubicBezTo>
                      <a:pt x="548" y="730"/>
                      <a:pt x="1095" y="1429"/>
                      <a:pt x="1611" y="2189"/>
                    </a:cubicBezTo>
                    <a:lnTo>
                      <a:pt x="5745" y="2189"/>
                    </a:lnTo>
                    <a:cubicBezTo>
                      <a:pt x="5198" y="1490"/>
                      <a:pt x="4560" y="730"/>
                      <a:pt x="4013" y="1"/>
                    </a:cubicBezTo>
                    <a:close/>
                  </a:path>
                </a:pathLst>
              </a:custGeom>
              <a:solidFill>
                <a:srgbClr val="539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1"/>
              <p:cNvSpPr/>
              <p:nvPr/>
            </p:nvSpPr>
            <p:spPr>
              <a:xfrm>
                <a:off x="5324075" y="4033775"/>
                <a:ext cx="125400" cy="54750"/>
              </a:xfrm>
              <a:custGeom>
                <a:avLst/>
                <a:gdLst/>
                <a:ahLst/>
                <a:cxnLst/>
                <a:rect l="l" t="t" r="r" b="b"/>
                <a:pathLst>
                  <a:path w="5016" h="2190" extrusionOk="0">
                    <a:moveTo>
                      <a:pt x="0" y="1"/>
                    </a:moveTo>
                    <a:cubicBezTo>
                      <a:pt x="213" y="730"/>
                      <a:pt x="456" y="1429"/>
                      <a:pt x="669" y="2189"/>
                    </a:cubicBezTo>
                    <a:lnTo>
                      <a:pt x="5016" y="2189"/>
                    </a:lnTo>
                    <a:cubicBezTo>
                      <a:pt x="4621" y="1429"/>
                      <a:pt x="4256" y="730"/>
                      <a:pt x="3861" y="1"/>
                    </a:cubicBezTo>
                    <a:close/>
                  </a:path>
                </a:pathLst>
              </a:custGeom>
              <a:solidFill>
                <a:srgbClr val="539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1"/>
              <p:cNvSpPr/>
              <p:nvPr/>
            </p:nvSpPr>
            <p:spPr>
              <a:xfrm>
                <a:off x="5191100" y="4033775"/>
                <a:ext cx="110950" cy="54750"/>
              </a:xfrm>
              <a:custGeom>
                <a:avLst/>
                <a:gdLst/>
                <a:ahLst/>
                <a:cxnLst/>
                <a:rect l="l" t="t" r="r" b="b"/>
                <a:pathLst>
                  <a:path w="4438" h="2190" extrusionOk="0">
                    <a:moveTo>
                      <a:pt x="0" y="1"/>
                    </a:moveTo>
                    <a:cubicBezTo>
                      <a:pt x="91" y="730"/>
                      <a:pt x="183" y="1429"/>
                      <a:pt x="274" y="2189"/>
                    </a:cubicBezTo>
                    <a:lnTo>
                      <a:pt x="4438" y="2189"/>
                    </a:lnTo>
                    <a:cubicBezTo>
                      <a:pt x="4164" y="1429"/>
                      <a:pt x="3921" y="730"/>
                      <a:pt x="3708" y="1"/>
                    </a:cubicBezTo>
                    <a:close/>
                  </a:path>
                </a:pathLst>
              </a:custGeom>
              <a:solidFill>
                <a:srgbClr val="539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1"/>
              <p:cNvSpPr/>
              <p:nvPr/>
            </p:nvSpPr>
            <p:spPr>
              <a:xfrm>
                <a:off x="5047475" y="4033775"/>
                <a:ext cx="112475" cy="54750"/>
              </a:xfrm>
              <a:custGeom>
                <a:avLst/>
                <a:gdLst/>
                <a:ahLst/>
                <a:cxnLst/>
                <a:rect l="l" t="t" r="r" b="b"/>
                <a:pathLst>
                  <a:path w="4499" h="2190" extrusionOk="0">
                    <a:moveTo>
                      <a:pt x="0" y="1"/>
                    </a:moveTo>
                    <a:cubicBezTo>
                      <a:pt x="31" y="730"/>
                      <a:pt x="61" y="1429"/>
                      <a:pt x="92" y="2189"/>
                    </a:cubicBezTo>
                    <a:lnTo>
                      <a:pt x="4499" y="2189"/>
                    </a:lnTo>
                    <a:cubicBezTo>
                      <a:pt x="4408" y="1429"/>
                      <a:pt x="4317" y="730"/>
                      <a:pt x="4225" y="1"/>
                    </a:cubicBezTo>
                    <a:close/>
                  </a:path>
                </a:pathLst>
              </a:custGeom>
              <a:solidFill>
                <a:srgbClr val="539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1"/>
              <p:cNvSpPr/>
              <p:nvPr/>
            </p:nvSpPr>
            <p:spPr>
              <a:xfrm>
                <a:off x="4904625" y="4033775"/>
                <a:ext cx="107925" cy="54750"/>
              </a:xfrm>
              <a:custGeom>
                <a:avLst/>
                <a:gdLst/>
                <a:ahLst/>
                <a:cxnLst/>
                <a:rect l="l" t="t" r="r" b="b"/>
                <a:pathLst>
                  <a:path w="4317" h="2190" extrusionOk="0">
                    <a:moveTo>
                      <a:pt x="0" y="1"/>
                    </a:moveTo>
                    <a:lnTo>
                      <a:pt x="0" y="2189"/>
                    </a:lnTo>
                    <a:lnTo>
                      <a:pt x="4316" y="2189"/>
                    </a:lnTo>
                    <a:cubicBezTo>
                      <a:pt x="4255" y="1429"/>
                      <a:pt x="4225" y="730"/>
                      <a:pt x="4195" y="1"/>
                    </a:cubicBezTo>
                    <a:close/>
                  </a:path>
                </a:pathLst>
              </a:custGeom>
              <a:solidFill>
                <a:srgbClr val="539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1"/>
              <p:cNvSpPr/>
              <p:nvPr/>
            </p:nvSpPr>
            <p:spPr>
              <a:xfrm>
                <a:off x="4745025" y="4033775"/>
                <a:ext cx="121625" cy="54750"/>
              </a:xfrm>
              <a:custGeom>
                <a:avLst/>
                <a:gdLst/>
                <a:ahLst/>
                <a:cxnLst/>
                <a:rect l="l" t="t" r="r" b="b"/>
                <a:pathLst>
                  <a:path w="4865" h="2190" extrusionOk="0">
                    <a:moveTo>
                      <a:pt x="1" y="1"/>
                    </a:moveTo>
                    <a:lnTo>
                      <a:pt x="1" y="2189"/>
                    </a:lnTo>
                    <a:lnTo>
                      <a:pt x="4864" y="2189"/>
                    </a:lnTo>
                    <a:lnTo>
                      <a:pt x="4864" y="1"/>
                    </a:lnTo>
                    <a:close/>
                  </a:path>
                </a:pathLst>
              </a:custGeom>
              <a:solidFill>
                <a:srgbClr val="539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1"/>
              <p:cNvSpPr/>
              <p:nvPr/>
            </p:nvSpPr>
            <p:spPr>
              <a:xfrm>
                <a:off x="5463125" y="4033775"/>
                <a:ext cx="142900" cy="54750"/>
              </a:xfrm>
              <a:custGeom>
                <a:avLst/>
                <a:gdLst/>
                <a:ahLst/>
                <a:cxnLst/>
                <a:rect l="l" t="t" r="r" b="b"/>
                <a:pathLst>
                  <a:path w="5716" h="2190" extrusionOk="0">
                    <a:moveTo>
                      <a:pt x="1" y="1"/>
                    </a:moveTo>
                    <a:cubicBezTo>
                      <a:pt x="396" y="730"/>
                      <a:pt x="761" y="1429"/>
                      <a:pt x="1186" y="2189"/>
                    </a:cubicBezTo>
                    <a:lnTo>
                      <a:pt x="5715" y="2189"/>
                    </a:lnTo>
                    <a:cubicBezTo>
                      <a:pt x="5138" y="1490"/>
                      <a:pt x="4651" y="730"/>
                      <a:pt x="4104" y="1"/>
                    </a:cubicBezTo>
                    <a:close/>
                  </a:path>
                </a:pathLst>
              </a:custGeom>
              <a:solidFill>
                <a:srgbClr val="539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1"/>
              <p:cNvSpPr/>
              <p:nvPr/>
            </p:nvSpPr>
            <p:spPr>
              <a:xfrm>
                <a:off x="5688050" y="4135600"/>
                <a:ext cx="164175" cy="58550"/>
              </a:xfrm>
              <a:custGeom>
                <a:avLst/>
                <a:gdLst/>
                <a:ahLst/>
                <a:cxnLst/>
                <a:rect l="l" t="t" r="r" b="b"/>
                <a:pathLst>
                  <a:path w="6567" h="2342" extrusionOk="0">
                    <a:moveTo>
                      <a:pt x="1" y="1"/>
                    </a:moveTo>
                    <a:cubicBezTo>
                      <a:pt x="639" y="791"/>
                      <a:pt x="1247" y="1551"/>
                      <a:pt x="1855" y="2341"/>
                    </a:cubicBezTo>
                    <a:lnTo>
                      <a:pt x="6566" y="2341"/>
                    </a:lnTo>
                    <a:cubicBezTo>
                      <a:pt x="6019" y="1825"/>
                      <a:pt x="5472" y="1277"/>
                      <a:pt x="4986" y="700"/>
                    </a:cubicBezTo>
                    <a:cubicBezTo>
                      <a:pt x="4773" y="487"/>
                      <a:pt x="4560" y="214"/>
                      <a:pt x="4348" y="1"/>
                    </a:cubicBezTo>
                    <a:close/>
                  </a:path>
                </a:pathLst>
              </a:custGeom>
              <a:solidFill>
                <a:srgbClr val="539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1"/>
              <p:cNvSpPr/>
              <p:nvPr/>
            </p:nvSpPr>
            <p:spPr>
              <a:xfrm>
                <a:off x="5518600" y="4135600"/>
                <a:ext cx="167975" cy="58550"/>
              </a:xfrm>
              <a:custGeom>
                <a:avLst/>
                <a:gdLst/>
                <a:ahLst/>
                <a:cxnLst/>
                <a:rect l="l" t="t" r="r" b="b"/>
                <a:pathLst>
                  <a:path w="6719" h="2342" extrusionOk="0">
                    <a:moveTo>
                      <a:pt x="1" y="1"/>
                    </a:moveTo>
                    <a:cubicBezTo>
                      <a:pt x="426" y="791"/>
                      <a:pt x="882" y="1581"/>
                      <a:pt x="1338" y="2341"/>
                    </a:cubicBezTo>
                    <a:lnTo>
                      <a:pt x="6718" y="2341"/>
                    </a:lnTo>
                    <a:cubicBezTo>
                      <a:pt x="6141" y="1551"/>
                      <a:pt x="5533" y="791"/>
                      <a:pt x="4925" y="1"/>
                    </a:cubicBezTo>
                    <a:close/>
                  </a:path>
                </a:pathLst>
              </a:custGeom>
              <a:solidFill>
                <a:srgbClr val="539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1"/>
              <p:cNvSpPr/>
              <p:nvPr/>
            </p:nvSpPr>
            <p:spPr>
              <a:xfrm>
                <a:off x="5356000" y="4135600"/>
                <a:ext cx="151225" cy="58550"/>
              </a:xfrm>
              <a:custGeom>
                <a:avLst/>
                <a:gdLst/>
                <a:ahLst/>
                <a:cxnLst/>
                <a:rect l="l" t="t" r="r" b="b"/>
                <a:pathLst>
                  <a:path w="6049" h="2342" extrusionOk="0">
                    <a:moveTo>
                      <a:pt x="0" y="1"/>
                    </a:moveTo>
                    <a:cubicBezTo>
                      <a:pt x="274" y="791"/>
                      <a:pt x="547" y="1581"/>
                      <a:pt x="760" y="2341"/>
                    </a:cubicBezTo>
                    <a:lnTo>
                      <a:pt x="6049" y="2341"/>
                    </a:lnTo>
                    <a:cubicBezTo>
                      <a:pt x="5623" y="1551"/>
                      <a:pt x="5167" y="791"/>
                      <a:pt x="4742" y="1"/>
                    </a:cubicBezTo>
                    <a:close/>
                  </a:path>
                </a:pathLst>
              </a:custGeom>
              <a:solidFill>
                <a:srgbClr val="539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1"/>
              <p:cNvSpPr/>
              <p:nvPr/>
            </p:nvSpPr>
            <p:spPr>
              <a:xfrm>
                <a:off x="5203250" y="4135600"/>
                <a:ext cx="132250" cy="58550"/>
              </a:xfrm>
              <a:custGeom>
                <a:avLst/>
                <a:gdLst/>
                <a:ahLst/>
                <a:cxnLst/>
                <a:rect l="l" t="t" r="r" b="b"/>
                <a:pathLst>
                  <a:path w="5290" h="2342" extrusionOk="0">
                    <a:moveTo>
                      <a:pt x="1" y="1"/>
                    </a:moveTo>
                    <a:cubicBezTo>
                      <a:pt x="122" y="791"/>
                      <a:pt x="183" y="1551"/>
                      <a:pt x="274" y="2341"/>
                    </a:cubicBezTo>
                    <a:lnTo>
                      <a:pt x="5289" y="2341"/>
                    </a:lnTo>
                    <a:cubicBezTo>
                      <a:pt x="5016" y="1551"/>
                      <a:pt x="4773" y="791"/>
                      <a:pt x="4529" y="1"/>
                    </a:cubicBezTo>
                    <a:close/>
                  </a:path>
                </a:pathLst>
              </a:custGeom>
              <a:solidFill>
                <a:srgbClr val="539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1"/>
              <p:cNvSpPr/>
              <p:nvPr/>
            </p:nvSpPr>
            <p:spPr>
              <a:xfrm>
                <a:off x="5052800" y="4135600"/>
                <a:ext cx="119325" cy="58550"/>
              </a:xfrm>
              <a:custGeom>
                <a:avLst/>
                <a:gdLst/>
                <a:ahLst/>
                <a:cxnLst/>
                <a:rect l="l" t="t" r="r" b="b"/>
                <a:pathLst>
                  <a:path w="4773" h="2342" extrusionOk="0">
                    <a:moveTo>
                      <a:pt x="0" y="1"/>
                    </a:moveTo>
                    <a:cubicBezTo>
                      <a:pt x="61" y="791"/>
                      <a:pt x="122" y="1551"/>
                      <a:pt x="122" y="2341"/>
                    </a:cubicBezTo>
                    <a:lnTo>
                      <a:pt x="4772" y="2341"/>
                    </a:lnTo>
                    <a:cubicBezTo>
                      <a:pt x="4681" y="1551"/>
                      <a:pt x="4560" y="791"/>
                      <a:pt x="4499" y="1"/>
                    </a:cubicBezTo>
                    <a:close/>
                  </a:path>
                </a:pathLst>
              </a:custGeom>
              <a:solidFill>
                <a:srgbClr val="539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1"/>
              <p:cNvSpPr/>
              <p:nvPr/>
            </p:nvSpPr>
            <p:spPr>
              <a:xfrm>
                <a:off x="4903850" y="4135600"/>
                <a:ext cx="116300" cy="58550"/>
              </a:xfrm>
              <a:custGeom>
                <a:avLst/>
                <a:gdLst/>
                <a:ahLst/>
                <a:cxnLst/>
                <a:rect l="l" t="t" r="r" b="b"/>
                <a:pathLst>
                  <a:path w="4652" h="2342" extrusionOk="0">
                    <a:moveTo>
                      <a:pt x="31" y="1"/>
                    </a:moveTo>
                    <a:cubicBezTo>
                      <a:pt x="1" y="791"/>
                      <a:pt x="1" y="1551"/>
                      <a:pt x="31" y="2341"/>
                    </a:cubicBezTo>
                    <a:lnTo>
                      <a:pt x="4651" y="2341"/>
                    </a:lnTo>
                    <a:cubicBezTo>
                      <a:pt x="4590" y="1551"/>
                      <a:pt x="4530" y="791"/>
                      <a:pt x="4499" y="1"/>
                    </a:cubicBezTo>
                    <a:close/>
                  </a:path>
                </a:pathLst>
              </a:custGeom>
              <a:solidFill>
                <a:srgbClr val="539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1"/>
              <p:cNvSpPr/>
              <p:nvPr/>
            </p:nvSpPr>
            <p:spPr>
              <a:xfrm>
                <a:off x="4580900" y="4135600"/>
                <a:ext cx="288775" cy="58550"/>
              </a:xfrm>
              <a:custGeom>
                <a:avLst/>
                <a:gdLst/>
                <a:ahLst/>
                <a:cxnLst/>
                <a:rect l="l" t="t" r="r" b="b"/>
                <a:pathLst>
                  <a:path w="11551" h="2342" extrusionOk="0">
                    <a:moveTo>
                      <a:pt x="0" y="1"/>
                    </a:moveTo>
                    <a:lnTo>
                      <a:pt x="0" y="2341"/>
                    </a:lnTo>
                    <a:lnTo>
                      <a:pt x="11551" y="2341"/>
                    </a:lnTo>
                    <a:lnTo>
                      <a:pt x="11551" y="1"/>
                    </a:lnTo>
                    <a:close/>
                  </a:path>
                </a:pathLst>
              </a:custGeom>
              <a:solidFill>
                <a:srgbClr val="539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1"/>
              <p:cNvSpPr/>
              <p:nvPr/>
            </p:nvSpPr>
            <p:spPr>
              <a:xfrm>
                <a:off x="3832400" y="2798200"/>
                <a:ext cx="1763750" cy="1006875"/>
              </a:xfrm>
              <a:custGeom>
                <a:avLst/>
                <a:gdLst/>
                <a:ahLst/>
                <a:cxnLst/>
                <a:rect l="l" t="t" r="r" b="b"/>
                <a:pathLst>
                  <a:path w="70550" h="40275" extrusionOk="0">
                    <a:moveTo>
                      <a:pt x="1" y="1"/>
                    </a:moveTo>
                    <a:lnTo>
                      <a:pt x="1" y="40275"/>
                    </a:lnTo>
                    <a:lnTo>
                      <a:pt x="70549" y="40275"/>
                    </a:lnTo>
                    <a:lnTo>
                      <a:pt x="705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1"/>
              <p:cNvSpPr/>
              <p:nvPr/>
            </p:nvSpPr>
            <p:spPr>
              <a:xfrm>
                <a:off x="4024650" y="2735075"/>
                <a:ext cx="307800" cy="283900"/>
              </a:xfrm>
              <a:custGeom>
                <a:avLst/>
                <a:gdLst/>
                <a:ahLst/>
                <a:cxnLst/>
                <a:rect l="l" t="t" r="r" b="b"/>
                <a:pathLst>
                  <a:path w="12312" h="11356" extrusionOk="0">
                    <a:moveTo>
                      <a:pt x="11076" y="0"/>
                    </a:moveTo>
                    <a:cubicBezTo>
                      <a:pt x="10993" y="0"/>
                      <a:pt x="10943" y="3"/>
                      <a:pt x="10943" y="3"/>
                    </a:cubicBezTo>
                    <a:cubicBezTo>
                      <a:pt x="10670" y="611"/>
                      <a:pt x="9454" y="6720"/>
                      <a:pt x="9454" y="6720"/>
                    </a:cubicBezTo>
                    <a:cubicBezTo>
                      <a:pt x="9454" y="6720"/>
                      <a:pt x="2645" y="7663"/>
                      <a:pt x="1156" y="7663"/>
                    </a:cubicBezTo>
                    <a:cubicBezTo>
                      <a:pt x="1" y="7875"/>
                      <a:pt x="1308" y="11097"/>
                      <a:pt x="2372" y="11340"/>
                    </a:cubicBezTo>
                    <a:cubicBezTo>
                      <a:pt x="2423" y="11351"/>
                      <a:pt x="2489" y="11356"/>
                      <a:pt x="2568" y="11356"/>
                    </a:cubicBezTo>
                    <a:cubicBezTo>
                      <a:pt x="4113" y="11356"/>
                      <a:pt x="10591" y="9460"/>
                      <a:pt x="11430" y="8939"/>
                    </a:cubicBezTo>
                    <a:cubicBezTo>
                      <a:pt x="12311" y="8362"/>
                      <a:pt x="12068" y="1735"/>
                      <a:pt x="12068" y="124"/>
                    </a:cubicBezTo>
                    <a:cubicBezTo>
                      <a:pt x="11699" y="16"/>
                      <a:pt x="11283" y="0"/>
                      <a:pt x="11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1"/>
              <p:cNvSpPr/>
              <p:nvPr/>
            </p:nvSpPr>
            <p:spPr>
              <a:xfrm>
                <a:off x="4224500" y="3941825"/>
                <a:ext cx="175700" cy="45675"/>
              </a:xfrm>
              <a:custGeom>
                <a:avLst/>
                <a:gdLst/>
                <a:ahLst/>
                <a:cxnLst/>
                <a:rect l="l" t="t" r="r" b="b"/>
                <a:pathLst>
                  <a:path w="7028" h="1827" extrusionOk="0">
                    <a:moveTo>
                      <a:pt x="1217" y="1"/>
                    </a:moveTo>
                    <a:cubicBezTo>
                      <a:pt x="1217" y="1"/>
                      <a:pt x="1" y="1369"/>
                      <a:pt x="1126" y="1460"/>
                    </a:cubicBezTo>
                    <a:cubicBezTo>
                      <a:pt x="1805" y="1538"/>
                      <a:pt x="4074" y="1826"/>
                      <a:pt x="5576" y="1826"/>
                    </a:cubicBezTo>
                    <a:cubicBezTo>
                      <a:pt x="6424" y="1826"/>
                      <a:pt x="7027" y="1734"/>
                      <a:pt x="6961" y="1460"/>
                    </a:cubicBezTo>
                    <a:cubicBezTo>
                      <a:pt x="6749" y="700"/>
                      <a:pt x="1217" y="1"/>
                      <a:pt x="12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1"/>
              <p:cNvSpPr/>
              <p:nvPr/>
            </p:nvSpPr>
            <p:spPr>
              <a:xfrm>
                <a:off x="3891675" y="3948800"/>
                <a:ext cx="104750" cy="75175"/>
              </a:xfrm>
              <a:custGeom>
                <a:avLst/>
                <a:gdLst/>
                <a:ahLst/>
                <a:cxnLst/>
                <a:rect l="l" t="t" r="r" b="b"/>
                <a:pathLst>
                  <a:path w="4190" h="3007" extrusionOk="0">
                    <a:moveTo>
                      <a:pt x="3606" y="1"/>
                    </a:moveTo>
                    <a:cubicBezTo>
                      <a:pt x="2833" y="1"/>
                      <a:pt x="1216" y="1546"/>
                      <a:pt x="1216" y="1546"/>
                    </a:cubicBezTo>
                    <a:cubicBezTo>
                      <a:pt x="1216" y="1546"/>
                      <a:pt x="1" y="2944"/>
                      <a:pt x="1095" y="3005"/>
                    </a:cubicBezTo>
                    <a:cubicBezTo>
                      <a:pt x="1120" y="3006"/>
                      <a:pt x="1146" y="3007"/>
                      <a:pt x="1172" y="3007"/>
                    </a:cubicBezTo>
                    <a:cubicBezTo>
                      <a:pt x="2696" y="3007"/>
                      <a:pt x="4190" y="386"/>
                      <a:pt x="3861" y="87"/>
                    </a:cubicBezTo>
                    <a:cubicBezTo>
                      <a:pt x="3794" y="27"/>
                      <a:pt x="3707" y="1"/>
                      <a:pt x="3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1"/>
              <p:cNvSpPr/>
              <p:nvPr/>
            </p:nvSpPr>
            <p:spPr>
              <a:xfrm>
                <a:off x="3910675" y="3308100"/>
                <a:ext cx="487875" cy="700150"/>
              </a:xfrm>
              <a:custGeom>
                <a:avLst/>
                <a:gdLst/>
                <a:ahLst/>
                <a:cxnLst/>
                <a:rect l="l" t="t" r="r" b="b"/>
                <a:pathLst>
                  <a:path w="19515" h="28006" extrusionOk="0">
                    <a:moveTo>
                      <a:pt x="1247" y="0"/>
                    </a:moveTo>
                    <a:cubicBezTo>
                      <a:pt x="1247" y="0"/>
                      <a:pt x="0" y="27660"/>
                      <a:pt x="0" y="27842"/>
                    </a:cubicBezTo>
                    <a:cubicBezTo>
                      <a:pt x="0" y="27931"/>
                      <a:pt x="283" y="28006"/>
                      <a:pt x="597" y="28006"/>
                    </a:cubicBezTo>
                    <a:cubicBezTo>
                      <a:pt x="926" y="28006"/>
                      <a:pt x="1290" y="27924"/>
                      <a:pt x="1399" y="27690"/>
                    </a:cubicBezTo>
                    <a:cubicBezTo>
                      <a:pt x="2037" y="25289"/>
                      <a:pt x="6414" y="5836"/>
                      <a:pt x="6414" y="5836"/>
                    </a:cubicBezTo>
                    <a:lnTo>
                      <a:pt x="8177" y="6079"/>
                    </a:lnTo>
                    <a:lnTo>
                      <a:pt x="15289" y="12341"/>
                    </a:lnTo>
                    <a:cubicBezTo>
                      <a:pt x="15289" y="12341"/>
                      <a:pt x="13557" y="24955"/>
                      <a:pt x="13618" y="25411"/>
                    </a:cubicBezTo>
                    <a:cubicBezTo>
                      <a:pt x="13651" y="25660"/>
                      <a:pt x="14138" y="25782"/>
                      <a:pt x="14593" y="25782"/>
                    </a:cubicBezTo>
                    <a:cubicBezTo>
                      <a:pt x="14970" y="25782"/>
                      <a:pt x="15326" y="25698"/>
                      <a:pt x="15381" y="25532"/>
                    </a:cubicBezTo>
                    <a:cubicBezTo>
                      <a:pt x="15502" y="25137"/>
                      <a:pt x="19514" y="12067"/>
                      <a:pt x="19514" y="11277"/>
                    </a:cubicBezTo>
                    <a:cubicBezTo>
                      <a:pt x="19514" y="10487"/>
                      <a:pt x="10852" y="30"/>
                      <a:pt x="10852" y="30"/>
                    </a:cubicBezTo>
                    <a:lnTo>
                      <a:pt x="1247" y="30"/>
                    </a:lnTo>
                    <a:lnTo>
                      <a:pt x="12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1"/>
              <p:cNvSpPr/>
              <p:nvPr/>
            </p:nvSpPr>
            <p:spPr>
              <a:xfrm>
                <a:off x="3928150" y="2670675"/>
                <a:ext cx="237275" cy="257600"/>
              </a:xfrm>
              <a:custGeom>
                <a:avLst/>
                <a:gdLst/>
                <a:ahLst/>
                <a:cxnLst/>
                <a:rect l="l" t="t" r="r" b="b"/>
                <a:pathLst>
                  <a:path w="9491" h="10304" extrusionOk="0">
                    <a:moveTo>
                      <a:pt x="3634" y="1"/>
                    </a:moveTo>
                    <a:cubicBezTo>
                      <a:pt x="1872" y="1"/>
                      <a:pt x="1" y="994"/>
                      <a:pt x="1" y="3308"/>
                    </a:cubicBezTo>
                    <a:cubicBezTo>
                      <a:pt x="1" y="5406"/>
                      <a:pt x="2189" y="7716"/>
                      <a:pt x="3405" y="8050"/>
                    </a:cubicBezTo>
                    <a:cubicBezTo>
                      <a:pt x="3648" y="8141"/>
                      <a:pt x="3253" y="9296"/>
                      <a:pt x="3131" y="9874"/>
                    </a:cubicBezTo>
                    <a:cubicBezTo>
                      <a:pt x="3058" y="10152"/>
                      <a:pt x="3565" y="10304"/>
                      <a:pt x="4137" y="10304"/>
                    </a:cubicBezTo>
                    <a:cubicBezTo>
                      <a:pt x="4750" y="10304"/>
                      <a:pt x="5437" y="10130"/>
                      <a:pt x="5563" y="9752"/>
                    </a:cubicBezTo>
                    <a:cubicBezTo>
                      <a:pt x="5745" y="9053"/>
                      <a:pt x="5897" y="8050"/>
                      <a:pt x="6080" y="8020"/>
                    </a:cubicBezTo>
                    <a:cubicBezTo>
                      <a:pt x="7204" y="8020"/>
                      <a:pt x="7751" y="7716"/>
                      <a:pt x="8055" y="7138"/>
                    </a:cubicBezTo>
                    <a:cubicBezTo>
                      <a:pt x="8329" y="6652"/>
                      <a:pt x="8481" y="6105"/>
                      <a:pt x="8177" y="4950"/>
                    </a:cubicBezTo>
                    <a:lnTo>
                      <a:pt x="8177" y="4950"/>
                    </a:lnTo>
                    <a:cubicBezTo>
                      <a:pt x="8195" y="4953"/>
                      <a:pt x="8216" y="4955"/>
                      <a:pt x="8238" y="4955"/>
                    </a:cubicBezTo>
                    <a:cubicBezTo>
                      <a:pt x="8618" y="4955"/>
                      <a:pt x="9491" y="4489"/>
                      <a:pt x="9089" y="4403"/>
                    </a:cubicBezTo>
                    <a:cubicBezTo>
                      <a:pt x="7873" y="4190"/>
                      <a:pt x="7387" y="3369"/>
                      <a:pt x="7052" y="2883"/>
                    </a:cubicBezTo>
                    <a:cubicBezTo>
                      <a:pt x="6688" y="1667"/>
                      <a:pt x="5897" y="603"/>
                      <a:pt x="5077" y="238"/>
                    </a:cubicBezTo>
                    <a:cubicBezTo>
                      <a:pt x="4636" y="82"/>
                      <a:pt x="4139" y="1"/>
                      <a:pt x="36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1"/>
              <p:cNvSpPr/>
              <p:nvPr/>
            </p:nvSpPr>
            <p:spPr>
              <a:xfrm>
                <a:off x="3893200" y="2898375"/>
                <a:ext cx="333625" cy="468250"/>
              </a:xfrm>
              <a:custGeom>
                <a:avLst/>
                <a:gdLst/>
                <a:ahLst/>
                <a:cxnLst/>
                <a:rect l="l" t="t" r="r" b="b"/>
                <a:pathLst>
                  <a:path w="13345" h="18730" extrusionOk="0">
                    <a:moveTo>
                      <a:pt x="6449" y="1"/>
                    </a:moveTo>
                    <a:cubicBezTo>
                      <a:pt x="4923" y="1"/>
                      <a:pt x="3166" y="398"/>
                      <a:pt x="1368" y="1647"/>
                    </a:cubicBezTo>
                    <a:cubicBezTo>
                      <a:pt x="0" y="2103"/>
                      <a:pt x="122" y="9550"/>
                      <a:pt x="1399" y="17605"/>
                    </a:cubicBezTo>
                    <a:cubicBezTo>
                      <a:pt x="2523" y="18304"/>
                      <a:pt x="4978" y="18730"/>
                      <a:pt x="7265" y="18730"/>
                    </a:cubicBezTo>
                    <a:cubicBezTo>
                      <a:pt x="9552" y="18730"/>
                      <a:pt x="11672" y="18304"/>
                      <a:pt x="12128" y="17301"/>
                    </a:cubicBezTo>
                    <a:cubicBezTo>
                      <a:pt x="9271" y="10371"/>
                      <a:pt x="13344" y="1951"/>
                      <a:pt x="11216" y="1191"/>
                    </a:cubicBezTo>
                    <a:cubicBezTo>
                      <a:pt x="10748" y="1023"/>
                      <a:pt x="8896" y="1"/>
                      <a:pt x="64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1"/>
              <p:cNvSpPr/>
              <p:nvPr/>
            </p:nvSpPr>
            <p:spPr>
              <a:xfrm>
                <a:off x="3887875" y="2650100"/>
                <a:ext cx="214325" cy="219975"/>
              </a:xfrm>
              <a:custGeom>
                <a:avLst/>
                <a:gdLst/>
                <a:ahLst/>
                <a:cxnLst/>
                <a:rect l="l" t="t" r="r" b="b"/>
                <a:pathLst>
                  <a:path w="8573" h="8799" extrusionOk="0">
                    <a:moveTo>
                      <a:pt x="6562" y="1"/>
                    </a:moveTo>
                    <a:cubicBezTo>
                      <a:pt x="6416" y="1"/>
                      <a:pt x="6308" y="218"/>
                      <a:pt x="6323" y="514"/>
                    </a:cubicBezTo>
                    <a:cubicBezTo>
                      <a:pt x="5583" y="176"/>
                      <a:pt x="4888" y="22"/>
                      <a:pt x="4251" y="22"/>
                    </a:cubicBezTo>
                    <a:cubicBezTo>
                      <a:pt x="2086" y="22"/>
                      <a:pt x="593" y="1792"/>
                      <a:pt x="335" y="4071"/>
                    </a:cubicBezTo>
                    <a:cubicBezTo>
                      <a:pt x="1" y="7019"/>
                      <a:pt x="4043" y="8265"/>
                      <a:pt x="4256" y="8417"/>
                    </a:cubicBezTo>
                    <a:cubicBezTo>
                      <a:pt x="4415" y="8550"/>
                      <a:pt x="4319" y="8799"/>
                      <a:pt x="4738" y="8799"/>
                    </a:cubicBezTo>
                    <a:cubicBezTo>
                      <a:pt x="4799" y="8799"/>
                      <a:pt x="4871" y="8793"/>
                      <a:pt x="4955" y="8782"/>
                    </a:cubicBezTo>
                    <a:cubicBezTo>
                      <a:pt x="5685" y="8721"/>
                      <a:pt x="6627" y="8417"/>
                      <a:pt x="6870" y="7961"/>
                    </a:cubicBezTo>
                    <a:cubicBezTo>
                      <a:pt x="7083" y="7505"/>
                      <a:pt x="5563" y="5378"/>
                      <a:pt x="6718" y="4587"/>
                    </a:cubicBezTo>
                    <a:lnTo>
                      <a:pt x="6718" y="4587"/>
                    </a:lnTo>
                    <a:cubicBezTo>
                      <a:pt x="6933" y="4874"/>
                      <a:pt x="7167" y="5218"/>
                      <a:pt x="7494" y="5218"/>
                    </a:cubicBezTo>
                    <a:cubicBezTo>
                      <a:pt x="7583" y="5218"/>
                      <a:pt x="7678" y="5193"/>
                      <a:pt x="7782" y="5134"/>
                    </a:cubicBezTo>
                    <a:cubicBezTo>
                      <a:pt x="7995" y="5043"/>
                      <a:pt x="7144" y="4192"/>
                      <a:pt x="6992" y="3432"/>
                    </a:cubicBezTo>
                    <a:cubicBezTo>
                      <a:pt x="6863" y="2663"/>
                      <a:pt x="7233" y="1958"/>
                      <a:pt x="7662" y="1958"/>
                    </a:cubicBezTo>
                    <a:cubicBezTo>
                      <a:pt x="7742" y="1958"/>
                      <a:pt x="7823" y="1982"/>
                      <a:pt x="7903" y="2034"/>
                    </a:cubicBezTo>
                    <a:cubicBezTo>
                      <a:pt x="8572" y="1456"/>
                      <a:pt x="7812" y="1426"/>
                      <a:pt x="7812" y="1426"/>
                    </a:cubicBezTo>
                    <a:cubicBezTo>
                      <a:pt x="7889" y="809"/>
                      <a:pt x="7783" y="314"/>
                      <a:pt x="7555" y="314"/>
                    </a:cubicBezTo>
                    <a:cubicBezTo>
                      <a:pt x="7424" y="314"/>
                      <a:pt x="7252" y="479"/>
                      <a:pt x="7052" y="879"/>
                    </a:cubicBezTo>
                    <a:cubicBezTo>
                      <a:pt x="6912" y="240"/>
                      <a:pt x="6716" y="1"/>
                      <a:pt x="65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1"/>
              <p:cNvSpPr/>
              <p:nvPr/>
            </p:nvSpPr>
            <p:spPr>
              <a:xfrm>
                <a:off x="4473000" y="2779900"/>
                <a:ext cx="68400" cy="130025"/>
              </a:xfrm>
              <a:custGeom>
                <a:avLst/>
                <a:gdLst/>
                <a:ahLst/>
                <a:cxnLst/>
                <a:rect l="l" t="t" r="r" b="b"/>
                <a:pathLst>
                  <a:path w="2736" h="5201" extrusionOk="0">
                    <a:moveTo>
                      <a:pt x="2121" y="0"/>
                    </a:moveTo>
                    <a:cubicBezTo>
                      <a:pt x="1617" y="0"/>
                      <a:pt x="1728" y="1837"/>
                      <a:pt x="1520" y="2283"/>
                    </a:cubicBezTo>
                    <a:cubicBezTo>
                      <a:pt x="1307" y="2739"/>
                      <a:pt x="1155" y="2769"/>
                      <a:pt x="1003" y="2800"/>
                    </a:cubicBezTo>
                    <a:cubicBezTo>
                      <a:pt x="993" y="2802"/>
                      <a:pt x="984" y="2804"/>
                      <a:pt x="975" y="2804"/>
                    </a:cubicBezTo>
                    <a:cubicBezTo>
                      <a:pt x="720" y="2804"/>
                      <a:pt x="825" y="1637"/>
                      <a:pt x="424" y="1637"/>
                    </a:cubicBezTo>
                    <a:cubicBezTo>
                      <a:pt x="405" y="1637"/>
                      <a:pt x="386" y="1639"/>
                      <a:pt x="365" y="1645"/>
                    </a:cubicBezTo>
                    <a:cubicBezTo>
                      <a:pt x="91" y="1675"/>
                      <a:pt x="0" y="4897"/>
                      <a:pt x="0" y="4897"/>
                    </a:cubicBezTo>
                    <a:lnTo>
                      <a:pt x="547" y="5201"/>
                    </a:lnTo>
                    <a:cubicBezTo>
                      <a:pt x="1398" y="4562"/>
                      <a:pt x="2371" y="3377"/>
                      <a:pt x="2614" y="2860"/>
                    </a:cubicBezTo>
                    <a:cubicBezTo>
                      <a:pt x="2736" y="2009"/>
                      <a:pt x="2341" y="1219"/>
                      <a:pt x="2158" y="3"/>
                    </a:cubicBezTo>
                    <a:cubicBezTo>
                      <a:pt x="2146" y="1"/>
                      <a:pt x="2133" y="0"/>
                      <a:pt x="21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1"/>
              <p:cNvSpPr/>
              <p:nvPr/>
            </p:nvSpPr>
            <p:spPr>
              <a:xfrm>
                <a:off x="4136150" y="2894700"/>
                <a:ext cx="358150" cy="206425"/>
              </a:xfrm>
              <a:custGeom>
                <a:avLst/>
                <a:gdLst/>
                <a:ahLst/>
                <a:cxnLst/>
                <a:rect l="l" t="t" r="r" b="b"/>
                <a:pathLst>
                  <a:path w="14326" h="8257" extrusionOk="0">
                    <a:moveTo>
                      <a:pt x="13383" y="1"/>
                    </a:moveTo>
                    <a:cubicBezTo>
                      <a:pt x="12866" y="366"/>
                      <a:pt x="9006" y="4560"/>
                      <a:pt x="9006" y="4560"/>
                    </a:cubicBezTo>
                    <a:cubicBezTo>
                      <a:pt x="9006" y="4560"/>
                      <a:pt x="2897" y="2189"/>
                      <a:pt x="1650" y="1399"/>
                    </a:cubicBezTo>
                    <a:cubicBezTo>
                      <a:pt x="1575" y="1367"/>
                      <a:pt x="1501" y="1352"/>
                      <a:pt x="1431" y="1352"/>
                    </a:cubicBezTo>
                    <a:cubicBezTo>
                      <a:pt x="429" y="1352"/>
                      <a:pt x="0" y="4399"/>
                      <a:pt x="738" y="5138"/>
                    </a:cubicBezTo>
                    <a:cubicBezTo>
                      <a:pt x="1498" y="5898"/>
                      <a:pt x="8307" y="7843"/>
                      <a:pt x="9219" y="8238"/>
                    </a:cubicBezTo>
                    <a:cubicBezTo>
                      <a:pt x="9247" y="8251"/>
                      <a:pt x="9277" y="8257"/>
                      <a:pt x="9309" y="8257"/>
                    </a:cubicBezTo>
                    <a:cubicBezTo>
                      <a:pt x="10388" y="8257"/>
                      <a:pt x="14089" y="1607"/>
                      <a:pt x="14325" y="426"/>
                    </a:cubicBezTo>
                    <a:cubicBezTo>
                      <a:pt x="13961" y="1"/>
                      <a:pt x="13383" y="1"/>
                      <a:pt x="133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1"/>
              <p:cNvSpPr/>
              <p:nvPr/>
            </p:nvSpPr>
            <p:spPr>
              <a:xfrm>
                <a:off x="4691850" y="2541225"/>
                <a:ext cx="120075" cy="65875"/>
              </a:xfrm>
              <a:custGeom>
                <a:avLst/>
                <a:gdLst/>
                <a:ahLst/>
                <a:cxnLst/>
                <a:rect l="l" t="t" r="r" b="b"/>
                <a:pathLst>
                  <a:path w="4803" h="2635" extrusionOk="0">
                    <a:moveTo>
                      <a:pt x="4267" y="0"/>
                    </a:moveTo>
                    <a:cubicBezTo>
                      <a:pt x="3742" y="0"/>
                      <a:pt x="1518" y="416"/>
                      <a:pt x="1490" y="644"/>
                    </a:cubicBezTo>
                    <a:cubicBezTo>
                      <a:pt x="1459" y="1100"/>
                      <a:pt x="2675" y="887"/>
                      <a:pt x="2645" y="1161"/>
                    </a:cubicBezTo>
                    <a:cubicBezTo>
                      <a:pt x="2645" y="1252"/>
                      <a:pt x="2584" y="1404"/>
                      <a:pt x="2189" y="1647"/>
                    </a:cubicBezTo>
                    <a:cubicBezTo>
                      <a:pt x="1794" y="1860"/>
                      <a:pt x="0" y="1921"/>
                      <a:pt x="152" y="2407"/>
                    </a:cubicBezTo>
                    <a:cubicBezTo>
                      <a:pt x="1038" y="2455"/>
                      <a:pt x="1697" y="2635"/>
                      <a:pt x="2309" y="2635"/>
                    </a:cubicBezTo>
                    <a:cubicBezTo>
                      <a:pt x="2474" y="2635"/>
                      <a:pt x="2635" y="2622"/>
                      <a:pt x="2797" y="2590"/>
                    </a:cubicBezTo>
                    <a:cubicBezTo>
                      <a:pt x="3253" y="2377"/>
                      <a:pt x="4225" y="1374"/>
                      <a:pt x="4772" y="553"/>
                    </a:cubicBezTo>
                    <a:cubicBezTo>
                      <a:pt x="4803" y="553"/>
                      <a:pt x="4651" y="128"/>
                      <a:pt x="4347" y="6"/>
                    </a:cubicBezTo>
                    <a:cubicBezTo>
                      <a:pt x="4328" y="2"/>
                      <a:pt x="4301" y="0"/>
                      <a:pt x="4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1"/>
              <p:cNvSpPr/>
              <p:nvPr/>
            </p:nvSpPr>
            <p:spPr>
              <a:xfrm>
                <a:off x="4514800" y="2293525"/>
                <a:ext cx="59100" cy="39450"/>
              </a:xfrm>
              <a:custGeom>
                <a:avLst/>
                <a:gdLst/>
                <a:ahLst/>
                <a:cxnLst/>
                <a:rect l="l" t="t" r="r" b="b"/>
                <a:pathLst>
                  <a:path w="2364" h="1578" extrusionOk="0">
                    <a:moveTo>
                      <a:pt x="681" y="1"/>
                    </a:moveTo>
                    <a:cubicBezTo>
                      <a:pt x="506" y="1"/>
                      <a:pt x="376" y="55"/>
                      <a:pt x="334" y="187"/>
                    </a:cubicBezTo>
                    <a:cubicBezTo>
                      <a:pt x="152" y="795"/>
                      <a:pt x="0" y="1494"/>
                      <a:pt x="517" y="1555"/>
                    </a:cubicBezTo>
                    <a:cubicBezTo>
                      <a:pt x="586" y="1570"/>
                      <a:pt x="666" y="1578"/>
                      <a:pt x="753" y="1578"/>
                    </a:cubicBezTo>
                    <a:cubicBezTo>
                      <a:pt x="1359" y="1578"/>
                      <a:pt x="2314" y="1236"/>
                      <a:pt x="2340" y="917"/>
                    </a:cubicBezTo>
                    <a:cubicBezTo>
                      <a:pt x="2364" y="612"/>
                      <a:pt x="1268" y="1"/>
                      <a:pt x="6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6" name="Google Shape;856;p41"/>
            <p:cNvGrpSpPr/>
            <p:nvPr/>
          </p:nvGrpSpPr>
          <p:grpSpPr>
            <a:xfrm flipH="1">
              <a:off x="5754775" y="1704388"/>
              <a:ext cx="688225" cy="627862"/>
              <a:chOff x="760050" y="2874625"/>
              <a:chExt cx="1485485" cy="1355487"/>
            </a:xfrm>
          </p:grpSpPr>
          <p:sp>
            <p:nvSpPr>
              <p:cNvPr id="857" name="Google Shape;857;p41"/>
              <p:cNvSpPr/>
              <p:nvPr/>
            </p:nvSpPr>
            <p:spPr>
              <a:xfrm>
                <a:off x="760050" y="2874625"/>
                <a:ext cx="1356230" cy="1355487"/>
              </a:xfrm>
              <a:custGeom>
                <a:avLst/>
                <a:gdLst/>
                <a:ahLst/>
                <a:cxnLst/>
                <a:rect l="l" t="t" r="r" b="b"/>
                <a:pathLst>
                  <a:path w="60210" h="60177" extrusionOk="0">
                    <a:moveTo>
                      <a:pt x="30055" y="0"/>
                    </a:moveTo>
                    <a:cubicBezTo>
                      <a:pt x="18347" y="0"/>
                      <a:pt x="8206" y="6672"/>
                      <a:pt x="3236" y="16479"/>
                    </a:cubicBezTo>
                    <a:cubicBezTo>
                      <a:pt x="1168" y="20548"/>
                      <a:pt x="0" y="25185"/>
                      <a:pt x="0" y="30089"/>
                    </a:cubicBezTo>
                    <a:cubicBezTo>
                      <a:pt x="0" y="32557"/>
                      <a:pt x="267" y="34925"/>
                      <a:pt x="868" y="37227"/>
                    </a:cubicBezTo>
                    <a:cubicBezTo>
                      <a:pt x="1335" y="39195"/>
                      <a:pt x="2035" y="41097"/>
                      <a:pt x="2869" y="42898"/>
                    </a:cubicBezTo>
                    <a:cubicBezTo>
                      <a:pt x="4070" y="45400"/>
                      <a:pt x="5604" y="47735"/>
                      <a:pt x="7406" y="49836"/>
                    </a:cubicBezTo>
                    <a:cubicBezTo>
                      <a:pt x="12910" y="56174"/>
                      <a:pt x="21049" y="60177"/>
                      <a:pt x="30088" y="60177"/>
                    </a:cubicBezTo>
                    <a:cubicBezTo>
                      <a:pt x="42130" y="60177"/>
                      <a:pt x="52538" y="53138"/>
                      <a:pt x="57308" y="42898"/>
                    </a:cubicBezTo>
                    <a:cubicBezTo>
                      <a:pt x="59143" y="39028"/>
                      <a:pt x="60210" y="34692"/>
                      <a:pt x="60210" y="30122"/>
                    </a:cubicBezTo>
                    <a:cubicBezTo>
                      <a:pt x="60210" y="26519"/>
                      <a:pt x="59576" y="23117"/>
                      <a:pt x="58375" y="19881"/>
                    </a:cubicBezTo>
                    <a:cubicBezTo>
                      <a:pt x="57908" y="18714"/>
                      <a:pt x="57441" y="17580"/>
                      <a:pt x="56874" y="16479"/>
                    </a:cubicBezTo>
                    <a:cubicBezTo>
                      <a:pt x="55707" y="14177"/>
                      <a:pt x="54272" y="12042"/>
                      <a:pt x="52571" y="10141"/>
                    </a:cubicBezTo>
                    <a:cubicBezTo>
                      <a:pt x="47067" y="3903"/>
                      <a:pt x="39028" y="0"/>
                      <a:pt x="30055" y="0"/>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1"/>
              <p:cNvSpPr/>
              <p:nvPr/>
            </p:nvSpPr>
            <p:spPr>
              <a:xfrm>
                <a:off x="889282" y="2874625"/>
                <a:ext cx="1356253" cy="1355487"/>
              </a:xfrm>
              <a:custGeom>
                <a:avLst/>
                <a:gdLst/>
                <a:ahLst/>
                <a:cxnLst/>
                <a:rect l="l" t="t" r="r" b="b"/>
                <a:pathLst>
                  <a:path w="60211" h="60177" extrusionOk="0">
                    <a:moveTo>
                      <a:pt x="30056" y="0"/>
                    </a:moveTo>
                    <a:cubicBezTo>
                      <a:pt x="18347" y="0"/>
                      <a:pt x="8207" y="6672"/>
                      <a:pt x="3270" y="16479"/>
                    </a:cubicBezTo>
                    <a:cubicBezTo>
                      <a:pt x="1168" y="20548"/>
                      <a:pt x="1" y="25185"/>
                      <a:pt x="1" y="30089"/>
                    </a:cubicBezTo>
                    <a:cubicBezTo>
                      <a:pt x="1" y="32557"/>
                      <a:pt x="301" y="34925"/>
                      <a:pt x="868" y="37227"/>
                    </a:cubicBezTo>
                    <a:cubicBezTo>
                      <a:pt x="1335" y="39195"/>
                      <a:pt x="2036" y="41097"/>
                      <a:pt x="2869" y="42898"/>
                    </a:cubicBezTo>
                    <a:cubicBezTo>
                      <a:pt x="4104" y="45400"/>
                      <a:pt x="5638" y="47735"/>
                      <a:pt x="7439" y="49836"/>
                    </a:cubicBezTo>
                    <a:cubicBezTo>
                      <a:pt x="12943" y="56174"/>
                      <a:pt x="21049" y="60177"/>
                      <a:pt x="30122" y="60177"/>
                    </a:cubicBezTo>
                    <a:cubicBezTo>
                      <a:pt x="42164" y="60177"/>
                      <a:pt x="52538" y="53138"/>
                      <a:pt x="57342" y="42898"/>
                    </a:cubicBezTo>
                    <a:cubicBezTo>
                      <a:pt x="59176" y="39028"/>
                      <a:pt x="60210" y="34692"/>
                      <a:pt x="60210" y="30122"/>
                    </a:cubicBezTo>
                    <a:cubicBezTo>
                      <a:pt x="60210" y="26519"/>
                      <a:pt x="59577" y="23117"/>
                      <a:pt x="58376" y="19881"/>
                    </a:cubicBezTo>
                    <a:cubicBezTo>
                      <a:pt x="57909" y="18714"/>
                      <a:pt x="57475" y="17580"/>
                      <a:pt x="56875" y="16479"/>
                    </a:cubicBezTo>
                    <a:cubicBezTo>
                      <a:pt x="55707" y="14177"/>
                      <a:pt x="54306" y="12042"/>
                      <a:pt x="52572" y="10141"/>
                    </a:cubicBezTo>
                    <a:cubicBezTo>
                      <a:pt x="47068" y="3903"/>
                      <a:pt x="39029" y="0"/>
                      <a:pt x="30056"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1"/>
              <p:cNvSpPr/>
              <p:nvPr/>
            </p:nvSpPr>
            <p:spPr>
              <a:xfrm>
                <a:off x="992992" y="2979078"/>
                <a:ext cx="1149608" cy="1148865"/>
              </a:xfrm>
              <a:custGeom>
                <a:avLst/>
                <a:gdLst/>
                <a:ahLst/>
                <a:cxnLst/>
                <a:rect l="l" t="t" r="r" b="b"/>
                <a:pathLst>
                  <a:path w="51037" h="51004" extrusionOk="0">
                    <a:moveTo>
                      <a:pt x="25518" y="0"/>
                    </a:moveTo>
                    <a:cubicBezTo>
                      <a:pt x="11408" y="0"/>
                      <a:pt x="0" y="11408"/>
                      <a:pt x="0" y="25518"/>
                    </a:cubicBezTo>
                    <a:cubicBezTo>
                      <a:pt x="0" y="28687"/>
                      <a:pt x="567" y="31756"/>
                      <a:pt x="1668" y="34558"/>
                    </a:cubicBezTo>
                    <a:cubicBezTo>
                      <a:pt x="3336" y="38895"/>
                      <a:pt x="6104" y="42697"/>
                      <a:pt x="9707" y="45533"/>
                    </a:cubicBezTo>
                    <a:cubicBezTo>
                      <a:pt x="10441" y="46100"/>
                      <a:pt x="11241" y="46700"/>
                      <a:pt x="12075" y="47201"/>
                    </a:cubicBezTo>
                    <a:cubicBezTo>
                      <a:pt x="14544" y="48735"/>
                      <a:pt x="17279" y="49802"/>
                      <a:pt x="20248" y="50436"/>
                    </a:cubicBezTo>
                    <a:cubicBezTo>
                      <a:pt x="20681" y="50536"/>
                      <a:pt x="21048" y="50603"/>
                      <a:pt x="21449" y="50636"/>
                    </a:cubicBezTo>
                    <a:cubicBezTo>
                      <a:pt x="22783" y="50870"/>
                      <a:pt x="24117" y="51003"/>
                      <a:pt x="25518" y="51003"/>
                    </a:cubicBezTo>
                    <a:cubicBezTo>
                      <a:pt x="39595" y="51003"/>
                      <a:pt x="51036" y="39562"/>
                      <a:pt x="51036" y="25485"/>
                    </a:cubicBezTo>
                    <a:cubicBezTo>
                      <a:pt x="51036" y="22583"/>
                      <a:pt x="50569" y="19848"/>
                      <a:pt x="49635" y="17346"/>
                    </a:cubicBezTo>
                    <a:cubicBezTo>
                      <a:pt x="48568" y="14110"/>
                      <a:pt x="46867" y="11208"/>
                      <a:pt x="44632" y="8706"/>
                    </a:cubicBezTo>
                    <a:cubicBezTo>
                      <a:pt x="44031" y="7939"/>
                      <a:pt x="43298" y="7272"/>
                      <a:pt x="42597" y="6605"/>
                    </a:cubicBezTo>
                    <a:cubicBezTo>
                      <a:pt x="39261" y="3569"/>
                      <a:pt x="35092" y="1401"/>
                      <a:pt x="30455" y="500"/>
                    </a:cubicBezTo>
                    <a:cubicBezTo>
                      <a:pt x="28854" y="167"/>
                      <a:pt x="27219" y="0"/>
                      <a:pt x="25518" y="0"/>
                    </a:cubicBezTo>
                    <a:close/>
                  </a:path>
                </a:pathLst>
              </a:custGeom>
              <a:solidFill>
                <a:srgbClr val="FB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1"/>
              <p:cNvSpPr/>
              <p:nvPr/>
            </p:nvSpPr>
            <p:spPr>
              <a:xfrm flipH="1">
                <a:off x="1246192" y="3142865"/>
                <a:ext cx="626668" cy="818266"/>
              </a:xfrm>
              <a:custGeom>
                <a:avLst/>
                <a:gdLst/>
                <a:ahLst/>
                <a:cxnLst/>
                <a:rect l="l" t="t" r="r" b="b"/>
                <a:pathLst>
                  <a:path w="27821" h="36327" extrusionOk="0">
                    <a:moveTo>
                      <a:pt x="14311" y="9608"/>
                    </a:moveTo>
                    <a:cubicBezTo>
                      <a:pt x="16512" y="9608"/>
                      <a:pt x="17847" y="10142"/>
                      <a:pt x="18213" y="11276"/>
                    </a:cubicBezTo>
                    <a:cubicBezTo>
                      <a:pt x="18280" y="11543"/>
                      <a:pt x="18347" y="11776"/>
                      <a:pt x="18347" y="12076"/>
                    </a:cubicBezTo>
                    <a:cubicBezTo>
                      <a:pt x="18347" y="12977"/>
                      <a:pt x="18013" y="13644"/>
                      <a:pt x="17346" y="14111"/>
                    </a:cubicBezTo>
                    <a:cubicBezTo>
                      <a:pt x="16679" y="14578"/>
                      <a:pt x="15712" y="14778"/>
                      <a:pt x="14511" y="14778"/>
                    </a:cubicBezTo>
                    <a:lnTo>
                      <a:pt x="11909" y="14778"/>
                    </a:lnTo>
                    <a:lnTo>
                      <a:pt x="11909" y="9608"/>
                    </a:lnTo>
                    <a:close/>
                    <a:moveTo>
                      <a:pt x="14711" y="20449"/>
                    </a:moveTo>
                    <a:cubicBezTo>
                      <a:pt x="16079" y="20449"/>
                      <a:pt x="17146" y="20682"/>
                      <a:pt x="17847" y="21216"/>
                    </a:cubicBezTo>
                    <a:cubicBezTo>
                      <a:pt x="18547" y="21683"/>
                      <a:pt x="18914" y="22450"/>
                      <a:pt x="18914" y="23418"/>
                    </a:cubicBezTo>
                    <a:cubicBezTo>
                      <a:pt x="18914" y="25453"/>
                      <a:pt x="17580" y="26487"/>
                      <a:pt x="14878" y="26487"/>
                    </a:cubicBezTo>
                    <a:lnTo>
                      <a:pt x="11876" y="26487"/>
                    </a:lnTo>
                    <a:lnTo>
                      <a:pt x="11876" y="20449"/>
                    </a:lnTo>
                    <a:close/>
                    <a:moveTo>
                      <a:pt x="6639" y="1"/>
                    </a:moveTo>
                    <a:lnTo>
                      <a:pt x="6639" y="3704"/>
                    </a:lnTo>
                    <a:lnTo>
                      <a:pt x="0" y="3704"/>
                    </a:lnTo>
                    <a:lnTo>
                      <a:pt x="0" y="9174"/>
                    </a:lnTo>
                    <a:lnTo>
                      <a:pt x="3336" y="9174"/>
                    </a:lnTo>
                    <a:lnTo>
                      <a:pt x="3336" y="26954"/>
                    </a:lnTo>
                    <a:lnTo>
                      <a:pt x="0" y="26954"/>
                    </a:lnTo>
                    <a:lnTo>
                      <a:pt x="0" y="32458"/>
                    </a:lnTo>
                    <a:lnTo>
                      <a:pt x="6639" y="32458"/>
                    </a:lnTo>
                    <a:lnTo>
                      <a:pt x="6639" y="36327"/>
                    </a:lnTo>
                    <a:lnTo>
                      <a:pt x="9707" y="36327"/>
                    </a:lnTo>
                    <a:lnTo>
                      <a:pt x="9707" y="32458"/>
                    </a:lnTo>
                    <a:lnTo>
                      <a:pt x="12910" y="32458"/>
                    </a:lnTo>
                    <a:lnTo>
                      <a:pt x="12910" y="36327"/>
                    </a:lnTo>
                    <a:lnTo>
                      <a:pt x="15979" y="36327"/>
                    </a:lnTo>
                    <a:lnTo>
                      <a:pt x="15979" y="32458"/>
                    </a:lnTo>
                    <a:cubicBezTo>
                      <a:pt x="19581" y="32424"/>
                      <a:pt x="22416" y="31657"/>
                      <a:pt x="24551" y="30223"/>
                    </a:cubicBezTo>
                    <a:cubicBezTo>
                      <a:pt x="26720" y="28722"/>
                      <a:pt x="27820" y="26653"/>
                      <a:pt x="27820" y="24052"/>
                    </a:cubicBezTo>
                    <a:cubicBezTo>
                      <a:pt x="27754" y="22317"/>
                      <a:pt x="27287" y="20883"/>
                      <a:pt x="26419" y="19782"/>
                    </a:cubicBezTo>
                    <a:cubicBezTo>
                      <a:pt x="25552" y="18714"/>
                      <a:pt x="24084" y="17914"/>
                      <a:pt x="22150" y="17413"/>
                    </a:cubicBezTo>
                    <a:lnTo>
                      <a:pt x="22150" y="17213"/>
                    </a:lnTo>
                    <a:cubicBezTo>
                      <a:pt x="23651" y="16880"/>
                      <a:pt x="24852" y="16112"/>
                      <a:pt x="25752" y="14978"/>
                    </a:cubicBezTo>
                    <a:cubicBezTo>
                      <a:pt x="26686" y="13878"/>
                      <a:pt x="27153" y="12477"/>
                      <a:pt x="27153" y="10875"/>
                    </a:cubicBezTo>
                    <a:cubicBezTo>
                      <a:pt x="27153" y="8407"/>
                      <a:pt x="26086" y="6606"/>
                      <a:pt x="24018" y="5438"/>
                    </a:cubicBezTo>
                    <a:cubicBezTo>
                      <a:pt x="23817" y="5305"/>
                      <a:pt x="23551" y="5205"/>
                      <a:pt x="23350" y="5105"/>
                    </a:cubicBezTo>
                    <a:cubicBezTo>
                      <a:pt x="21549" y="4304"/>
                      <a:pt x="19081" y="3870"/>
                      <a:pt x="15979" y="3737"/>
                    </a:cubicBezTo>
                    <a:lnTo>
                      <a:pt x="15979" y="1"/>
                    </a:lnTo>
                    <a:lnTo>
                      <a:pt x="12910" y="1"/>
                    </a:lnTo>
                    <a:lnTo>
                      <a:pt x="12910" y="3737"/>
                    </a:lnTo>
                    <a:lnTo>
                      <a:pt x="9707" y="3737"/>
                    </a:lnTo>
                    <a:lnTo>
                      <a:pt x="970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1" name="Google Shape;861;p41"/>
            <p:cNvGrpSpPr/>
            <p:nvPr/>
          </p:nvGrpSpPr>
          <p:grpSpPr>
            <a:xfrm>
              <a:off x="6087463" y="2676093"/>
              <a:ext cx="753670" cy="753244"/>
              <a:chOff x="889282" y="2874625"/>
              <a:chExt cx="1356253" cy="1355487"/>
            </a:xfrm>
          </p:grpSpPr>
          <p:sp>
            <p:nvSpPr>
              <p:cNvPr id="862" name="Google Shape;862;p41"/>
              <p:cNvSpPr/>
              <p:nvPr/>
            </p:nvSpPr>
            <p:spPr>
              <a:xfrm>
                <a:off x="889282" y="2874625"/>
                <a:ext cx="1356253" cy="1355487"/>
              </a:xfrm>
              <a:custGeom>
                <a:avLst/>
                <a:gdLst/>
                <a:ahLst/>
                <a:cxnLst/>
                <a:rect l="l" t="t" r="r" b="b"/>
                <a:pathLst>
                  <a:path w="60211" h="60177" extrusionOk="0">
                    <a:moveTo>
                      <a:pt x="30056" y="0"/>
                    </a:moveTo>
                    <a:cubicBezTo>
                      <a:pt x="18347" y="0"/>
                      <a:pt x="8207" y="6672"/>
                      <a:pt x="3270" y="16479"/>
                    </a:cubicBezTo>
                    <a:cubicBezTo>
                      <a:pt x="1168" y="20548"/>
                      <a:pt x="1" y="25185"/>
                      <a:pt x="1" y="30089"/>
                    </a:cubicBezTo>
                    <a:cubicBezTo>
                      <a:pt x="1" y="32557"/>
                      <a:pt x="301" y="34925"/>
                      <a:pt x="868" y="37227"/>
                    </a:cubicBezTo>
                    <a:cubicBezTo>
                      <a:pt x="1335" y="39195"/>
                      <a:pt x="2036" y="41097"/>
                      <a:pt x="2869" y="42898"/>
                    </a:cubicBezTo>
                    <a:cubicBezTo>
                      <a:pt x="4104" y="45400"/>
                      <a:pt x="5638" y="47735"/>
                      <a:pt x="7439" y="49836"/>
                    </a:cubicBezTo>
                    <a:cubicBezTo>
                      <a:pt x="12943" y="56174"/>
                      <a:pt x="21049" y="60177"/>
                      <a:pt x="30122" y="60177"/>
                    </a:cubicBezTo>
                    <a:cubicBezTo>
                      <a:pt x="42164" y="60177"/>
                      <a:pt x="52538" y="53138"/>
                      <a:pt x="57342" y="42898"/>
                    </a:cubicBezTo>
                    <a:cubicBezTo>
                      <a:pt x="59176" y="39028"/>
                      <a:pt x="60210" y="34692"/>
                      <a:pt x="60210" y="30122"/>
                    </a:cubicBezTo>
                    <a:cubicBezTo>
                      <a:pt x="60210" y="26519"/>
                      <a:pt x="59577" y="23117"/>
                      <a:pt x="58376" y="19881"/>
                    </a:cubicBezTo>
                    <a:cubicBezTo>
                      <a:pt x="57909" y="18714"/>
                      <a:pt x="57475" y="17580"/>
                      <a:pt x="56875" y="16479"/>
                    </a:cubicBezTo>
                    <a:cubicBezTo>
                      <a:pt x="55707" y="14177"/>
                      <a:pt x="54306" y="12042"/>
                      <a:pt x="52572" y="10141"/>
                    </a:cubicBezTo>
                    <a:cubicBezTo>
                      <a:pt x="47068" y="3903"/>
                      <a:pt x="39029" y="0"/>
                      <a:pt x="30056"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1"/>
              <p:cNvSpPr/>
              <p:nvPr/>
            </p:nvSpPr>
            <p:spPr>
              <a:xfrm>
                <a:off x="992992" y="2979078"/>
                <a:ext cx="1149608" cy="1148865"/>
              </a:xfrm>
              <a:custGeom>
                <a:avLst/>
                <a:gdLst/>
                <a:ahLst/>
                <a:cxnLst/>
                <a:rect l="l" t="t" r="r" b="b"/>
                <a:pathLst>
                  <a:path w="51037" h="51004" extrusionOk="0">
                    <a:moveTo>
                      <a:pt x="25518" y="0"/>
                    </a:moveTo>
                    <a:cubicBezTo>
                      <a:pt x="11408" y="0"/>
                      <a:pt x="0" y="11408"/>
                      <a:pt x="0" y="25518"/>
                    </a:cubicBezTo>
                    <a:cubicBezTo>
                      <a:pt x="0" y="28687"/>
                      <a:pt x="567" y="31756"/>
                      <a:pt x="1668" y="34558"/>
                    </a:cubicBezTo>
                    <a:cubicBezTo>
                      <a:pt x="3336" y="38895"/>
                      <a:pt x="6104" y="42697"/>
                      <a:pt x="9707" y="45533"/>
                    </a:cubicBezTo>
                    <a:cubicBezTo>
                      <a:pt x="10441" y="46100"/>
                      <a:pt x="11241" y="46700"/>
                      <a:pt x="12075" y="47201"/>
                    </a:cubicBezTo>
                    <a:cubicBezTo>
                      <a:pt x="14544" y="48735"/>
                      <a:pt x="17279" y="49802"/>
                      <a:pt x="20248" y="50436"/>
                    </a:cubicBezTo>
                    <a:cubicBezTo>
                      <a:pt x="20681" y="50536"/>
                      <a:pt x="21048" y="50603"/>
                      <a:pt x="21449" y="50636"/>
                    </a:cubicBezTo>
                    <a:cubicBezTo>
                      <a:pt x="22783" y="50870"/>
                      <a:pt x="24117" y="51003"/>
                      <a:pt x="25518" y="51003"/>
                    </a:cubicBezTo>
                    <a:cubicBezTo>
                      <a:pt x="39595" y="51003"/>
                      <a:pt x="51036" y="39562"/>
                      <a:pt x="51036" y="25485"/>
                    </a:cubicBezTo>
                    <a:cubicBezTo>
                      <a:pt x="51036" y="22583"/>
                      <a:pt x="50569" y="19848"/>
                      <a:pt x="49635" y="17346"/>
                    </a:cubicBezTo>
                    <a:cubicBezTo>
                      <a:pt x="48568" y="14110"/>
                      <a:pt x="46867" y="11208"/>
                      <a:pt x="44632" y="8706"/>
                    </a:cubicBezTo>
                    <a:cubicBezTo>
                      <a:pt x="44031" y="7939"/>
                      <a:pt x="43298" y="7272"/>
                      <a:pt x="42597" y="6605"/>
                    </a:cubicBezTo>
                    <a:cubicBezTo>
                      <a:pt x="39261" y="3569"/>
                      <a:pt x="35092" y="1401"/>
                      <a:pt x="30455" y="500"/>
                    </a:cubicBezTo>
                    <a:cubicBezTo>
                      <a:pt x="28854" y="167"/>
                      <a:pt x="27219" y="0"/>
                      <a:pt x="255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1"/>
              <p:cNvSpPr/>
              <p:nvPr/>
            </p:nvSpPr>
            <p:spPr>
              <a:xfrm>
                <a:off x="1290539" y="3142865"/>
                <a:ext cx="626668" cy="818266"/>
              </a:xfrm>
              <a:custGeom>
                <a:avLst/>
                <a:gdLst/>
                <a:ahLst/>
                <a:cxnLst/>
                <a:rect l="l" t="t" r="r" b="b"/>
                <a:pathLst>
                  <a:path w="27821" h="36327" extrusionOk="0">
                    <a:moveTo>
                      <a:pt x="14311" y="9608"/>
                    </a:moveTo>
                    <a:cubicBezTo>
                      <a:pt x="16512" y="9608"/>
                      <a:pt x="17847" y="10142"/>
                      <a:pt x="18213" y="11276"/>
                    </a:cubicBezTo>
                    <a:cubicBezTo>
                      <a:pt x="18280" y="11543"/>
                      <a:pt x="18347" y="11776"/>
                      <a:pt x="18347" y="12076"/>
                    </a:cubicBezTo>
                    <a:cubicBezTo>
                      <a:pt x="18347" y="12977"/>
                      <a:pt x="18013" y="13644"/>
                      <a:pt x="17346" y="14111"/>
                    </a:cubicBezTo>
                    <a:cubicBezTo>
                      <a:pt x="16679" y="14578"/>
                      <a:pt x="15712" y="14778"/>
                      <a:pt x="14511" y="14778"/>
                    </a:cubicBezTo>
                    <a:lnTo>
                      <a:pt x="11909" y="14778"/>
                    </a:lnTo>
                    <a:lnTo>
                      <a:pt x="11909" y="9608"/>
                    </a:lnTo>
                    <a:close/>
                    <a:moveTo>
                      <a:pt x="14711" y="20449"/>
                    </a:moveTo>
                    <a:cubicBezTo>
                      <a:pt x="16079" y="20449"/>
                      <a:pt x="17146" y="20682"/>
                      <a:pt x="17847" y="21216"/>
                    </a:cubicBezTo>
                    <a:cubicBezTo>
                      <a:pt x="18547" y="21683"/>
                      <a:pt x="18914" y="22450"/>
                      <a:pt x="18914" y="23418"/>
                    </a:cubicBezTo>
                    <a:cubicBezTo>
                      <a:pt x="18914" y="25453"/>
                      <a:pt x="17580" y="26487"/>
                      <a:pt x="14878" y="26487"/>
                    </a:cubicBezTo>
                    <a:lnTo>
                      <a:pt x="11876" y="26487"/>
                    </a:lnTo>
                    <a:lnTo>
                      <a:pt x="11876" y="20449"/>
                    </a:lnTo>
                    <a:close/>
                    <a:moveTo>
                      <a:pt x="6639" y="1"/>
                    </a:moveTo>
                    <a:lnTo>
                      <a:pt x="6639" y="3704"/>
                    </a:lnTo>
                    <a:lnTo>
                      <a:pt x="0" y="3704"/>
                    </a:lnTo>
                    <a:lnTo>
                      <a:pt x="0" y="9174"/>
                    </a:lnTo>
                    <a:lnTo>
                      <a:pt x="3336" y="9174"/>
                    </a:lnTo>
                    <a:lnTo>
                      <a:pt x="3336" y="26954"/>
                    </a:lnTo>
                    <a:lnTo>
                      <a:pt x="0" y="26954"/>
                    </a:lnTo>
                    <a:lnTo>
                      <a:pt x="0" y="32458"/>
                    </a:lnTo>
                    <a:lnTo>
                      <a:pt x="6639" y="32458"/>
                    </a:lnTo>
                    <a:lnTo>
                      <a:pt x="6639" y="36327"/>
                    </a:lnTo>
                    <a:lnTo>
                      <a:pt x="9707" y="36327"/>
                    </a:lnTo>
                    <a:lnTo>
                      <a:pt x="9707" y="32458"/>
                    </a:lnTo>
                    <a:lnTo>
                      <a:pt x="12910" y="32458"/>
                    </a:lnTo>
                    <a:lnTo>
                      <a:pt x="12910" y="36327"/>
                    </a:lnTo>
                    <a:lnTo>
                      <a:pt x="15979" y="36327"/>
                    </a:lnTo>
                    <a:lnTo>
                      <a:pt x="15979" y="32458"/>
                    </a:lnTo>
                    <a:cubicBezTo>
                      <a:pt x="19581" y="32424"/>
                      <a:pt x="22416" y="31657"/>
                      <a:pt x="24551" y="30223"/>
                    </a:cubicBezTo>
                    <a:cubicBezTo>
                      <a:pt x="26720" y="28722"/>
                      <a:pt x="27820" y="26653"/>
                      <a:pt x="27820" y="24052"/>
                    </a:cubicBezTo>
                    <a:cubicBezTo>
                      <a:pt x="27754" y="22317"/>
                      <a:pt x="27287" y="20883"/>
                      <a:pt x="26419" y="19782"/>
                    </a:cubicBezTo>
                    <a:cubicBezTo>
                      <a:pt x="25552" y="18714"/>
                      <a:pt x="24084" y="17914"/>
                      <a:pt x="22150" y="17413"/>
                    </a:cubicBezTo>
                    <a:lnTo>
                      <a:pt x="22150" y="17213"/>
                    </a:lnTo>
                    <a:cubicBezTo>
                      <a:pt x="23651" y="16880"/>
                      <a:pt x="24852" y="16112"/>
                      <a:pt x="25752" y="14978"/>
                    </a:cubicBezTo>
                    <a:cubicBezTo>
                      <a:pt x="26686" y="13878"/>
                      <a:pt x="27153" y="12477"/>
                      <a:pt x="27153" y="10875"/>
                    </a:cubicBezTo>
                    <a:cubicBezTo>
                      <a:pt x="27153" y="8407"/>
                      <a:pt x="26086" y="6606"/>
                      <a:pt x="24018" y="5438"/>
                    </a:cubicBezTo>
                    <a:cubicBezTo>
                      <a:pt x="23817" y="5305"/>
                      <a:pt x="23551" y="5205"/>
                      <a:pt x="23350" y="5105"/>
                    </a:cubicBezTo>
                    <a:cubicBezTo>
                      <a:pt x="21549" y="4304"/>
                      <a:pt x="19081" y="3870"/>
                      <a:pt x="15979" y="3737"/>
                    </a:cubicBezTo>
                    <a:lnTo>
                      <a:pt x="15979" y="1"/>
                    </a:lnTo>
                    <a:lnTo>
                      <a:pt x="12910" y="1"/>
                    </a:lnTo>
                    <a:lnTo>
                      <a:pt x="12910" y="3737"/>
                    </a:lnTo>
                    <a:lnTo>
                      <a:pt x="9707" y="3737"/>
                    </a:lnTo>
                    <a:lnTo>
                      <a:pt x="970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65" name="Google Shape;865;p41"/>
          <p:cNvGrpSpPr/>
          <p:nvPr/>
        </p:nvGrpSpPr>
        <p:grpSpPr>
          <a:xfrm>
            <a:off x="2510889" y="577761"/>
            <a:ext cx="542964" cy="465786"/>
            <a:chOff x="5241750" y="918452"/>
            <a:chExt cx="542964" cy="465786"/>
          </a:xfrm>
        </p:grpSpPr>
        <p:sp>
          <p:nvSpPr>
            <p:cNvPr id="866" name="Google Shape;866;p41"/>
            <p:cNvSpPr/>
            <p:nvPr/>
          </p:nvSpPr>
          <p:spPr>
            <a:xfrm>
              <a:off x="5241750" y="918452"/>
              <a:ext cx="246376" cy="285134"/>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1"/>
            <p:cNvSpPr/>
            <p:nvPr/>
          </p:nvSpPr>
          <p:spPr>
            <a:xfrm>
              <a:off x="5628558" y="1203517"/>
              <a:ext cx="156156" cy="180721"/>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1396;p55"/>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smtClean="0">
                <a:solidFill>
                  <a:schemeClr val="accent2">
                    <a:lumMod val="50000"/>
                  </a:schemeClr>
                </a:solidFill>
                <a:latin typeface="+mn-lt"/>
              </a:rPr>
              <a:t>KHỞI ĐỘNG</a:t>
            </a:r>
            <a:endParaRPr sz="3200" b="1" dirty="0">
              <a:solidFill>
                <a:schemeClr val="accent2">
                  <a:lumMod val="50000"/>
                </a:schemeClr>
              </a:solidFill>
              <a:latin typeface="+mn-lt"/>
            </a:endParaRPr>
          </a:p>
        </p:txBody>
      </p:sp>
      <p:sp>
        <p:nvSpPr>
          <p:cNvPr id="4" name="Rectangle 3"/>
          <p:cNvSpPr/>
          <p:nvPr/>
        </p:nvSpPr>
        <p:spPr>
          <a:xfrm>
            <a:off x="3473147" y="1378989"/>
            <a:ext cx="5237093" cy="1938992"/>
          </a:xfrm>
          <a:prstGeom prst="rect">
            <a:avLst/>
          </a:prstGeom>
        </p:spPr>
        <p:txBody>
          <a:bodyPr wrap="square">
            <a:spAutoFit/>
          </a:bodyPr>
          <a:lstStyle/>
          <a:p>
            <a:pPr algn="just">
              <a:lnSpc>
                <a:spcPct val="150000"/>
              </a:lnSpc>
            </a:pPr>
            <a:r>
              <a:rPr lang="en-US" sz="2000" dirty="0" err="1"/>
              <a:t>Bạn</a:t>
            </a:r>
            <a:r>
              <a:rPr lang="en-US" sz="2000" dirty="0"/>
              <a:t> An </a:t>
            </a:r>
            <a:r>
              <a:rPr lang="en-US" sz="2000" dirty="0" err="1"/>
              <a:t>có</a:t>
            </a:r>
            <a:r>
              <a:rPr lang="en-US" sz="2000" dirty="0"/>
              <a:t> 15 </a:t>
            </a:r>
            <a:r>
              <a:rPr lang="en-US" sz="2000" dirty="0" err="1"/>
              <a:t>triệu</a:t>
            </a:r>
            <a:r>
              <a:rPr lang="en-US" sz="2000" dirty="0"/>
              <a:t> </a:t>
            </a:r>
            <a:r>
              <a:rPr lang="en-US" sz="2000" dirty="0" err="1"/>
              <a:t>đồng</a:t>
            </a:r>
            <a:r>
              <a:rPr lang="en-US" sz="2000" dirty="0"/>
              <a:t> </a:t>
            </a:r>
            <a:r>
              <a:rPr lang="en-US" sz="2000" dirty="0" err="1"/>
              <a:t>để</a:t>
            </a:r>
            <a:r>
              <a:rPr lang="en-US" sz="2000" dirty="0"/>
              <a:t> </a:t>
            </a:r>
            <a:r>
              <a:rPr lang="en-US" sz="2000" dirty="0" err="1"/>
              <a:t>mua</a:t>
            </a:r>
            <a:r>
              <a:rPr lang="en-US" sz="2000" dirty="0"/>
              <a:t> </a:t>
            </a:r>
            <a:r>
              <a:rPr lang="en-US" sz="2000" dirty="0" err="1"/>
              <a:t>máy</a:t>
            </a:r>
            <a:r>
              <a:rPr lang="en-US" sz="2000" dirty="0"/>
              <a:t> </a:t>
            </a:r>
            <a:r>
              <a:rPr lang="en-US" sz="2000" dirty="0" err="1"/>
              <a:t>tính</a:t>
            </a:r>
            <a:r>
              <a:rPr lang="en-US" sz="2000" dirty="0"/>
              <a:t>, </a:t>
            </a:r>
            <a:r>
              <a:rPr lang="en-US" sz="2000" dirty="0" err="1"/>
              <a:t>bạn</a:t>
            </a:r>
            <a:r>
              <a:rPr lang="en-US" sz="2000" dirty="0"/>
              <a:t> </a:t>
            </a:r>
            <a:r>
              <a:rPr lang="en-US" sz="2000" dirty="0" err="1"/>
              <a:t>nhờ</a:t>
            </a:r>
            <a:r>
              <a:rPr lang="en-US" sz="2000" dirty="0"/>
              <a:t> </a:t>
            </a:r>
            <a:r>
              <a:rPr lang="en-US" sz="2000" dirty="0" err="1"/>
              <a:t>bố</a:t>
            </a:r>
            <a:r>
              <a:rPr lang="en-US" sz="2000" dirty="0"/>
              <a:t> </a:t>
            </a:r>
            <a:r>
              <a:rPr lang="en-US" sz="2000" dirty="0" err="1"/>
              <a:t>mẹ</a:t>
            </a:r>
            <a:r>
              <a:rPr lang="en-US" sz="2000" dirty="0"/>
              <a:t> </a:t>
            </a:r>
            <a:r>
              <a:rPr lang="en-US" sz="2000" dirty="0" err="1"/>
              <a:t>gửi</a:t>
            </a:r>
            <a:r>
              <a:rPr lang="en-US" sz="2000" dirty="0"/>
              <a:t> </a:t>
            </a:r>
            <a:r>
              <a:rPr lang="en-US" sz="2000" dirty="0" err="1"/>
              <a:t>tiền</a:t>
            </a:r>
            <a:r>
              <a:rPr lang="en-US" sz="2000" dirty="0"/>
              <a:t> </a:t>
            </a:r>
            <a:r>
              <a:rPr lang="en-US" sz="2000" dirty="0" err="1"/>
              <a:t>ngân</a:t>
            </a:r>
            <a:r>
              <a:rPr lang="en-US" sz="2000" dirty="0"/>
              <a:t> </a:t>
            </a:r>
            <a:r>
              <a:rPr lang="en-US" sz="2000" dirty="0" err="1"/>
              <a:t>hàng</a:t>
            </a:r>
            <a:r>
              <a:rPr lang="en-US" sz="2000" dirty="0"/>
              <a:t> </a:t>
            </a:r>
            <a:r>
              <a:rPr lang="en-US" sz="2000" dirty="0" err="1"/>
              <a:t>có</a:t>
            </a:r>
            <a:r>
              <a:rPr lang="en-US" sz="2000" dirty="0"/>
              <a:t> </a:t>
            </a:r>
            <a:r>
              <a:rPr lang="en-US" sz="2000" dirty="0" err="1"/>
              <a:t>kì</a:t>
            </a:r>
            <a:r>
              <a:rPr lang="en-US" sz="2000" dirty="0"/>
              <a:t> </a:t>
            </a:r>
            <a:r>
              <a:rPr lang="en-US" sz="2000" dirty="0" err="1"/>
              <a:t>hạn</a:t>
            </a:r>
            <a:r>
              <a:rPr lang="en-US" sz="2000" dirty="0"/>
              <a:t> 12 </a:t>
            </a:r>
            <a:r>
              <a:rPr lang="en-US" sz="2000" dirty="0" err="1"/>
              <a:t>tháng</a:t>
            </a:r>
            <a:r>
              <a:rPr lang="en-US" sz="2000" dirty="0"/>
              <a:t> </a:t>
            </a:r>
            <a:r>
              <a:rPr lang="en-US" sz="2000" dirty="0" err="1"/>
              <a:t>với</a:t>
            </a:r>
            <a:r>
              <a:rPr lang="en-US" sz="2000" dirty="0"/>
              <a:t> </a:t>
            </a:r>
            <a:r>
              <a:rPr lang="en-US" sz="2000" dirty="0" err="1"/>
              <a:t>lãi</a:t>
            </a:r>
            <a:r>
              <a:rPr lang="en-US" sz="2000" dirty="0"/>
              <a:t> </a:t>
            </a:r>
            <a:r>
              <a:rPr lang="en-US" sz="2000" dirty="0" err="1"/>
              <a:t>suất</a:t>
            </a:r>
            <a:r>
              <a:rPr lang="en-US" sz="2000" dirty="0"/>
              <a:t> 6%/</a:t>
            </a:r>
            <a:r>
              <a:rPr lang="en-US" sz="2000" dirty="0" err="1"/>
              <a:t>năm</a:t>
            </a:r>
            <a:r>
              <a:rPr lang="en-US" sz="2000" dirty="0"/>
              <a:t>. </a:t>
            </a:r>
            <a:r>
              <a:rPr lang="en-US" sz="2000" dirty="0" err="1"/>
              <a:t>Bạn</a:t>
            </a:r>
            <a:r>
              <a:rPr lang="en-US" sz="2000" dirty="0"/>
              <a:t> An </a:t>
            </a:r>
            <a:r>
              <a:rPr lang="en-US" sz="2000" dirty="0" err="1"/>
              <a:t>dự</a:t>
            </a:r>
            <a:r>
              <a:rPr lang="en-US" sz="2000" dirty="0"/>
              <a:t> </a:t>
            </a:r>
            <a:r>
              <a:rPr lang="en-US" sz="2000" dirty="0" err="1"/>
              <a:t>định</a:t>
            </a:r>
            <a:r>
              <a:rPr lang="en-US" sz="2000" dirty="0"/>
              <a:t> </a:t>
            </a:r>
            <a:r>
              <a:rPr lang="en-US" sz="2000" dirty="0" err="1"/>
              <a:t>mua</a:t>
            </a:r>
            <a:r>
              <a:rPr lang="en-US" sz="2000" dirty="0"/>
              <a:t> </a:t>
            </a:r>
            <a:r>
              <a:rPr lang="en-US" sz="2000" dirty="0" err="1"/>
              <a:t>máy</a:t>
            </a:r>
            <a:r>
              <a:rPr lang="en-US" sz="2000" dirty="0"/>
              <a:t> </a:t>
            </a:r>
            <a:r>
              <a:rPr lang="en-US" sz="2000" dirty="0" err="1"/>
              <a:t>tính</a:t>
            </a:r>
            <a:r>
              <a:rPr lang="en-US" sz="2000" dirty="0"/>
              <a:t> </a:t>
            </a:r>
            <a:r>
              <a:rPr lang="en-US" sz="2000" dirty="0" err="1"/>
              <a:t>trị</a:t>
            </a:r>
            <a:r>
              <a:rPr lang="en-US" sz="2000" dirty="0"/>
              <a:t> </a:t>
            </a:r>
            <a:r>
              <a:rPr lang="en-US" sz="2000" dirty="0" err="1"/>
              <a:t>giá</a:t>
            </a:r>
            <a:r>
              <a:rPr lang="en-US" sz="2000" dirty="0"/>
              <a:t> 16,2 </a:t>
            </a:r>
            <a:r>
              <a:rPr lang="en-US" sz="2000" dirty="0" err="1"/>
              <a:t>triệu</a:t>
            </a:r>
            <a:r>
              <a:rPr lang="en-US" sz="2000" dirty="0"/>
              <a:t> </a:t>
            </a:r>
            <a:r>
              <a:rPr lang="en-US" sz="2000" dirty="0" err="1"/>
              <a:t>đồng</a:t>
            </a:r>
            <a:r>
              <a:rPr lang="en-US" sz="2000" dirty="0"/>
              <a:t>. </a:t>
            </a:r>
          </a:p>
        </p:txBody>
      </p:sp>
      <p:sp>
        <p:nvSpPr>
          <p:cNvPr id="5" name="Rectangle 4"/>
          <p:cNvSpPr/>
          <p:nvPr/>
        </p:nvSpPr>
        <p:spPr>
          <a:xfrm>
            <a:off x="1365249" y="3602067"/>
            <a:ext cx="7406866" cy="958660"/>
          </a:xfrm>
          <a:prstGeom prst="rect">
            <a:avLst/>
          </a:prstGeom>
        </p:spPr>
        <p:txBody>
          <a:bodyPr wrap="square">
            <a:spAutoFit/>
          </a:bodyPr>
          <a:lstStyle/>
          <a:p>
            <a:pPr algn="just">
              <a:lnSpc>
                <a:spcPct val="150000"/>
              </a:lnSpc>
            </a:pPr>
            <a:r>
              <a:rPr lang="en-US" sz="2000" i="1" dirty="0" err="1">
                <a:solidFill>
                  <a:srgbClr val="002060"/>
                </a:solidFill>
              </a:rPr>
              <a:t>Sau</a:t>
            </a:r>
            <a:r>
              <a:rPr lang="en-US" sz="2000" i="1" dirty="0">
                <a:solidFill>
                  <a:srgbClr val="002060"/>
                </a:solidFill>
              </a:rPr>
              <a:t> 12 </a:t>
            </a:r>
            <a:r>
              <a:rPr lang="en-US" sz="2000" i="1" dirty="0" err="1">
                <a:solidFill>
                  <a:srgbClr val="002060"/>
                </a:solidFill>
              </a:rPr>
              <a:t>tháng</a:t>
            </a:r>
            <a:r>
              <a:rPr lang="en-US" sz="2000" i="1" dirty="0">
                <a:solidFill>
                  <a:srgbClr val="002060"/>
                </a:solidFill>
              </a:rPr>
              <a:t>, </a:t>
            </a:r>
            <a:r>
              <a:rPr lang="en-US" sz="2000" i="1" dirty="0" err="1">
                <a:solidFill>
                  <a:srgbClr val="002060"/>
                </a:solidFill>
              </a:rPr>
              <a:t>bạn</a:t>
            </a:r>
            <a:r>
              <a:rPr lang="en-US" sz="2000" i="1" dirty="0">
                <a:solidFill>
                  <a:srgbClr val="002060"/>
                </a:solidFill>
              </a:rPr>
              <a:t> An </a:t>
            </a:r>
            <a:r>
              <a:rPr lang="en-US" sz="2000" i="1" dirty="0" err="1">
                <a:solidFill>
                  <a:srgbClr val="002060"/>
                </a:solidFill>
              </a:rPr>
              <a:t>rút</a:t>
            </a:r>
            <a:r>
              <a:rPr lang="en-US" sz="2000" i="1" dirty="0">
                <a:solidFill>
                  <a:srgbClr val="002060"/>
                </a:solidFill>
              </a:rPr>
              <a:t> </a:t>
            </a:r>
            <a:r>
              <a:rPr lang="en-US" sz="2000" i="1" dirty="0" err="1">
                <a:solidFill>
                  <a:srgbClr val="002060"/>
                </a:solidFill>
              </a:rPr>
              <a:t>tiền</a:t>
            </a:r>
            <a:r>
              <a:rPr lang="en-US" sz="2000" i="1" dirty="0">
                <a:solidFill>
                  <a:srgbClr val="002060"/>
                </a:solidFill>
              </a:rPr>
              <a:t> </a:t>
            </a:r>
            <a:r>
              <a:rPr lang="en-US" sz="2000" i="1" dirty="0" err="1">
                <a:solidFill>
                  <a:srgbClr val="002060"/>
                </a:solidFill>
              </a:rPr>
              <a:t>tiết</a:t>
            </a:r>
            <a:r>
              <a:rPr lang="en-US" sz="2000" i="1" dirty="0">
                <a:solidFill>
                  <a:srgbClr val="002060"/>
                </a:solidFill>
              </a:rPr>
              <a:t> </a:t>
            </a:r>
            <a:r>
              <a:rPr lang="en-US" sz="2000" i="1" dirty="0" err="1">
                <a:solidFill>
                  <a:srgbClr val="002060"/>
                </a:solidFill>
              </a:rPr>
              <a:t>kiệm</a:t>
            </a:r>
            <a:r>
              <a:rPr lang="en-US" sz="2000" i="1" dirty="0">
                <a:solidFill>
                  <a:srgbClr val="002060"/>
                </a:solidFill>
              </a:rPr>
              <a:t> </a:t>
            </a:r>
            <a:r>
              <a:rPr lang="en-US" sz="2000" i="1" dirty="0" err="1">
                <a:solidFill>
                  <a:srgbClr val="002060"/>
                </a:solidFill>
              </a:rPr>
              <a:t>để</a:t>
            </a:r>
            <a:r>
              <a:rPr lang="en-US" sz="2000" i="1" dirty="0">
                <a:solidFill>
                  <a:srgbClr val="002060"/>
                </a:solidFill>
              </a:rPr>
              <a:t> </a:t>
            </a:r>
            <a:r>
              <a:rPr lang="en-US" sz="2000" i="1" dirty="0" err="1">
                <a:solidFill>
                  <a:srgbClr val="002060"/>
                </a:solidFill>
              </a:rPr>
              <a:t>có</a:t>
            </a:r>
            <a:r>
              <a:rPr lang="en-US" sz="2000" i="1" dirty="0">
                <a:solidFill>
                  <a:srgbClr val="002060"/>
                </a:solidFill>
              </a:rPr>
              <a:t> </a:t>
            </a:r>
            <a:r>
              <a:rPr lang="en-US" sz="2000" i="1" dirty="0" err="1">
                <a:solidFill>
                  <a:srgbClr val="002060"/>
                </a:solidFill>
              </a:rPr>
              <a:t>tiền</a:t>
            </a:r>
            <a:r>
              <a:rPr lang="en-US" sz="2000" i="1" dirty="0">
                <a:solidFill>
                  <a:srgbClr val="002060"/>
                </a:solidFill>
              </a:rPr>
              <a:t> </a:t>
            </a:r>
            <a:r>
              <a:rPr lang="en-US" sz="2000" i="1" dirty="0" err="1">
                <a:solidFill>
                  <a:srgbClr val="002060"/>
                </a:solidFill>
              </a:rPr>
              <a:t>mua</a:t>
            </a:r>
            <a:r>
              <a:rPr lang="en-US" sz="2000" i="1" dirty="0">
                <a:solidFill>
                  <a:srgbClr val="002060"/>
                </a:solidFill>
              </a:rPr>
              <a:t> </a:t>
            </a:r>
            <a:r>
              <a:rPr lang="en-US" sz="2000" i="1" dirty="0" err="1">
                <a:solidFill>
                  <a:srgbClr val="002060"/>
                </a:solidFill>
              </a:rPr>
              <a:t>máy</a:t>
            </a:r>
            <a:r>
              <a:rPr lang="en-US" sz="2000" i="1" dirty="0">
                <a:solidFill>
                  <a:srgbClr val="002060"/>
                </a:solidFill>
              </a:rPr>
              <a:t> </a:t>
            </a:r>
            <a:r>
              <a:rPr lang="en-US" sz="2000" i="1" dirty="0" err="1">
                <a:solidFill>
                  <a:srgbClr val="002060"/>
                </a:solidFill>
              </a:rPr>
              <a:t>tính</a:t>
            </a:r>
            <a:r>
              <a:rPr lang="en-US" sz="2000" i="1" dirty="0">
                <a:solidFill>
                  <a:srgbClr val="002060"/>
                </a:solidFill>
              </a:rPr>
              <a:t>. </a:t>
            </a:r>
            <a:r>
              <a:rPr lang="en-US" sz="2000" i="1" dirty="0" err="1">
                <a:solidFill>
                  <a:srgbClr val="002060"/>
                </a:solidFill>
              </a:rPr>
              <a:t>Liệu</a:t>
            </a:r>
            <a:r>
              <a:rPr lang="en-US" sz="2000" i="1" dirty="0">
                <a:solidFill>
                  <a:srgbClr val="002060"/>
                </a:solidFill>
              </a:rPr>
              <a:t> </a:t>
            </a:r>
            <a:r>
              <a:rPr lang="en-US" sz="2000" i="1" dirty="0" err="1">
                <a:solidFill>
                  <a:srgbClr val="002060"/>
                </a:solidFill>
              </a:rPr>
              <a:t>số</a:t>
            </a:r>
            <a:r>
              <a:rPr lang="en-US" sz="2000" i="1" dirty="0">
                <a:solidFill>
                  <a:srgbClr val="002060"/>
                </a:solidFill>
              </a:rPr>
              <a:t> </a:t>
            </a:r>
            <a:r>
              <a:rPr lang="en-US" sz="2000" i="1" dirty="0" err="1">
                <a:solidFill>
                  <a:srgbClr val="002060"/>
                </a:solidFill>
              </a:rPr>
              <a:t>tiền</a:t>
            </a:r>
            <a:r>
              <a:rPr lang="en-US" sz="2000" i="1" dirty="0">
                <a:solidFill>
                  <a:srgbClr val="002060"/>
                </a:solidFill>
              </a:rPr>
              <a:t> </a:t>
            </a:r>
            <a:r>
              <a:rPr lang="en-US" sz="2000" i="1" dirty="0" err="1">
                <a:solidFill>
                  <a:srgbClr val="002060"/>
                </a:solidFill>
              </a:rPr>
              <a:t>tiết</a:t>
            </a:r>
            <a:r>
              <a:rPr lang="en-US" sz="2000" i="1" dirty="0">
                <a:solidFill>
                  <a:srgbClr val="002060"/>
                </a:solidFill>
              </a:rPr>
              <a:t> </a:t>
            </a:r>
            <a:r>
              <a:rPr lang="en-US" sz="2000" i="1" dirty="0" err="1">
                <a:solidFill>
                  <a:srgbClr val="002060"/>
                </a:solidFill>
              </a:rPr>
              <a:t>kiệm</a:t>
            </a:r>
            <a:r>
              <a:rPr lang="en-US" sz="2000" i="1" dirty="0">
                <a:solidFill>
                  <a:srgbClr val="002060"/>
                </a:solidFill>
              </a:rPr>
              <a:t> </a:t>
            </a:r>
            <a:r>
              <a:rPr lang="en-US" sz="2000" i="1" dirty="0" err="1">
                <a:solidFill>
                  <a:srgbClr val="002060"/>
                </a:solidFill>
              </a:rPr>
              <a:t>có</a:t>
            </a:r>
            <a:r>
              <a:rPr lang="en-US" sz="2000" i="1" dirty="0">
                <a:solidFill>
                  <a:srgbClr val="002060"/>
                </a:solidFill>
              </a:rPr>
              <a:t> </a:t>
            </a:r>
            <a:r>
              <a:rPr lang="en-US" sz="2000" i="1" dirty="0" err="1">
                <a:solidFill>
                  <a:srgbClr val="002060"/>
                </a:solidFill>
              </a:rPr>
              <a:t>đủ</a:t>
            </a:r>
            <a:r>
              <a:rPr lang="en-US" sz="2000" i="1" dirty="0">
                <a:solidFill>
                  <a:srgbClr val="002060"/>
                </a:solidFill>
              </a:rPr>
              <a:t> </a:t>
            </a:r>
            <a:r>
              <a:rPr lang="en-US" sz="2000" i="1" dirty="0" err="1">
                <a:solidFill>
                  <a:srgbClr val="002060"/>
                </a:solidFill>
              </a:rPr>
              <a:t>để</a:t>
            </a:r>
            <a:r>
              <a:rPr lang="en-US" sz="2000" i="1" dirty="0">
                <a:solidFill>
                  <a:srgbClr val="002060"/>
                </a:solidFill>
              </a:rPr>
              <a:t> </a:t>
            </a:r>
            <a:r>
              <a:rPr lang="en-US" sz="2000" i="1" dirty="0" err="1">
                <a:solidFill>
                  <a:srgbClr val="002060"/>
                </a:solidFill>
              </a:rPr>
              <a:t>mua</a:t>
            </a:r>
            <a:r>
              <a:rPr lang="en-US" sz="2000" i="1" dirty="0">
                <a:solidFill>
                  <a:srgbClr val="002060"/>
                </a:solidFill>
              </a:rPr>
              <a:t> </a:t>
            </a:r>
            <a:r>
              <a:rPr lang="en-US" sz="2000" i="1" dirty="0" err="1">
                <a:solidFill>
                  <a:srgbClr val="002060"/>
                </a:solidFill>
              </a:rPr>
              <a:t>máy</a:t>
            </a:r>
            <a:r>
              <a:rPr lang="en-US" sz="2000" i="1" dirty="0">
                <a:solidFill>
                  <a:srgbClr val="002060"/>
                </a:solidFill>
              </a:rPr>
              <a:t> </a:t>
            </a:r>
            <a:r>
              <a:rPr lang="en-US" sz="2000" i="1" dirty="0" err="1">
                <a:solidFill>
                  <a:srgbClr val="002060"/>
                </a:solidFill>
              </a:rPr>
              <a:t>tính</a:t>
            </a:r>
            <a:r>
              <a:rPr lang="en-US" sz="2000" i="1" dirty="0">
                <a:solidFill>
                  <a:srgbClr val="002060"/>
                </a:solidFill>
              </a:rPr>
              <a:t>?</a:t>
            </a:r>
          </a:p>
        </p:txBody>
      </p:sp>
      <p:pic>
        <p:nvPicPr>
          <p:cNvPr id="87"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834960" y="3765321"/>
            <a:ext cx="447345" cy="689153"/>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790"/>
                                        </p:tgtEl>
                                        <p:attrNameLst>
                                          <p:attrName>style.visibility</p:attrName>
                                        </p:attrNameLst>
                                      </p:cBhvr>
                                      <p:to>
                                        <p:strVal val="visible"/>
                                      </p:to>
                                    </p:set>
                                    <p:animEffect transition="in" filter="randombar(horizontal)">
                                      <p:cBhvr>
                                        <p:cTn id="10" dur="500"/>
                                        <p:tgtEl>
                                          <p:spTgt spid="79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fade">
                                      <p:cBhvr>
                                        <p:cTn id="15" dur="500"/>
                                        <p:tgtEl>
                                          <p:spTgt spid="87"/>
                                        </p:tgtEl>
                                      </p:cBhvr>
                                    </p:animEffect>
                                    <p:anim calcmode="lin" valueType="num">
                                      <p:cBhvr>
                                        <p:cTn id="16" dur="500" fill="hold"/>
                                        <p:tgtEl>
                                          <p:spTgt spid="87"/>
                                        </p:tgtEl>
                                        <p:attrNameLst>
                                          <p:attrName>ppt_x</p:attrName>
                                        </p:attrNameLst>
                                      </p:cBhvr>
                                      <p:tavLst>
                                        <p:tav tm="0">
                                          <p:val>
                                            <p:strVal val="#ppt_x"/>
                                          </p:val>
                                        </p:tav>
                                        <p:tav tm="100000">
                                          <p:val>
                                            <p:strVal val="#ppt_x"/>
                                          </p:val>
                                        </p:tav>
                                      </p:tavLst>
                                    </p:anim>
                                    <p:anim calcmode="lin" valueType="num">
                                      <p:cBhvr>
                                        <p:cTn id="17" dur="500" fill="hold"/>
                                        <p:tgtEl>
                                          <p:spTgt spid="8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anim calcmode="lin" valueType="num">
                                      <p:cBhvr>
                                        <p:cTn id="21" dur="500" fill="hold"/>
                                        <p:tgtEl>
                                          <p:spTgt spid="5"/>
                                        </p:tgtEl>
                                        <p:attrNameLst>
                                          <p:attrName>ppt_x</p:attrName>
                                        </p:attrNameLst>
                                      </p:cBhvr>
                                      <p:tavLst>
                                        <p:tav tm="0">
                                          <p:val>
                                            <p:strVal val="#ppt_x"/>
                                          </p:val>
                                        </p:tav>
                                        <p:tav tm="100000">
                                          <p:val>
                                            <p:strVal val="#ppt_x"/>
                                          </p:val>
                                        </p:tav>
                                      </p:tavLst>
                                    </p:anim>
                                    <p:anim calcmode="lin" valueType="num">
                                      <p:cBhvr>
                                        <p:cTn id="22"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grpSp>
        <p:nvGrpSpPr>
          <p:cNvPr id="1677" name="Google Shape;1677;p59"/>
          <p:cNvGrpSpPr/>
          <p:nvPr/>
        </p:nvGrpSpPr>
        <p:grpSpPr>
          <a:xfrm>
            <a:off x="6832315" y="66409"/>
            <a:ext cx="480951" cy="493217"/>
            <a:chOff x="6643327" y="773111"/>
            <a:chExt cx="480951" cy="493217"/>
          </a:xfrm>
        </p:grpSpPr>
        <p:sp>
          <p:nvSpPr>
            <p:cNvPr id="1678" name="Google Shape;1678;p59"/>
            <p:cNvSpPr/>
            <p:nvPr/>
          </p:nvSpPr>
          <p:spPr>
            <a:xfrm rot="798727">
              <a:off x="6672844" y="797645"/>
              <a:ext cx="246378" cy="285136"/>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59"/>
            <p:cNvSpPr/>
            <p:nvPr/>
          </p:nvSpPr>
          <p:spPr>
            <a:xfrm rot="798727">
              <a:off x="6949412" y="1070055"/>
              <a:ext cx="156157" cy="180723"/>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Rounded Rectangle 42"/>
          <p:cNvSpPr/>
          <p:nvPr/>
        </p:nvSpPr>
        <p:spPr>
          <a:xfrm>
            <a:off x="648857" y="400614"/>
            <a:ext cx="1560088" cy="474133"/>
          </a:xfrm>
          <a:prstGeom prst="roundRect">
            <a:avLst/>
          </a:prstGeom>
          <a:solidFill>
            <a:schemeClr val="tx2">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800" b="1" dirty="0" err="1" smtClean="0">
                <a:solidFill>
                  <a:schemeClr val="bg1"/>
                </a:solidFill>
              </a:rPr>
              <a:t>Vận</a:t>
            </a:r>
            <a:r>
              <a:rPr lang="en-US" sz="1800" b="1" dirty="0" smtClean="0">
                <a:solidFill>
                  <a:schemeClr val="bg1"/>
                </a:solidFill>
              </a:rPr>
              <a:t> </a:t>
            </a:r>
            <a:r>
              <a:rPr lang="en-US" sz="1800" b="1" dirty="0" err="1" smtClean="0">
                <a:solidFill>
                  <a:schemeClr val="bg1"/>
                </a:solidFill>
              </a:rPr>
              <a:t>dụng</a:t>
            </a:r>
            <a:r>
              <a:rPr lang="en-US" sz="1800" b="1" dirty="0" smtClean="0">
                <a:solidFill>
                  <a:schemeClr val="bg1"/>
                </a:solidFill>
              </a:rPr>
              <a:t> 1:</a:t>
            </a:r>
            <a:endParaRPr lang="en-US" sz="1800" b="1" dirty="0">
              <a:solidFill>
                <a:schemeClr val="bg1"/>
              </a:solidFill>
            </a:endParaRPr>
          </a:p>
        </p:txBody>
      </p:sp>
      <p:sp>
        <p:nvSpPr>
          <p:cNvPr id="5" name="Rectangle 4"/>
          <p:cNvSpPr/>
          <p:nvPr/>
        </p:nvSpPr>
        <p:spPr>
          <a:xfrm>
            <a:off x="7366570" y="164387"/>
            <a:ext cx="1777429" cy="7705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66663" y="453714"/>
            <a:ext cx="8279386" cy="1754326"/>
          </a:xfrm>
          <a:prstGeom prst="rect">
            <a:avLst/>
          </a:prstGeom>
        </p:spPr>
        <p:txBody>
          <a:bodyPr wrap="square">
            <a:spAutoFit/>
          </a:bodyPr>
          <a:lstStyle/>
          <a:p>
            <a:pPr algn="just">
              <a:lnSpc>
                <a:spcPct val="150000"/>
              </a:lnSpc>
            </a:pPr>
            <a:r>
              <a:rPr lang="en-US" sz="1800" dirty="0" smtClean="0"/>
              <a:t>                          </a:t>
            </a:r>
            <a:r>
              <a:rPr lang="vi-VN" sz="1800" dirty="0" smtClean="0"/>
              <a:t>Anh </a:t>
            </a:r>
            <a:r>
              <a:rPr lang="vi-VN" sz="1800" dirty="0"/>
              <a:t>Tiến có 898 200 000 đồng dự định đầu tư. Anh Tiến mong muốn sau 2 năm sẽ nhận được số tiền (cả gốc lẫn lãi) là 1 tỉ đồng. Ngày 9-12-2020, anh Tiến quyết định đầu tư mua cố phiếu của công ty B. Giá mỗi cổ phiếu là 24 950 đồng. Biểu đồ chứng khoán của công ty B được cho trong Hình </a:t>
            </a:r>
            <a:r>
              <a:rPr lang="vi-VN" sz="1800" dirty="0" smtClean="0"/>
              <a:t>T.2</a:t>
            </a:r>
            <a:r>
              <a:rPr lang="en-US" sz="1800" dirty="0" smtClean="0"/>
              <a:t>.</a:t>
            </a:r>
            <a:endParaRPr lang="en-US" sz="1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4337" y="2313952"/>
            <a:ext cx="4794899" cy="2542749"/>
          </a:xfrm>
          <a:prstGeom prst="rect">
            <a:avLst/>
          </a:prstGeom>
        </p:spPr>
      </p:pic>
      <p:sp>
        <p:nvSpPr>
          <p:cNvPr id="7" name="Rectangle 6"/>
          <p:cNvSpPr/>
          <p:nvPr/>
        </p:nvSpPr>
        <p:spPr>
          <a:xfrm>
            <a:off x="566663" y="2208040"/>
            <a:ext cx="3317674" cy="2585323"/>
          </a:xfrm>
          <a:prstGeom prst="rect">
            <a:avLst/>
          </a:prstGeom>
        </p:spPr>
        <p:txBody>
          <a:bodyPr wrap="square">
            <a:spAutoFit/>
          </a:bodyPr>
          <a:lstStyle/>
          <a:p>
            <a:pPr algn="just">
              <a:lnSpc>
                <a:spcPct val="150000"/>
              </a:lnSpc>
            </a:pPr>
            <a:r>
              <a:rPr lang="vi-VN" sz="1800" dirty="0"/>
              <a:t>Dựa vào biểu đồ </a:t>
            </a:r>
            <a:r>
              <a:rPr lang="en-US" sz="1800" dirty="0"/>
              <a:t>n</a:t>
            </a:r>
            <a:r>
              <a:rPr lang="vi-VN" sz="1800" dirty="0" smtClean="0"/>
              <a:t>ên</a:t>
            </a:r>
            <a:r>
              <a:rPr lang="vi-VN" sz="1800" dirty="0"/>
              <a:t>, hãy tính số tiền mà anh Tiến thu được khi bán cổ phiếu của công ty B tại các thời điểm sau</a:t>
            </a:r>
            <a:r>
              <a:rPr lang="vi-VN" sz="1800" dirty="0" smtClean="0"/>
              <a:t>:</a:t>
            </a:r>
            <a:endParaRPr lang="vi-VN" sz="1800" dirty="0"/>
          </a:p>
          <a:p>
            <a:pPr algn="just">
              <a:lnSpc>
                <a:spcPct val="150000"/>
              </a:lnSpc>
            </a:pPr>
            <a:r>
              <a:rPr lang="vi-VN" sz="1800" dirty="0" smtClean="0"/>
              <a:t>a</a:t>
            </a:r>
            <a:r>
              <a:rPr lang="en-US" sz="1800" dirty="0" smtClean="0"/>
              <a:t>)</a:t>
            </a:r>
            <a:r>
              <a:rPr lang="vi-VN" sz="1800" dirty="0" smtClean="0"/>
              <a:t> 15-3-2021</a:t>
            </a:r>
            <a:r>
              <a:rPr lang="en-US" sz="1800" dirty="0" smtClean="0"/>
              <a:t>        </a:t>
            </a:r>
            <a:r>
              <a:rPr lang="vi-VN" sz="1800" dirty="0" smtClean="0"/>
              <a:t>b</a:t>
            </a:r>
            <a:r>
              <a:rPr lang="en-US" sz="1800" dirty="0" smtClean="0"/>
              <a:t>)</a:t>
            </a:r>
            <a:r>
              <a:rPr lang="vi-VN" sz="1800" dirty="0" smtClean="0"/>
              <a:t> 15-4-2021</a:t>
            </a:r>
            <a:endParaRPr lang="vi-VN" sz="1800" dirty="0"/>
          </a:p>
          <a:p>
            <a:pPr algn="just">
              <a:lnSpc>
                <a:spcPct val="150000"/>
              </a:lnSpc>
            </a:pPr>
            <a:r>
              <a:rPr lang="vi-VN" sz="1800" dirty="0" smtClean="0"/>
              <a:t>c</a:t>
            </a:r>
            <a:r>
              <a:rPr lang="en-US" sz="1800" dirty="0" smtClean="0"/>
              <a:t>)</a:t>
            </a:r>
            <a:r>
              <a:rPr lang="vi-VN" sz="1800" dirty="0" smtClean="0"/>
              <a:t> </a:t>
            </a:r>
            <a:r>
              <a:rPr lang="vi-VN" sz="1800" dirty="0"/>
              <a:t>18-5-2021.</a:t>
            </a:r>
            <a:endParaRPr lang="en-US" sz="1800" dirty="0"/>
          </a:p>
        </p:txBody>
      </p:sp>
    </p:spTree>
  </p:cSld>
  <p:clrMapOvr>
    <a:masterClrMapping/>
  </p:clrMapOvr>
  <mc:AlternateContent xmlns:mc="http://schemas.openxmlformats.org/markup-compatibility/2006">
    <mc:Choice xmlns:p14="http://schemas.microsoft.com/office/powerpoint/2010/main" Requires="p14">
      <p:transition spd="slow">
        <p14:wheelReverse spokes="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dissolve">
                                      <p:cBhvr>
                                        <p:cTn id="10" dur="500"/>
                                        <p:tgtEl>
                                          <p:spTgt spid="4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grpSp>
        <p:nvGrpSpPr>
          <p:cNvPr id="1643" name="Google Shape;1643;p59"/>
          <p:cNvGrpSpPr/>
          <p:nvPr/>
        </p:nvGrpSpPr>
        <p:grpSpPr>
          <a:xfrm>
            <a:off x="210322" y="3491120"/>
            <a:ext cx="1895592" cy="1452273"/>
            <a:chOff x="635536" y="1396901"/>
            <a:chExt cx="3506522" cy="2686458"/>
          </a:xfrm>
        </p:grpSpPr>
        <p:grpSp>
          <p:nvGrpSpPr>
            <p:cNvPr id="1644" name="Google Shape;1644;p59"/>
            <p:cNvGrpSpPr/>
            <p:nvPr/>
          </p:nvGrpSpPr>
          <p:grpSpPr>
            <a:xfrm flipH="1">
              <a:off x="2380811" y="1980501"/>
              <a:ext cx="1023021" cy="1022444"/>
              <a:chOff x="889282" y="2874625"/>
              <a:chExt cx="1356253" cy="1355487"/>
            </a:xfrm>
          </p:grpSpPr>
          <p:sp>
            <p:nvSpPr>
              <p:cNvPr id="1645" name="Google Shape;1645;p59"/>
              <p:cNvSpPr/>
              <p:nvPr/>
            </p:nvSpPr>
            <p:spPr>
              <a:xfrm>
                <a:off x="889282" y="2874625"/>
                <a:ext cx="1356253" cy="1355487"/>
              </a:xfrm>
              <a:custGeom>
                <a:avLst/>
                <a:gdLst/>
                <a:ahLst/>
                <a:cxnLst/>
                <a:rect l="l" t="t" r="r" b="b"/>
                <a:pathLst>
                  <a:path w="60211" h="60177" extrusionOk="0">
                    <a:moveTo>
                      <a:pt x="30056" y="0"/>
                    </a:moveTo>
                    <a:cubicBezTo>
                      <a:pt x="18347" y="0"/>
                      <a:pt x="8207" y="6672"/>
                      <a:pt x="3270" y="16479"/>
                    </a:cubicBezTo>
                    <a:cubicBezTo>
                      <a:pt x="1168" y="20548"/>
                      <a:pt x="1" y="25185"/>
                      <a:pt x="1" y="30089"/>
                    </a:cubicBezTo>
                    <a:cubicBezTo>
                      <a:pt x="1" y="32557"/>
                      <a:pt x="301" y="34925"/>
                      <a:pt x="868" y="37227"/>
                    </a:cubicBezTo>
                    <a:cubicBezTo>
                      <a:pt x="1335" y="39195"/>
                      <a:pt x="2036" y="41097"/>
                      <a:pt x="2869" y="42898"/>
                    </a:cubicBezTo>
                    <a:cubicBezTo>
                      <a:pt x="4104" y="45400"/>
                      <a:pt x="5638" y="47735"/>
                      <a:pt x="7439" y="49836"/>
                    </a:cubicBezTo>
                    <a:cubicBezTo>
                      <a:pt x="12943" y="56174"/>
                      <a:pt x="21049" y="60177"/>
                      <a:pt x="30122" y="60177"/>
                    </a:cubicBezTo>
                    <a:cubicBezTo>
                      <a:pt x="42164" y="60177"/>
                      <a:pt x="52538" y="53138"/>
                      <a:pt x="57342" y="42898"/>
                    </a:cubicBezTo>
                    <a:cubicBezTo>
                      <a:pt x="59176" y="39028"/>
                      <a:pt x="60210" y="34692"/>
                      <a:pt x="60210" y="30122"/>
                    </a:cubicBezTo>
                    <a:cubicBezTo>
                      <a:pt x="60210" y="26519"/>
                      <a:pt x="59577" y="23117"/>
                      <a:pt x="58376" y="19881"/>
                    </a:cubicBezTo>
                    <a:cubicBezTo>
                      <a:pt x="57909" y="18714"/>
                      <a:pt x="57475" y="17580"/>
                      <a:pt x="56875" y="16479"/>
                    </a:cubicBezTo>
                    <a:cubicBezTo>
                      <a:pt x="55707" y="14177"/>
                      <a:pt x="54306" y="12042"/>
                      <a:pt x="52572" y="10141"/>
                    </a:cubicBezTo>
                    <a:cubicBezTo>
                      <a:pt x="47068" y="3903"/>
                      <a:pt x="39029" y="0"/>
                      <a:pt x="30056"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9"/>
              <p:cNvSpPr/>
              <p:nvPr/>
            </p:nvSpPr>
            <p:spPr>
              <a:xfrm>
                <a:off x="992992" y="2979078"/>
                <a:ext cx="1149608" cy="1148865"/>
              </a:xfrm>
              <a:custGeom>
                <a:avLst/>
                <a:gdLst/>
                <a:ahLst/>
                <a:cxnLst/>
                <a:rect l="l" t="t" r="r" b="b"/>
                <a:pathLst>
                  <a:path w="51037" h="51004" extrusionOk="0">
                    <a:moveTo>
                      <a:pt x="25518" y="0"/>
                    </a:moveTo>
                    <a:cubicBezTo>
                      <a:pt x="11408" y="0"/>
                      <a:pt x="0" y="11408"/>
                      <a:pt x="0" y="25518"/>
                    </a:cubicBezTo>
                    <a:cubicBezTo>
                      <a:pt x="0" y="28687"/>
                      <a:pt x="567" y="31756"/>
                      <a:pt x="1668" y="34558"/>
                    </a:cubicBezTo>
                    <a:cubicBezTo>
                      <a:pt x="3336" y="38895"/>
                      <a:pt x="6104" y="42697"/>
                      <a:pt x="9707" y="45533"/>
                    </a:cubicBezTo>
                    <a:cubicBezTo>
                      <a:pt x="10441" y="46100"/>
                      <a:pt x="11241" y="46700"/>
                      <a:pt x="12075" y="47201"/>
                    </a:cubicBezTo>
                    <a:cubicBezTo>
                      <a:pt x="14544" y="48735"/>
                      <a:pt x="17279" y="49802"/>
                      <a:pt x="20248" y="50436"/>
                    </a:cubicBezTo>
                    <a:cubicBezTo>
                      <a:pt x="20681" y="50536"/>
                      <a:pt x="21048" y="50603"/>
                      <a:pt x="21449" y="50636"/>
                    </a:cubicBezTo>
                    <a:cubicBezTo>
                      <a:pt x="22783" y="50870"/>
                      <a:pt x="24117" y="51003"/>
                      <a:pt x="25518" y="51003"/>
                    </a:cubicBezTo>
                    <a:cubicBezTo>
                      <a:pt x="39595" y="51003"/>
                      <a:pt x="51036" y="39562"/>
                      <a:pt x="51036" y="25485"/>
                    </a:cubicBezTo>
                    <a:cubicBezTo>
                      <a:pt x="51036" y="22583"/>
                      <a:pt x="50569" y="19848"/>
                      <a:pt x="49635" y="17346"/>
                    </a:cubicBezTo>
                    <a:cubicBezTo>
                      <a:pt x="48568" y="14110"/>
                      <a:pt x="46867" y="11208"/>
                      <a:pt x="44632" y="8706"/>
                    </a:cubicBezTo>
                    <a:cubicBezTo>
                      <a:pt x="44031" y="7939"/>
                      <a:pt x="43298" y="7272"/>
                      <a:pt x="42597" y="6605"/>
                    </a:cubicBezTo>
                    <a:cubicBezTo>
                      <a:pt x="39261" y="3569"/>
                      <a:pt x="35092" y="1401"/>
                      <a:pt x="30455" y="500"/>
                    </a:cubicBezTo>
                    <a:cubicBezTo>
                      <a:pt x="28854" y="167"/>
                      <a:pt x="27219" y="0"/>
                      <a:pt x="25518" y="0"/>
                    </a:cubicBezTo>
                    <a:close/>
                  </a:path>
                </a:pathLst>
              </a:custGeom>
              <a:solidFill>
                <a:srgbClr val="FB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9"/>
              <p:cNvSpPr/>
              <p:nvPr/>
            </p:nvSpPr>
            <p:spPr>
              <a:xfrm flipH="1">
                <a:off x="1246192" y="3142865"/>
                <a:ext cx="626668" cy="818266"/>
              </a:xfrm>
              <a:custGeom>
                <a:avLst/>
                <a:gdLst/>
                <a:ahLst/>
                <a:cxnLst/>
                <a:rect l="l" t="t" r="r" b="b"/>
                <a:pathLst>
                  <a:path w="27821" h="36327" extrusionOk="0">
                    <a:moveTo>
                      <a:pt x="14311" y="9608"/>
                    </a:moveTo>
                    <a:cubicBezTo>
                      <a:pt x="16512" y="9608"/>
                      <a:pt x="17847" y="10142"/>
                      <a:pt x="18213" y="11276"/>
                    </a:cubicBezTo>
                    <a:cubicBezTo>
                      <a:pt x="18280" y="11543"/>
                      <a:pt x="18347" y="11776"/>
                      <a:pt x="18347" y="12076"/>
                    </a:cubicBezTo>
                    <a:cubicBezTo>
                      <a:pt x="18347" y="12977"/>
                      <a:pt x="18013" y="13644"/>
                      <a:pt x="17346" y="14111"/>
                    </a:cubicBezTo>
                    <a:cubicBezTo>
                      <a:pt x="16679" y="14578"/>
                      <a:pt x="15712" y="14778"/>
                      <a:pt x="14511" y="14778"/>
                    </a:cubicBezTo>
                    <a:lnTo>
                      <a:pt x="11909" y="14778"/>
                    </a:lnTo>
                    <a:lnTo>
                      <a:pt x="11909" y="9608"/>
                    </a:lnTo>
                    <a:close/>
                    <a:moveTo>
                      <a:pt x="14711" y="20449"/>
                    </a:moveTo>
                    <a:cubicBezTo>
                      <a:pt x="16079" y="20449"/>
                      <a:pt x="17146" y="20682"/>
                      <a:pt x="17847" y="21216"/>
                    </a:cubicBezTo>
                    <a:cubicBezTo>
                      <a:pt x="18547" y="21683"/>
                      <a:pt x="18914" y="22450"/>
                      <a:pt x="18914" y="23418"/>
                    </a:cubicBezTo>
                    <a:cubicBezTo>
                      <a:pt x="18914" y="25453"/>
                      <a:pt x="17580" y="26487"/>
                      <a:pt x="14878" y="26487"/>
                    </a:cubicBezTo>
                    <a:lnTo>
                      <a:pt x="11876" y="26487"/>
                    </a:lnTo>
                    <a:lnTo>
                      <a:pt x="11876" y="20449"/>
                    </a:lnTo>
                    <a:close/>
                    <a:moveTo>
                      <a:pt x="6639" y="1"/>
                    </a:moveTo>
                    <a:lnTo>
                      <a:pt x="6639" y="3704"/>
                    </a:lnTo>
                    <a:lnTo>
                      <a:pt x="0" y="3704"/>
                    </a:lnTo>
                    <a:lnTo>
                      <a:pt x="0" y="9174"/>
                    </a:lnTo>
                    <a:lnTo>
                      <a:pt x="3336" y="9174"/>
                    </a:lnTo>
                    <a:lnTo>
                      <a:pt x="3336" y="26954"/>
                    </a:lnTo>
                    <a:lnTo>
                      <a:pt x="0" y="26954"/>
                    </a:lnTo>
                    <a:lnTo>
                      <a:pt x="0" y="32458"/>
                    </a:lnTo>
                    <a:lnTo>
                      <a:pt x="6639" y="32458"/>
                    </a:lnTo>
                    <a:lnTo>
                      <a:pt x="6639" y="36327"/>
                    </a:lnTo>
                    <a:lnTo>
                      <a:pt x="9707" y="36327"/>
                    </a:lnTo>
                    <a:lnTo>
                      <a:pt x="9707" y="32458"/>
                    </a:lnTo>
                    <a:lnTo>
                      <a:pt x="12910" y="32458"/>
                    </a:lnTo>
                    <a:lnTo>
                      <a:pt x="12910" y="36327"/>
                    </a:lnTo>
                    <a:lnTo>
                      <a:pt x="15979" y="36327"/>
                    </a:lnTo>
                    <a:lnTo>
                      <a:pt x="15979" y="32458"/>
                    </a:lnTo>
                    <a:cubicBezTo>
                      <a:pt x="19581" y="32424"/>
                      <a:pt x="22416" y="31657"/>
                      <a:pt x="24551" y="30223"/>
                    </a:cubicBezTo>
                    <a:cubicBezTo>
                      <a:pt x="26720" y="28722"/>
                      <a:pt x="27820" y="26653"/>
                      <a:pt x="27820" y="24052"/>
                    </a:cubicBezTo>
                    <a:cubicBezTo>
                      <a:pt x="27754" y="22317"/>
                      <a:pt x="27287" y="20883"/>
                      <a:pt x="26419" y="19782"/>
                    </a:cubicBezTo>
                    <a:cubicBezTo>
                      <a:pt x="25552" y="18714"/>
                      <a:pt x="24084" y="17914"/>
                      <a:pt x="22150" y="17413"/>
                    </a:cubicBezTo>
                    <a:lnTo>
                      <a:pt x="22150" y="17213"/>
                    </a:lnTo>
                    <a:cubicBezTo>
                      <a:pt x="23651" y="16880"/>
                      <a:pt x="24852" y="16112"/>
                      <a:pt x="25752" y="14978"/>
                    </a:cubicBezTo>
                    <a:cubicBezTo>
                      <a:pt x="26686" y="13878"/>
                      <a:pt x="27153" y="12477"/>
                      <a:pt x="27153" y="10875"/>
                    </a:cubicBezTo>
                    <a:cubicBezTo>
                      <a:pt x="27153" y="8407"/>
                      <a:pt x="26086" y="6606"/>
                      <a:pt x="24018" y="5438"/>
                    </a:cubicBezTo>
                    <a:cubicBezTo>
                      <a:pt x="23817" y="5305"/>
                      <a:pt x="23551" y="5205"/>
                      <a:pt x="23350" y="5105"/>
                    </a:cubicBezTo>
                    <a:cubicBezTo>
                      <a:pt x="21549" y="4304"/>
                      <a:pt x="19081" y="3870"/>
                      <a:pt x="15979" y="3737"/>
                    </a:cubicBezTo>
                    <a:lnTo>
                      <a:pt x="15979" y="1"/>
                    </a:lnTo>
                    <a:lnTo>
                      <a:pt x="12910" y="1"/>
                    </a:lnTo>
                    <a:lnTo>
                      <a:pt x="12910" y="3737"/>
                    </a:lnTo>
                    <a:lnTo>
                      <a:pt x="9707" y="3737"/>
                    </a:lnTo>
                    <a:lnTo>
                      <a:pt x="970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8" name="Google Shape;1648;p59"/>
            <p:cNvGrpSpPr/>
            <p:nvPr/>
          </p:nvGrpSpPr>
          <p:grpSpPr>
            <a:xfrm flipH="1">
              <a:off x="635536" y="1396901"/>
              <a:ext cx="1023021" cy="1022444"/>
              <a:chOff x="889282" y="2874625"/>
              <a:chExt cx="1356253" cy="1355487"/>
            </a:xfrm>
          </p:grpSpPr>
          <p:sp>
            <p:nvSpPr>
              <p:cNvPr id="1649" name="Google Shape;1649;p59"/>
              <p:cNvSpPr/>
              <p:nvPr/>
            </p:nvSpPr>
            <p:spPr>
              <a:xfrm>
                <a:off x="889282" y="2874625"/>
                <a:ext cx="1356253" cy="1355487"/>
              </a:xfrm>
              <a:custGeom>
                <a:avLst/>
                <a:gdLst/>
                <a:ahLst/>
                <a:cxnLst/>
                <a:rect l="l" t="t" r="r" b="b"/>
                <a:pathLst>
                  <a:path w="60211" h="60177" extrusionOk="0">
                    <a:moveTo>
                      <a:pt x="30056" y="0"/>
                    </a:moveTo>
                    <a:cubicBezTo>
                      <a:pt x="18347" y="0"/>
                      <a:pt x="8207" y="6672"/>
                      <a:pt x="3270" y="16479"/>
                    </a:cubicBezTo>
                    <a:cubicBezTo>
                      <a:pt x="1168" y="20548"/>
                      <a:pt x="1" y="25185"/>
                      <a:pt x="1" y="30089"/>
                    </a:cubicBezTo>
                    <a:cubicBezTo>
                      <a:pt x="1" y="32557"/>
                      <a:pt x="301" y="34925"/>
                      <a:pt x="868" y="37227"/>
                    </a:cubicBezTo>
                    <a:cubicBezTo>
                      <a:pt x="1335" y="39195"/>
                      <a:pt x="2036" y="41097"/>
                      <a:pt x="2869" y="42898"/>
                    </a:cubicBezTo>
                    <a:cubicBezTo>
                      <a:pt x="4104" y="45400"/>
                      <a:pt x="5638" y="47735"/>
                      <a:pt x="7439" y="49836"/>
                    </a:cubicBezTo>
                    <a:cubicBezTo>
                      <a:pt x="12943" y="56174"/>
                      <a:pt x="21049" y="60177"/>
                      <a:pt x="30122" y="60177"/>
                    </a:cubicBezTo>
                    <a:cubicBezTo>
                      <a:pt x="42164" y="60177"/>
                      <a:pt x="52538" y="53138"/>
                      <a:pt x="57342" y="42898"/>
                    </a:cubicBezTo>
                    <a:cubicBezTo>
                      <a:pt x="59176" y="39028"/>
                      <a:pt x="60210" y="34692"/>
                      <a:pt x="60210" y="30122"/>
                    </a:cubicBezTo>
                    <a:cubicBezTo>
                      <a:pt x="60210" y="26519"/>
                      <a:pt x="59577" y="23117"/>
                      <a:pt x="58376" y="19881"/>
                    </a:cubicBezTo>
                    <a:cubicBezTo>
                      <a:pt x="57909" y="18714"/>
                      <a:pt x="57475" y="17580"/>
                      <a:pt x="56875" y="16479"/>
                    </a:cubicBezTo>
                    <a:cubicBezTo>
                      <a:pt x="55707" y="14177"/>
                      <a:pt x="54306" y="12042"/>
                      <a:pt x="52572" y="10141"/>
                    </a:cubicBezTo>
                    <a:cubicBezTo>
                      <a:pt x="47068" y="3903"/>
                      <a:pt x="39029" y="0"/>
                      <a:pt x="30056"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9"/>
              <p:cNvSpPr/>
              <p:nvPr/>
            </p:nvSpPr>
            <p:spPr>
              <a:xfrm>
                <a:off x="992992" y="2979078"/>
                <a:ext cx="1149608" cy="1148865"/>
              </a:xfrm>
              <a:custGeom>
                <a:avLst/>
                <a:gdLst/>
                <a:ahLst/>
                <a:cxnLst/>
                <a:rect l="l" t="t" r="r" b="b"/>
                <a:pathLst>
                  <a:path w="51037" h="51004" extrusionOk="0">
                    <a:moveTo>
                      <a:pt x="25518" y="0"/>
                    </a:moveTo>
                    <a:cubicBezTo>
                      <a:pt x="11408" y="0"/>
                      <a:pt x="0" y="11408"/>
                      <a:pt x="0" y="25518"/>
                    </a:cubicBezTo>
                    <a:cubicBezTo>
                      <a:pt x="0" y="28687"/>
                      <a:pt x="567" y="31756"/>
                      <a:pt x="1668" y="34558"/>
                    </a:cubicBezTo>
                    <a:cubicBezTo>
                      <a:pt x="3336" y="38895"/>
                      <a:pt x="6104" y="42697"/>
                      <a:pt x="9707" y="45533"/>
                    </a:cubicBezTo>
                    <a:cubicBezTo>
                      <a:pt x="10441" y="46100"/>
                      <a:pt x="11241" y="46700"/>
                      <a:pt x="12075" y="47201"/>
                    </a:cubicBezTo>
                    <a:cubicBezTo>
                      <a:pt x="14544" y="48735"/>
                      <a:pt x="17279" y="49802"/>
                      <a:pt x="20248" y="50436"/>
                    </a:cubicBezTo>
                    <a:cubicBezTo>
                      <a:pt x="20681" y="50536"/>
                      <a:pt x="21048" y="50603"/>
                      <a:pt x="21449" y="50636"/>
                    </a:cubicBezTo>
                    <a:cubicBezTo>
                      <a:pt x="22783" y="50870"/>
                      <a:pt x="24117" y="51003"/>
                      <a:pt x="25518" y="51003"/>
                    </a:cubicBezTo>
                    <a:cubicBezTo>
                      <a:pt x="39595" y="51003"/>
                      <a:pt x="51036" y="39562"/>
                      <a:pt x="51036" y="25485"/>
                    </a:cubicBezTo>
                    <a:cubicBezTo>
                      <a:pt x="51036" y="22583"/>
                      <a:pt x="50569" y="19848"/>
                      <a:pt x="49635" y="17346"/>
                    </a:cubicBezTo>
                    <a:cubicBezTo>
                      <a:pt x="48568" y="14110"/>
                      <a:pt x="46867" y="11208"/>
                      <a:pt x="44632" y="8706"/>
                    </a:cubicBezTo>
                    <a:cubicBezTo>
                      <a:pt x="44031" y="7939"/>
                      <a:pt x="43298" y="7272"/>
                      <a:pt x="42597" y="6605"/>
                    </a:cubicBezTo>
                    <a:cubicBezTo>
                      <a:pt x="39261" y="3569"/>
                      <a:pt x="35092" y="1401"/>
                      <a:pt x="30455" y="500"/>
                    </a:cubicBezTo>
                    <a:cubicBezTo>
                      <a:pt x="28854" y="167"/>
                      <a:pt x="27219" y="0"/>
                      <a:pt x="25518" y="0"/>
                    </a:cubicBezTo>
                    <a:close/>
                  </a:path>
                </a:pathLst>
              </a:custGeom>
              <a:solidFill>
                <a:srgbClr val="FB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9"/>
              <p:cNvSpPr/>
              <p:nvPr/>
            </p:nvSpPr>
            <p:spPr>
              <a:xfrm flipH="1">
                <a:off x="1246192" y="3142865"/>
                <a:ext cx="626668" cy="818266"/>
              </a:xfrm>
              <a:custGeom>
                <a:avLst/>
                <a:gdLst/>
                <a:ahLst/>
                <a:cxnLst/>
                <a:rect l="l" t="t" r="r" b="b"/>
                <a:pathLst>
                  <a:path w="27821" h="36327" extrusionOk="0">
                    <a:moveTo>
                      <a:pt x="14311" y="9608"/>
                    </a:moveTo>
                    <a:cubicBezTo>
                      <a:pt x="16512" y="9608"/>
                      <a:pt x="17847" y="10142"/>
                      <a:pt x="18213" y="11276"/>
                    </a:cubicBezTo>
                    <a:cubicBezTo>
                      <a:pt x="18280" y="11543"/>
                      <a:pt x="18347" y="11776"/>
                      <a:pt x="18347" y="12076"/>
                    </a:cubicBezTo>
                    <a:cubicBezTo>
                      <a:pt x="18347" y="12977"/>
                      <a:pt x="18013" y="13644"/>
                      <a:pt x="17346" y="14111"/>
                    </a:cubicBezTo>
                    <a:cubicBezTo>
                      <a:pt x="16679" y="14578"/>
                      <a:pt x="15712" y="14778"/>
                      <a:pt x="14511" y="14778"/>
                    </a:cubicBezTo>
                    <a:lnTo>
                      <a:pt x="11909" y="14778"/>
                    </a:lnTo>
                    <a:lnTo>
                      <a:pt x="11909" y="9608"/>
                    </a:lnTo>
                    <a:close/>
                    <a:moveTo>
                      <a:pt x="14711" y="20449"/>
                    </a:moveTo>
                    <a:cubicBezTo>
                      <a:pt x="16079" y="20449"/>
                      <a:pt x="17146" y="20682"/>
                      <a:pt x="17847" y="21216"/>
                    </a:cubicBezTo>
                    <a:cubicBezTo>
                      <a:pt x="18547" y="21683"/>
                      <a:pt x="18914" y="22450"/>
                      <a:pt x="18914" y="23418"/>
                    </a:cubicBezTo>
                    <a:cubicBezTo>
                      <a:pt x="18914" y="25453"/>
                      <a:pt x="17580" y="26487"/>
                      <a:pt x="14878" y="26487"/>
                    </a:cubicBezTo>
                    <a:lnTo>
                      <a:pt x="11876" y="26487"/>
                    </a:lnTo>
                    <a:lnTo>
                      <a:pt x="11876" y="20449"/>
                    </a:lnTo>
                    <a:close/>
                    <a:moveTo>
                      <a:pt x="6639" y="1"/>
                    </a:moveTo>
                    <a:lnTo>
                      <a:pt x="6639" y="3704"/>
                    </a:lnTo>
                    <a:lnTo>
                      <a:pt x="0" y="3704"/>
                    </a:lnTo>
                    <a:lnTo>
                      <a:pt x="0" y="9174"/>
                    </a:lnTo>
                    <a:lnTo>
                      <a:pt x="3336" y="9174"/>
                    </a:lnTo>
                    <a:lnTo>
                      <a:pt x="3336" y="26954"/>
                    </a:lnTo>
                    <a:lnTo>
                      <a:pt x="0" y="26954"/>
                    </a:lnTo>
                    <a:lnTo>
                      <a:pt x="0" y="32458"/>
                    </a:lnTo>
                    <a:lnTo>
                      <a:pt x="6639" y="32458"/>
                    </a:lnTo>
                    <a:lnTo>
                      <a:pt x="6639" y="36327"/>
                    </a:lnTo>
                    <a:lnTo>
                      <a:pt x="9707" y="36327"/>
                    </a:lnTo>
                    <a:lnTo>
                      <a:pt x="9707" y="32458"/>
                    </a:lnTo>
                    <a:lnTo>
                      <a:pt x="12910" y="32458"/>
                    </a:lnTo>
                    <a:lnTo>
                      <a:pt x="12910" y="36327"/>
                    </a:lnTo>
                    <a:lnTo>
                      <a:pt x="15979" y="36327"/>
                    </a:lnTo>
                    <a:lnTo>
                      <a:pt x="15979" y="32458"/>
                    </a:lnTo>
                    <a:cubicBezTo>
                      <a:pt x="19581" y="32424"/>
                      <a:pt x="22416" y="31657"/>
                      <a:pt x="24551" y="30223"/>
                    </a:cubicBezTo>
                    <a:cubicBezTo>
                      <a:pt x="26720" y="28722"/>
                      <a:pt x="27820" y="26653"/>
                      <a:pt x="27820" y="24052"/>
                    </a:cubicBezTo>
                    <a:cubicBezTo>
                      <a:pt x="27754" y="22317"/>
                      <a:pt x="27287" y="20883"/>
                      <a:pt x="26419" y="19782"/>
                    </a:cubicBezTo>
                    <a:cubicBezTo>
                      <a:pt x="25552" y="18714"/>
                      <a:pt x="24084" y="17914"/>
                      <a:pt x="22150" y="17413"/>
                    </a:cubicBezTo>
                    <a:lnTo>
                      <a:pt x="22150" y="17213"/>
                    </a:lnTo>
                    <a:cubicBezTo>
                      <a:pt x="23651" y="16880"/>
                      <a:pt x="24852" y="16112"/>
                      <a:pt x="25752" y="14978"/>
                    </a:cubicBezTo>
                    <a:cubicBezTo>
                      <a:pt x="26686" y="13878"/>
                      <a:pt x="27153" y="12477"/>
                      <a:pt x="27153" y="10875"/>
                    </a:cubicBezTo>
                    <a:cubicBezTo>
                      <a:pt x="27153" y="8407"/>
                      <a:pt x="26086" y="6606"/>
                      <a:pt x="24018" y="5438"/>
                    </a:cubicBezTo>
                    <a:cubicBezTo>
                      <a:pt x="23817" y="5305"/>
                      <a:pt x="23551" y="5205"/>
                      <a:pt x="23350" y="5105"/>
                    </a:cubicBezTo>
                    <a:cubicBezTo>
                      <a:pt x="21549" y="4304"/>
                      <a:pt x="19081" y="3870"/>
                      <a:pt x="15979" y="3737"/>
                    </a:cubicBezTo>
                    <a:lnTo>
                      <a:pt x="15979" y="1"/>
                    </a:lnTo>
                    <a:lnTo>
                      <a:pt x="12910" y="1"/>
                    </a:lnTo>
                    <a:lnTo>
                      <a:pt x="12910" y="3737"/>
                    </a:lnTo>
                    <a:lnTo>
                      <a:pt x="9707" y="3737"/>
                    </a:lnTo>
                    <a:lnTo>
                      <a:pt x="970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2" name="Google Shape;1652;p59"/>
            <p:cNvGrpSpPr/>
            <p:nvPr/>
          </p:nvGrpSpPr>
          <p:grpSpPr>
            <a:xfrm>
              <a:off x="2167447" y="2813059"/>
              <a:ext cx="1974611" cy="1022426"/>
              <a:chOff x="4096850" y="3055050"/>
              <a:chExt cx="2329100" cy="1205975"/>
            </a:xfrm>
          </p:grpSpPr>
          <p:sp>
            <p:nvSpPr>
              <p:cNvPr id="1653" name="Google Shape;1653;p59"/>
              <p:cNvSpPr/>
              <p:nvPr/>
            </p:nvSpPr>
            <p:spPr>
              <a:xfrm>
                <a:off x="4096850" y="3055050"/>
                <a:ext cx="2329100" cy="1205975"/>
              </a:xfrm>
              <a:custGeom>
                <a:avLst/>
                <a:gdLst/>
                <a:ahLst/>
                <a:cxnLst/>
                <a:rect l="l" t="t" r="r" b="b"/>
                <a:pathLst>
                  <a:path w="93164" h="48239" extrusionOk="0">
                    <a:moveTo>
                      <a:pt x="0" y="0"/>
                    </a:moveTo>
                    <a:lnTo>
                      <a:pt x="0" y="48238"/>
                    </a:lnTo>
                    <a:lnTo>
                      <a:pt x="93163" y="48238"/>
                    </a:lnTo>
                    <a:lnTo>
                      <a:pt x="931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9"/>
              <p:cNvSpPr/>
              <p:nvPr/>
            </p:nvSpPr>
            <p:spPr>
              <a:xfrm>
                <a:off x="4259475" y="3217675"/>
                <a:ext cx="2003850" cy="880725"/>
              </a:xfrm>
              <a:custGeom>
                <a:avLst/>
                <a:gdLst/>
                <a:ahLst/>
                <a:cxnLst/>
                <a:rect l="l" t="t" r="r" b="b"/>
                <a:pathLst>
                  <a:path w="80154" h="35229" extrusionOk="0">
                    <a:moveTo>
                      <a:pt x="6505" y="0"/>
                    </a:moveTo>
                    <a:cubicBezTo>
                      <a:pt x="6505" y="3587"/>
                      <a:pt x="3587" y="6505"/>
                      <a:pt x="0" y="6505"/>
                    </a:cubicBezTo>
                    <a:lnTo>
                      <a:pt x="0" y="28724"/>
                    </a:lnTo>
                    <a:cubicBezTo>
                      <a:pt x="3587" y="28724"/>
                      <a:pt x="6505" y="31642"/>
                      <a:pt x="6505" y="35228"/>
                    </a:cubicBezTo>
                    <a:lnTo>
                      <a:pt x="73649" y="35228"/>
                    </a:lnTo>
                    <a:cubicBezTo>
                      <a:pt x="73649" y="31642"/>
                      <a:pt x="76567" y="28724"/>
                      <a:pt x="80154" y="28724"/>
                    </a:cubicBezTo>
                    <a:lnTo>
                      <a:pt x="80154" y="6505"/>
                    </a:lnTo>
                    <a:cubicBezTo>
                      <a:pt x="76567" y="6505"/>
                      <a:pt x="73649" y="3587"/>
                      <a:pt x="73649" y="0"/>
                    </a:cubicBezTo>
                    <a:close/>
                  </a:path>
                </a:pathLst>
              </a:custGeom>
              <a:solidFill>
                <a:srgbClr val="4B8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9"/>
              <p:cNvSpPr/>
              <p:nvPr/>
            </p:nvSpPr>
            <p:spPr>
              <a:xfrm>
                <a:off x="4814175" y="3211575"/>
                <a:ext cx="894425" cy="893675"/>
              </a:xfrm>
              <a:custGeom>
                <a:avLst/>
                <a:gdLst/>
                <a:ahLst/>
                <a:cxnLst/>
                <a:rect l="l" t="t" r="r" b="b"/>
                <a:pathLst>
                  <a:path w="35777" h="35747" extrusionOk="0">
                    <a:moveTo>
                      <a:pt x="17874" y="1"/>
                    </a:moveTo>
                    <a:cubicBezTo>
                      <a:pt x="8025" y="1"/>
                      <a:pt x="1" y="7995"/>
                      <a:pt x="1" y="17873"/>
                    </a:cubicBezTo>
                    <a:cubicBezTo>
                      <a:pt x="1" y="27752"/>
                      <a:pt x="8025" y="35746"/>
                      <a:pt x="17874" y="35746"/>
                    </a:cubicBezTo>
                    <a:cubicBezTo>
                      <a:pt x="27752" y="35746"/>
                      <a:pt x="35777" y="27752"/>
                      <a:pt x="35777" y="17873"/>
                    </a:cubicBezTo>
                    <a:cubicBezTo>
                      <a:pt x="35777" y="7995"/>
                      <a:pt x="27752" y="1"/>
                      <a:pt x="178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9"/>
              <p:cNvSpPr/>
              <p:nvPr/>
            </p:nvSpPr>
            <p:spPr>
              <a:xfrm>
                <a:off x="4873450" y="3270100"/>
                <a:ext cx="775875" cy="775875"/>
              </a:xfrm>
              <a:custGeom>
                <a:avLst/>
                <a:gdLst/>
                <a:ahLst/>
                <a:cxnLst/>
                <a:rect l="l" t="t" r="r" b="b"/>
                <a:pathLst>
                  <a:path w="31035" h="31035" extrusionOk="0">
                    <a:moveTo>
                      <a:pt x="15503" y="0"/>
                    </a:moveTo>
                    <a:cubicBezTo>
                      <a:pt x="6961" y="0"/>
                      <a:pt x="1" y="6961"/>
                      <a:pt x="1" y="15532"/>
                    </a:cubicBezTo>
                    <a:cubicBezTo>
                      <a:pt x="1" y="24074"/>
                      <a:pt x="6961" y="31034"/>
                      <a:pt x="15503" y="31034"/>
                    </a:cubicBezTo>
                    <a:cubicBezTo>
                      <a:pt x="24074" y="31034"/>
                      <a:pt x="31035" y="24074"/>
                      <a:pt x="31035" y="15532"/>
                    </a:cubicBezTo>
                    <a:cubicBezTo>
                      <a:pt x="31035" y="6961"/>
                      <a:pt x="24074" y="0"/>
                      <a:pt x="15503" y="0"/>
                    </a:cubicBezTo>
                    <a:close/>
                  </a:path>
                </a:pathLst>
              </a:custGeom>
              <a:solidFill>
                <a:srgbClr val="4B8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9"/>
              <p:cNvSpPr/>
              <p:nvPr/>
            </p:nvSpPr>
            <p:spPr>
              <a:xfrm>
                <a:off x="5084700" y="3375725"/>
                <a:ext cx="352625" cy="564625"/>
              </a:xfrm>
              <a:custGeom>
                <a:avLst/>
                <a:gdLst/>
                <a:ahLst/>
                <a:cxnLst/>
                <a:rect l="l" t="t" r="r" b="b"/>
                <a:pathLst>
                  <a:path w="14105" h="22585" extrusionOk="0">
                    <a:moveTo>
                      <a:pt x="6202" y="5502"/>
                    </a:moveTo>
                    <a:lnTo>
                      <a:pt x="6202" y="9089"/>
                    </a:lnTo>
                    <a:cubicBezTo>
                      <a:pt x="5290" y="8663"/>
                      <a:pt x="4651" y="8116"/>
                      <a:pt x="4651" y="7234"/>
                    </a:cubicBezTo>
                    <a:cubicBezTo>
                      <a:pt x="4651" y="6231"/>
                      <a:pt x="5259" y="5654"/>
                      <a:pt x="6202" y="5502"/>
                    </a:cubicBezTo>
                    <a:close/>
                    <a:moveTo>
                      <a:pt x="7843" y="13435"/>
                    </a:moveTo>
                    <a:cubicBezTo>
                      <a:pt x="8846" y="13830"/>
                      <a:pt x="9515" y="14347"/>
                      <a:pt x="9515" y="15259"/>
                    </a:cubicBezTo>
                    <a:cubicBezTo>
                      <a:pt x="9515" y="16232"/>
                      <a:pt x="8876" y="16900"/>
                      <a:pt x="7843" y="17083"/>
                    </a:cubicBezTo>
                    <a:lnTo>
                      <a:pt x="7843" y="13435"/>
                    </a:lnTo>
                    <a:close/>
                    <a:moveTo>
                      <a:pt x="6202" y="0"/>
                    </a:moveTo>
                    <a:lnTo>
                      <a:pt x="6202" y="2098"/>
                    </a:lnTo>
                    <a:cubicBezTo>
                      <a:pt x="2706" y="2310"/>
                      <a:pt x="1" y="4225"/>
                      <a:pt x="1" y="7447"/>
                    </a:cubicBezTo>
                    <a:cubicBezTo>
                      <a:pt x="1" y="11459"/>
                      <a:pt x="3466" y="12250"/>
                      <a:pt x="6202" y="12949"/>
                    </a:cubicBezTo>
                    <a:lnTo>
                      <a:pt x="6202" y="17022"/>
                    </a:lnTo>
                    <a:cubicBezTo>
                      <a:pt x="5320" y="16748"/>
                      <a:pt x="4803" y="16080"/>
                      <a:pt x="4712" y="15046"/>
                    </a:cubicBezTo>
                    <a:lnTo>
                      <a:pt x="31" y="15046"/>
                    </a:lnTo>
                    <a:cubicBezTo>
                      <a:pt x="183" y="18359"/>
                      <a:pt x="2706" y="20183"/>
                      <a:pt x="6202" y="20487"/>
                    </a:cubicBezTo>
                    <a:lnTo>
                      <a:pt x="6202" y="22584"/>
                    </a:lnTo>
                    <a:lnTo>
                      <a:pt x="7843" y="22584"/>
                    </a:lnTo>
                    <a:lnTo>
                      <a:pt x="7843" y="20517"/>
                    </a:lnTo>
                    <a:cubicBezTo>
                      <a:pt x="11916" y="20335"/>
                      <a:pt x="14104" y="17903"/>
                      <a:pt x="14104" y="15107"/>
                    </a:cubicBezTo>
                    <a:cubicBezTo>
                      <a:pt x="14104" y="11125"/>
                      <a:pt x="10609" y="10396"/>
                      <a:pt x="7843" y="9605"/>
                    </a:cubicBezTo>
                    <a:lnTo>
                      <a:pt x="7843" y="5623"/>
                    </a:lnTo>
                    <a:cubicBezTo>
                      <a:pt x="8572" y="5897"/>
                      <a:pt x="9059" y="6475"/>
                      <a:pt x="9150" y="7447"/>
                    </a:cubicBezTo>
                    <a:lnTo>
                      <a:pt x="13861" y="7447"/>
                    </a:lnTo>
                    <a:cubicBezTo>
                      <a:pt x="13618" y="4164"/>
                      <a:pt x="11369" y="2371"/>
                      <a:pt x="7843" y="2098"/>
                    </a:cubicBezTo>
                    <a:lnTo>
                      <a:pt x="78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8" name="Google Shape;1658;p59"/>
            <p:cNvGrpSpPr/>
            <p:nvPr/>
          </p:nvGrpSpPr>
          <p:grpSpPr>
            <a:xfrm>
              <a:off x="819364" y="1775874"/>
              <a:ext cx="2171269" cy="2307485"/>
              <a:chOff x="1185800" y="2436625"/>
              <a:chExt cx="1847574" cy="1963483"/>
            </a:xfrm>
          </p:grpSpPr>
          <p:sp>
            <p:nvSpPr>
              <p:cNvPr id="1659" name="Google Shape;1659;p59"/>
              <p:cNvSpPr/>
              <p:nvPr/>
            </p:nvSpPr>
            <p:spPr>
              <a:xfrm>
                <a:off x="2910781" y="3359754"/>
                <a:ext cx="122593" cy="246463"/>
              </a:xfrm>
              <a:custGeom>
                <a:avLst/>
                <a:gdLst/>
                <a:ahLst/>
                <a:cxnLst/>
                <a:rect l="l" t="t" r="r" b="b"/>
                <a:pathLst>
                  <a:path w="3070" h="6172" extrusionOk="0">
                    <a:moveTo>
                      <a:pt x="1" y="0"/>
                    </a:moveTo>
                    <a:lnTo>
                      <a:pt x="1" y="6171"/>
                    </a:lnTo>
                    <a:cubicBezTo>
                      <a:pt x="1702" y="6171"/>
                      <a:pt x="3070" y="4770"/>
                      <a:pt x="3070" y="3069"/>
                    </a:cubicBezTo>
                    <a:cubicBezTo>
                      <a:pt x="3070" y="1368"/>
                      <a:pt x="1702"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9"/>
              <p:cNvSpPr/>
              <p:nvPr/>
            </p:nvSpPr>
            <p:spPr>
              <a:xfrm>
                <a:off x="2028983" y="2517888"/>
                <a:ext cx="75952" cy="158532"/>
              </a:xfrm>
              <a:custGeom>
                <a:avLst/>
                <a:gdLst/>
                <a:ahLst/>
                <a:cxnLst/>
                <a:rect l="l" t="t" r="r" b="b"/>
                <a:pathLst>
                  <a:path w="1902" h="3970" extrusionOk="0">
                    <a:moveTo>
                      <a:pt x="0" y="0"/>
                    </a:moveTo>
                    <a:lnTo>
                      <a:pt x="0" y="3970"/>
                    </a:lnTo>
                    <a:lnTo>
                      <a:pt x="1902" y="3970"/>
                    </a:lnTo>
                    <a:lnTo>
                      <a:pt x="19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9"/>
              <p:cNvSpPr/>
              <p:nvPr/>
            </p:nvSpPr>
            <p:spPr>
              <a:xfrm>
                <a:off x="1249733" y="2703057"/>
                <a:ext cx="1631762" cy="1631762"/>
              </a:xfrm>
              <a:custGeom>
                <a:avLst/>
                <a:gdLst/>
                <a:ahLst/>
                <a:cxnLst/>
                <a:rect l="l" t="t" r="r" b="b"/>
                <a:pathLst>
                  <a:path w="40863" h="40863" extrusionOk="0">
                    <a:moveTo>
                      <a:pt x="20448" y="0"/>
                    </a:moveTo>
                    <a:cubicBezTo>
                      <a:pt x="9174" y="0"/>
                      <a:pt x="0" y="9173"/>
                      <a:pt x="0" y="20448"/>
                    </a:cubicBezTo>
                    <a:cubicBezTo>
                      <a:pt x="0" y="31689"/>
                      <a:pt x="9174" y="40863"/>
                      <a:pt x="20448" y="40863"/>
                    </a:cubicBezTo>
                    <a:cubicBezTo>
                      <a:pt x="31690" y="40863"/>
                      <a:pt x="40863" y="31689"/>
                      <a:pt x="40863" y="20448"/>
                    </a:cubicBezTo>
                    <a:cubicBezTo>
                      <a:pt x="40863" y="9173"/>
                      <a:pt x="31690" y="0"/>
                      <a:pt x="204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9"/>
              <p:cNvSpPr/>
              <p:nvPr/>
            </p:nvSpPr>
            <p:spPr>
              <a:xfrm>
                <a:off x="1185800" y="2637767"/>
                <a:ext cx="1760983" cy="1762341"/>
              </a:xfrm>
              <a:custGeom>
                <a:avLst/>
                <a:gdLst/>
                <a:ahLst/>
                <a:cxnLst/>
                <a:rect l="l" t="t" r="r" b="b"/>
                <a:pathLst>
                  <a:path w="44099" h="44133" extrusionOk="0">
                    <a:moveTo>
                      <a:pt x="22049" y="1235"/>
                    </a:moveTo>
                    <a:cubicBezTo>
                      <a:pt x="33524" y="1235"/>
                      <a:pt x="42831" y="10575"/>
                      <a:pt x="42831" y="22016"/>
                    </a:cubicBezTo>
                    <a:cubicBezTo>
                      <a:pt x="42864" y="33524"/>
                      <a:pt x="33524" y="42831"/>
                      <a:pt x="22049" y="42831"/>
                    </a:cubicBezTo>
                    <a:cubicBezTo>
                      <a:pt x="10574" y="42831"/>
                      <a:pt x="1234" y="33491"/>
                      <a:pt x="1234" y="22016"/>
                    </a:cubicBezTo>
                    <a:cubicBezTo>
                      <a:pt x="1234" y="10575"/>
                      <a:pt x="10574" y="1235"/>
                      <a:pt x="22049" y="1235"/>
                    </a:cubicBezTo>
                    <a:close/>
                    <a:moveTo>
                      <a:pt x="22049" y="1"/>
                    </a:moveTo>
                    <a:cubicBezTo>
                      <a:pt x="9874" y="1"/>
                      <a:pt x="0" y="9908"/>
                      <a:pt x="0" y="22050"/>
                    </a:cubicBezTo>
                    <a:cubicBezTo>
                      <a:pt x="0" y="34225"/>
                      <a:pt x="9874" y="44132"/>
                      <a:pt x="22049" y="44132"/>
                    </a:cubicBezTo>
                    <a:cubicBezTo>
                      <a:pt x="34225" y="44132"/>
                      <a:pt x="44098" y="34225"/>
                      <a:pt x="44098" y="22050"/>
                    </a:cubicBezTo>
                    <a:cubicBezTo>
                      <a:pt x="44098" y="9908"/>
                      <a:pt x="34225" y="1"/>
                      <a:pt x="220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9"/>
              <p:cNvSpPr/>
              <p:nvPr/>
            </p:nvSpPr>
            <p:spPr>
              <a:xfrm>
                <a:off x="1235077" y="2688402"/>
                <a:ext cx="1662430" cy="1661072"/>
              </a:xfrm>
              <a:custGeom>
                <a:avLst/>
                <a:gdLst/>
                <a:ahLst/>
                <a:cxnLst/>
                <a:rect l="l" t="t" r="r" b="b"/>
                <a:pathLst>
                  <a:path w="41631" h="41597" extrusionOk="0">
                    <a:moveTo>
                      <a:pt x="20815" y="334"/>
                    </a:moveTo>
                    <a:cubicBezTo>
                      <a:pt x="32057" y="334"/>
                      <a:pt x="41230" y="9507"/>
                      <a:pt x="41230" y="20748"/>
                    </a:cubicBezTo>
                    <a:cubicBezTo>
                      <a:pt x="41230" y="32056"/>
                      <a:pt x="32057" y="41196"/>
                      <a:pt x="20815" y="41196"/>
                    </a:cubicBezTo>
                    <a:cubicBezTo>
                      <a:pt x="9541" y="41196"/>
                      <a:pt x="367" y="32023"/>
                      <a:pt x="367" y="20748"/>
                    </a:cubicBezTo>
                    <a:cubicBezTo>
                      <a:pt x="367" y="9507"/>
                      <a:pt x="9541" y="334"/>
                      <a:pt x="20815" y="334"/>
                    </a:cubicBezTo>
                    <a:close/>
                    <a:moveTo>
                      <a:pt x="20815" y="0"/>
                    </a:moveTo>
                    <a:cubicBezTo>
                      <a:pt x="9340" y="0"/>
                      <a:pt x="0" y="9340"/>
                      <a:pt x="0" y="20782"/>
                    </a:cubicBezTo>
                    <a:cubicBezTo>
                      <a:pt x="0" y="32256"/>
                      <a:pt x="9340" y="41597"/>
                      <a:pt x="20815" y="41597"/>
                    </a:cubicBezTo>
                    <a:cubicBezTo>
                      <a:pt x="32290" y="41597"/>
                      <a:pt x="41597" y="32256"/>
                      <a:pt x="41597" y="20782"/>
                    </a:cubicBezTo>
                    <a:cubicBezTo>
                      <a:pt x="41630" y="9340"/>
                      <a:pt x="32290" y="0"/>
                      <a:pt x="208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9"/>
              <p:cNvSpPr/>
              <p:nvPr/>
            </p:nvSpPr>
            <p:spPr>
              <a:xfrm>
                <a:off x="1346969" y="2798936"/>
                <a:ext cx="1438648" cy="1438648"/>
              </a:xfrm>
              <a:custGeom>
                <a:avLst/>
                <a:gdLst/>
                <a:ahLst/>
                <a:cxnLst/>
                <a:rect l="l" t="t" r="r" b="b"/>
                <a:pathLst>
                  <a:path w="36027" h="36027" extrusionOk="0">
                    <a:moveTo>
                      <a:pt x="18013" y="1"/>
                    </a:moveTo>
                    <a:cubicBezTo>
                      <a:pt x="8073" y="1"/>
                      <a:pt x="0" y="8073"/>
                      <a:pt x="0" y="18014"/>
                    </a:cubicBezTo>
                    <a:cubicBezTo>
                      <a:pt x="0" y="27987"/>
                      <a:pt x="8073" y="36027"/>
                      <a:pt x="18013" y="36027"/>
                    </a:cubicBezTo>
                    <a:cubicBezTo>
                      <a:pt x="27954" y="36027"/>
                      <a:pt x="36026" y="27987"/>
                      <a:pt x="36026" y="18014"/>
                    </a:cubicBezTo>
                    <a:cubicBezTo>
                      <a:pt x="36026" y="8073"/>
                      <a:pt x="27954" y="1"/>
                      <a:pt x="18013" y="1"/>
                    </a:cubicBezTo>
                    <a:close/>
                  </a:path>
                </a:pathLst>
              </a:custGeom>
              <a:solidFill>
                <a:srgbClr val="233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9"/>
              <p:cNvSpPr/>
              <p:nvPr/>
            </p:nvSpPr>
            <p:spPr>
              <a:xfrm>
                <a:off x="1346969" y="2798936"/>
                <a:ext cx="1438648" cy="1438648"/>
              </a:xfrm>
              <a:custGeom>
                <a:avLst/>
                <a:gdLst/>
                <a:ahLst/>
                <a:cxnLst/>
                <a:rect l="l" t="t" r="r" b="b"/>
                <a:pathLst>
                  <a:path w="36027" h="36027" extrusionOk="0">
                    <a:moveTo>
                      <a:pt x="18013" y="1"/>
                    </a:moveTo>
                    <a:cubicBezTo>
                      <a:pt x="8073" y="1"/>
                      <a:pt x="0" y="8073"/>
                      <a:pt x="0" y="18014"/>
                    </a:cubicBezTo>
                    <a:cubicBezTo>
                      <a:pt x="0" y="27987"/>
                      <a:pt x="8073" y="36027"/>
                      <a:pt x="18013" y="36027"/>
                    </a:cubicBezTo>
                    <a:cubicBezTo>
                      <a:pt x="27954" y="36027"/>
                      <a:pt x="36026" y="27987"/>
                      <a:pt x="36026" y="18014"/>
                    </a:cubicBezTo>
                    <a:cubicBezTo>
                      <a:pt x="36026" y="8073"/>
                      <a:pt x="27954" y="1"/>
                      <a:pt x="18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9"/>
              <p:cNvSpPr/>
              <p:nvPr/>
            </p:nvSpPr>
            <p:spPr>
              <a:xfrm>
                <a:off x="1901078" y="2436625"/>
                <a:ext cx="330402" cy="165201"/>
              </a:xfrm>
              <a:custGeom>
                <a:avLst/>
                <a:gdLst/>
                <a:ahLst/>
                <a:cxnLst/>
                <a:rect l="l" t="t" r="r" b="b"/>
                <a:pathLst>
                  <a:path w="8274" h="4137" extrusionOk="0">
                    <a:moveTo>
                      <a:pt x="4137" y="1"/>
                    </a:moveTo>
                    <a:cubicBezTo>
                      <a:pt x="1836" y="1"/>
                      <a:pt x="1" y="1835"/>
                      <a:pt x="1" y="4137"/>
                    </a:cubicBezTo>
                    <a:lnTo>
                      <a:pt x="8274" y="4137"/>
                    </a:lnTo>
                    <a:cubicBezTo>
                      <a:pt x="8274" y="1835"/>
                      <a:pt x="6439" y="1"/>
                      <a:pt x="4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9"/>
              <p:cNvSpPr/>
              <p:nvPr/>
            </p:nvSpPr>
            <p:spPr>
              <a:xfrm>
                <a:off x="2066280" y="2924166"/>
                <a:ext cx="40" cy="137248"/>
              </a:xfrm>
              <a:custGeom>
                <a:avLst/>
                <a:gdLst/>
                <a:ahLst/>
                <a:cxnLst/>
                <a:rect l="l" t="t" r="r" b="b"/>
                <a:pathLst>
                  <a:path w="1" h="3437" extrusionOk="0">
                    <a:moveTo>
                      <a:pt x="0" y="0"/>
                    </a:moveTo>
                    <a:lnTo>
                      <a:pt x="0" y="3436"/>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9"/>
              <p:cNvSpPr/>
              <p:nvPr/>
            </p:nvSpPr>
            <p:spPr>
              <a:xfrm>
                <a:off x="2060929" y="2917497"/>
                <a:ext cx="10702" cy="149228"/>
              </a:xfrm>
              <a:custGeom>
                <a:avLst/>
                <a:gdLst/>
                <a:ahLst/>
                <a:cxnLst/>
                <a:rect l="l" t="t" r="r" b="b"/>
                <a:pathLst>
                  <a:path w="268" h="3737" extrusionOk="0">
                    <a:moveTo>
                      <a:pt x="134" y="1"/>
                    </a:moveTo>
                    <a:cubicBezTo>
                      <a:pt x="34" y="1"/>
                      <a:pt x="1" y="67"/>
                      <a:pt x="1" y="134"/>
                    </a:cubicBezTo>
                    <a:lnTo>
                      <a:pt x="1" y="3603"/>
                    </a:lnTo>
                    <a:cubicBezTo>
                      <a:pt x="1" y="3670"/>
                      <a:pt x="34" y="3737"/>
                      <a:pt x="134" y="3737"/>
                    </a:cubicBezTo>
                    <a:cubicBezTo>
                      <a:pt x="201" y="3737"/>
                      <a:pt x="268" y="3670"/>
                      <a:pt x="268" y="3603"/>
                    </a:cubicBezTo>
                    <a:lnTo>
                      <a:pt x="268" y="134"/>
                    </a:lnTo>
                    <a:cubicBezTo>
                      <a:pt x="268" y="67"/>
                      <a:pt x="201" y="1"/>
                      <a:pt x="13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9"/>
              <p:cNvSpPr/>
              <p:nvPr/>
            </p:nvSpPr>
            <p:spPr>
              <a:xfrm>
                <a:off x="1472159" y="3518247"/>
                <a:ext cx="137248" cy="40"/>
              </a:xfrm>
              <a:custGeom>
                <a:avLst/>
                <a:gdLst/>
                <a:ahLst/>
                <a:cxnLst/>
                <a:rect l="l" t="t" r="r" b="b"/>
                <a:pathLst>
                  <a:path w="3437" h="1" extrusionOk="0">
                    <a:moveTo>
                      <a:pt x="1" y="1"/>
                    </a:moveTo>
                    <a:lnTo>
                      <a:pt x="3437"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9"/>
              <p:cNvSpPr/>
              <p:nvPr/>
            </p:nvSpPr>
            <p:spPr>
              <a:xfrm>
                <a:off x="1466848" y="3514254"/>
                <a:ext cx="147910" cy="9384"/>
              </a:xfrm>
              <a:custGeom>
                <a:avLst/>
                <a:gdLst/>
                <a:ahLst/>
                <a:cxnLst/>
                <a:rect l="l" t="t" r="r" b="b"/>
                <a:pathLst>
                  <a:path w="3704" h="235" extrusionOk="0">
                    <a:moveTo>
                      <a:pt x="134" y="1"/>
                    </a:moveTo>
                    <a:cubicBezTo>
                      <a:pt x="34" y="1"/>
                      <a:pt x="1" y="34"/>
                      <a:pt x="1" y="134"/>
                    </a:cubicBezTo>
                    <a:cubicBezTo>
                      <a:pt x="1" y="201"/>
                      <a:pt x="34" y="234"/>
                      <a:pt x="134" y="234"/>
                    </a:cubicBezTo>
                    <a:lnTo>
                      <a:pt x="3570" y="234"/>
                    </a:lnTo>
                    <a:cubicBezTo>
                      <a:pt x="3670" y="234"/>
                      <a:pt x="3703" y="167"/>
                      <a:pt x="3703" y="134"/>
                    </a:cubicBezTo>
                    <a:cubicBezTo>
                      <a:pt x="3703" y="34"/>
                      <a:pt x="3670" y="1"/>
                      <a:pt x="3570"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59"/>
              <p:cNvSpPr/>
              <p:nvPr/>
            </p:nvSpPr>
            <p:spPr>
              <a:xfrm>
                <a:off x="2066280" y="3975159"/>
                <a:ext cx="40" cy="138566"/>
              </a:xfrm>
              <a:custGeom>
                <a:avLst/>
                <a:gdLst/>
                <a:ahLst/>
                <a:cxnLst/>
                <a:rect l="l" t="t" r="r" b="b"/>
                <a:pathLst>
                  <a:path w="1" h="3470" extrusionOk="0">
                    <a:moveTo>
                      <a:pt x="0" y="3469"/>
                    </a:moveTo>
                    <a:lnTo>
                      <a:pt x="0"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59"/>
              <p:cNvSpPr/>
              <p:nvPr/>
            </p:nvSpPr>
            <p:spPr>
              <a:xfrm>
                <a:off x="2060929" y="3969808"/>
                <a:ext cx="10702" cy="149228"/>
              </a:xfrm>
              <a:custGeom>
                <a:avLst/>
                <a:gdLst/>
                <a:ahLst/>
                <a:cxnLst/>
                <a:rect l="l" t="t" r="r" b="b"/>
                <a:pathLst>
                  <a:path w="268" h="3737" extrusionOk="0">
                    <a:moveTo>
                      <a:pt x="134" y="1"/>
                    </a:moveTo>
                    <a:cubicBezTo>
                      <a:pt x="34" y="1"/>
                      <a:pt x="1" y="67"/>
                      <a:pt x="1" y="134"/>
                    </a:cubicBezTo>
                    <a:lnTo>
                      <a:pt x="1" y="3603"/>
                    </a:lnTo>
                    <a:cubicBezTo>
                      <a:pt x="1" y="3670"/>
                      <a:pt x="34" y="3737"/>
                      <a:pt x="134" y="3737"/>
                    </a:cubicBezTo>
                    <a:cubicBezTo>
                      <a:pt x="201" y="3737"/>
                      <a:pt x="268" y="3637"/>
                      <a:pt x="268" y="3603"/>
                    </a:cubicBezTo>
                    <a:lnTo>
                      <a:pt x="268" y="134"/>
                    </a:lnTo>
                    <a:cubicBezTo>
                      <a:pt x="268" y="67"/>
                      <a:pt x="201" y="1"/>
                      <a:pt x="13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59"/>
              <p:cNvSpPr/>
              <p:nvPr/>
            </p:nvSpPr>
            <p:spPr>
              <a:xfrm>
                <a:off x="2521835" y="3518247"/>
                <a:ext cx="138566" cy="40"/>
              </a:xfrm>
              <a:custGeom>
                <a:avLst/>
                <a:gdLst/>
                <a:ahLst/>
                <a:cxnLst/>
                <a:rect l="l" t="t" r="r" b="b"/>
                <a:pathLst>
                  <a:path w="3470" h="1" extrusionOk="0">
                    <a:moveTo>
                      <a:pt x="3470" y="1"/>
                    </a:moveTo>
                    <a:lnTo>
                      <a:pt x="0"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59"/>
              <p:cNvSpPr/>
              <p:nvPr/>
            </p:nvSpPr>
            <p:spPr>
              <a:xfrm>
                <a:off x="2517841" y="3514254"/>
                <a:ext cx="147870" cy="9384"/>
              </a:xfrm>
              <a:custGeom>
                <a:avLst/>
                <a:gdLst/>
                <a:ahLst/>
                <a:cxnLst/>
                <a:rect l="l" t="t" r="r" b="b"/>
                <a:pathLst>
                  <a:path w="3703" h="235" extrusionOk="0">
                    <a:moveTo>
                      <a:pt x="100" y="1"/>
                    </a:moveTo>
                    <a:cubicBezTo>
                      <a:pt x="34" y="1"/>
                      <a:pt x="0" y="34"/>
                      <a:pt x="0" y="134"/>
                    </a:cubicBezTo>
                    <a:cubicBezTo>
                      <a:pt x="0" y="201"/>
                      <a:pt x="34" y="234"/>
                      <a:pt x="100" y="234"/>
                    </a:cubicBezTo>
                    <a:lnTo>
                      <a:pt x="3570" y="234"/>
                    </a:lnTo>
                    <a:cubicBezTo>
                      <a:pt x="3670" y="234"/>
                      <a:pt x="3703" y="167"/>
                      <a:pt x="3703" y="134"/>
                    </a:cubicBezTo>
                    <a:cubicBezTo>
                      <a:pt x="3703" y="34"/>
                      <a:pt x="3670" y="1"/>
                      <a:pt x="3570"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59"/>
              <p:cNvSpPr/>
              <p:nvPr/>
            </p:nvSpPr>
            <p:spPr>
              <a:xfrm>
                <a:off x="2027625" y="3480950"/>
                <a:ext cx="75992" cy="75952"/>
              </a:xfrm>
              <a:custGeom>
                <a:avLst/>
                <a:gdLst/>
                <a:ahLst/>
                <a:cxnLst/>
                <a:rect l="l" t="t" r="r" b="b"/>
                <a:pathLst>
                  <a:path w="1903" h="1902" extrusionOk="0">
                    <a:moveTo>
                      <a:pt x="968" y="1"/>
                    </a:moveTo>
                    <a:cubicBezTo>
                      <a:pt x="435" y="1"/>
                      <a:pt x="1" y="434"/>
                      <a:pt x="1" y="935"/>
                    </a:cubicBezTo>
                    <a:cubicBezTo>
                      <a:pt x="1" y="1468"/>
                      <a:pt x="435" y="1902"/>
                      <a:pt x="968" y="1902"/>
                    </a:cubicBezTo>
                    <a:cubicBezTo>
                      <a:pt x="1502" y="1902"/>
                      <a:pt x="1902" y="1468"/>
                      <a:pt x="1902" y="935"/>
                    </a:cubicBezTo>
                    <a:cubicBezTo>
                      <a:pt x="1902" y="434"/>
                      <a:pt x="1502" y="1"/>
                      <a:pt x="9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59"/>
              <p:cNvSpPr/>
              <p:nvPr/>
            </p:nvSpPr>
            <p:spPr>
              <a:xfrm>
                <a:off x="1733240" y="3186924"/>
                <a:ext cx="575507" cy="336711"/>
              </a:xfrm>
              <a:custGeom>
                <a:avLst/>
                <a:gdLst/>
                <a:ahLst/>
                <a:cxnLst/>
                <a:rect l="l" t="t" r="r" b="b"/>
                <a:pathLst>
                  <a:path w="14412" h="8432" extrusionOk="0">
                    <a:moveTo>
                      <a:pt x="118" y="0"/>
                    </a:moveTo>
                    <a:cubicBezTo>
                      <a:pt x="84" y="0"/>
                      <a:pt x="51" y="8"/>
                      <a:pt x="34" y="25"/>
                    </a:cubicBezTo>
                    <a:cubicBezTo>
                      <a:pt x="1" y="58"/>
                      <a:pt x="1" y="158"/>
                      <a:pt x="34" y="192"/>
                    </a:cubicBezTo>
                    <a:lnTo>
                      <a:pt x="8240" y="8398"/>
                    </a:lnTo>
                    <a:cubicBezTo>
                      <a:pt x="8240" y="8431"/>
                      <a:pt x="8274" y="8431"/>
                      <a:pt x="8340" y="8431"/>
                    </a:cubicBezTo>
                    <a:cubicBezTo>
                      <a:pt x="8374" y="8431"/>
                      <a:pt x="8407" y="8398"/>
                      <a:pt x="8407" y="8398"/>
                    </a:cubicBezTo>
                    <a:lnTo>
                      <a:pt x="14378" y="2427"/>
                    </a:lnTo>
                    <a:cubicBezTo>
                      <a:pt x="14411" y="2393"/>
                      <a:pt x="14411" y="2327"/>
                      <a:pt x="14378" y="2260"/>
                    </a:cubicBezTo>
                    <a:cubicBezTo>
                      <a:pt x="14361" y="2243"/>
                      <a:pt x="14328" y="2235"/>
                      <a:pt x="14295" y="2235"/>
                    </a:cubicBezTo>
                    <a:cubicBezTo>
                      <a:pt x="14261" y="2235"/>
                      <a:pt x="14228" y="2243"/>
                      <a:pt x="14211" y="2260"/>
                    </a:cubicBezTo>
                    <a:lnTo>
                      <a:pt x="8340" y="8164"/>
                    </a:lnTo>
                    <a:lnTo>
                      <a:pt x="201" y="25"/>
                    </a:lnTo>
                    <a:cubicBezTo>
                      <a:pt x="184" y="8"/>
                      <a:pt x="151" y="0"/>
                      <a:pt x="118"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77" name="Google Shape;1677;p59"/>
          <p:cNvGrpSpPr/>
          <p:nvPr/>
        </p:nvGrpSpPr>
        <p:grpSpPr>
          <a:xfrm>
            <a:off x="1005412" y="3103815"/>
            <a:ext cx="480951" cy="493217"/>
            <a:chOff x="6643327" y="773111"/>
            <a:chExt cx="480951" cy="493217"/>
          </a:xfrm>
        </p:grpSpPr>
        <p:sp>
          <p:nvSpPr>
            <p:cNvPr id="1678" name="Google Shape;1678;p59"/>
            <p:cNvSpPr/>
            <p:nvPr/>
          </p:nvSpPr>
          <p:spPr>
            <a:xfrm rot="798727">
              <a:off x="6672844" y="797645"/>
              <a:ext cx="246378" cy="285136"/>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59"/>
            <p:cNvSpPr/>
            <p:nvPr/>
          </p:nvSpPr>
          <p:spPr>
            <a:xfrm rot="798727">
              <a:off x="6949412" y="1070055"/>
              <a:ext cx="156157" cy="180723"/>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Oval Callout 40"/>
          <p:cNvSpPr/>
          <p:nvPr/>
        </p:nvSpPr>
        <p:spPr>
          <a:xfrm>
            <a:off x="4119935" y="368038"/>
            <a:ext cx="986321" cy="699559"/>
          </a:xfrm>
          <a:prstGeom prst="wedgeEllipseCallou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000000"/>
                </a:solidFill>
              </a:rPr>
              <a:t>Giải</a:t>
            </a:r>
            <a:endParaRPr lang="en-US" sz="2000" b="1" dirty="0">
              <a:solidFill>
                <a:srgbClr val="000000"/>
              </a:solidFill>
            </a:endParaRPr>
          </a:p>
        </p:txBody>
      </p:sp>
      <mc:AlternateContent xmlns:mc="http://schemas.openxmlformats.org/markup-compatibility/2006" xmlns:a14="http://schemas.microsoft.com/office/drawing/2010/main">
        <mc:Choice Requires="a14">
          <p:sp>
            <p:nvSpPr>
              <p:cNvPr id="3" name="Rectangle 2"/>
              <p:cNvSpPr/>
              <p:nvPr/>
            </p:nvSpPr>
            <p:spPr>
              <a:xfrm>
                <a:off x="3691030" y="1336999"/>
                <a:ext cx="5088238" cy="1354345"/>
              </a:xfrm>
              <a:prstGeom prst="rect">
                <a:avLst/>
              </a:prstGeom>
            </p:spPr>
            <p:txBody>
              <a:bodyPr wrap="square">
                <a:spAutoFit/>
              </a:bodyPr>
              <a:lstStyle/>
              <a:p>
                <a:pPr algn="just">
                  <a:lnSpc>
                    <a:spcPct val="150000"/>
                  </a:lnSpc>
                  <a:spcBef>
                    <a:spcPts val="600"/>
                  </a:spcBef>
                  <a:spcAft>
                    <a:spcPts val="800"/>
                  </a:spcAft>
                </a:pPr>
                <a:r>
                  <a:rPr lang="en-US" sz="2000" dirty="0" err="1">
                    <a:latin typeface="+mn-lt"/>
                    <a:ea typeface="Calibri" panose="020F0502020204030204" pitchFamily="34" charset="0"/>
                    <a:cs typeface="Times New Roman" panose="02020603050405020304" pitchFamily="18" charset="0"/>
                  </a:rPr>
                  <a:t>Với</a:t>
                </a:r>
                <a:r>
                  <a:rPr lang="en-US" sz="2000" dirty="0">
                    <a:latin typeface="+mn-lt"/>
                    <a:ea typeface="Calibri" panose="020F0502020204030204" pitchFamily="34" charset="0"/>
                    <a:cs typeface="Times New Roman" panose="02020603050405020304" pitchFamily="18" charset="0"/>
                  </a:rPr>
                  <a:t> 898 000 000 </a:t>
                </a:r>
                <a:r>
                  <a:rPr lang="en-US" sz="2000" dirty="0" err="1">
                    <a:latin typeface="+mn-lt"/>
                    <a:ea typeface="Calibri" panose="020F0502020204030204" pitchFamily="34" charset="0"/>
                    <a:cs typeface="Times New Roman" panose="02020603050405020304" pitchFamily="18" charset="0"/>
                  </a:rPr>
                  <a:t>đồng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anh</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Tiến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sẽ</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mua</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được</a:t>
                </a:r>
                <a:r>
                  <a:rPr lang="en-US" sz="2000" dirty="0">
                    <a:latin typeface="+mn-lt"/>
                    <a:ea typeface="Calibri" panose="020F0502020204030204" pitchFamily="34" charset="0"/>
                    <a:cs typeface="Times New Roman" panose="02020603050405020304" pitchFamily="18" charset="0"/>
                  </a:rPr>
                  <a:t> </a:t>
                </a:r>
                <a14:m>
                  <m:oMath xmlns:m="http://schemas.openxmlformats.org/officeDocument/2006/math">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b="0" i="1">
                            <a:latin typeface="Cambria Math" panose="02040503050406030204" pitchFamily="18" charset="0"/>
                            <a:ea typeface="Calibri" panose="020F0502020204030204" pitchFamily="34" charset="0"/>
                            <a:cs typeface="Times New Roman" panose="02020603050405020304" pitchFamily="18" charset="0"/>
                          </a:rPr>
                          <m:t>898 000 000</m:t>
                        </m:r>
                      </m:num>
                      <m:den>
                        <m:r>
                          <a:rPr lang="en-US" sz="2400" b="0" i="1">
                            <a:latin typeface="Cambria Math" panose="02040503050406030204" pitchFamily="18" charset="0"/>
                            <a:ea typeface="Calibri" panose="020F0502020204030204" pitchFamily="34" charset="0"/>
                            <a:cs typeface="Times New Roman" panose="02020603050405020304" pitchFamily="18" charset="0"/>
                          </a:rPr>
                          <m:t>24 950 </m:t>
                        </m:r>
                      </m:den>
                    </m:f>
                    <m:r>
                      <a:rPr lang="en-US" sz="2400" b="0" i="1">
                        <a:latin typeface="Cambria Math" panose="02040503050406030204" pitchFamily="18" charset="0"/>
                        <a:ea typeface="Calibri" panose="020F0502020204030204" pitchFamily="34" charset="0"/>
                        <a:cs typeface="Times New Roman" panose="02020603050405020304" pitchFamily="18" charset="0"/>
                      </a:rPr>
                      <m:t>=</m:t>
                    </m:r>
                  </m:oMath>
                </a14:m>
                <a:r>
                  <a:rPr lang="en-US" sz="2000" dirty="0" smtClean="0">
                    <a:latin typeface="+mn-lt"/>
                    <a:ea typeface="Calibri" panose="020F0502020204030204" pitchFamily="34" charset="0"/>
                    <a:cs typeface="Times New Roman" panose="02020603050405020304" pitchFamily="18" charset="0"/>
                  </a:rPr>
                  <a:t> 36 000 (</a:t>
                </a:r>
                <a:r>
                  <a:rPr lang="en-US" sz="2000" dirty="0" err="1" smtClean="0">
                    <a:latin typeface="+mn-lt"/>
                    <a:ea typeface="Calibri" panose="020F0502020204030204" pitchFamily="34" charset="0"/>
                    <a:cs typeface="Times New Roman" panose="02020603050405020304" pitchFamily="18" charset="0"/>
                  </a:rPr>
                  <a:t>cổ</a:t>
                </a:r>
                <a:r>
                  <a:rPr lang="en-US" sz="2000" dirty="0" smtClean="0">
                    <a:latin typeface="+mn-lt"/>
                    <a:ea typeface="Calibri" panose="020F0502020204030204" pitchFamily="34" charset="0"/>
                    <a:cs typeface="Times New Roman" panose="02020603050405020304" pitchFamily="18" charset="0"/>
                  </a:rPr>
                  <a:t> </a:t>
                </a:r>
                <a:r>
                  <a:rPr lang="en-US" sz="2000" dirty="0" err="1" smtClean="0">
                    <a:latin typeface="+mn-lt"/>
                    <a:ea typeface="Calibri" panose="020F0502020204030204" pitchFamily="34" charset="0"/>
                    <a:cs typeface="Times New Roman" panose="02020603050405020304" pitchFamily="18" charset="0"/>
                  </a:rPr>
                  <a:t>phiếu</a:t>
                </a:r>
                <a:r>
                  <a:rPr lang="en-US" sz="2000" dirty="0" smtClean="0">
                    <a:latin typeface="+mn-lt"/>
                    <a:ea typeface="Calibri" panose="020F0502020204030204" pitchFamily="34" charset="0"/>
                    <a:cs typeface="Times New Roman" panose="02020603050405020304" pitchFamily="18"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3691030" y="1336999"/>
                <a:ext cx="5088238" cy="1354345"/>
              </a:xfrm>
              <a:prstGeom prst="rect">
                <a:avLst/>
              </a:prstGeom>
              <a:blipFill rotWithShape="0">
                <a:blip r:embed="rId3"/>
                <a:stretch>
                  <a:fillRect l="-1198" r="-1198"/>
                </a:stretch>
              </a:blipFill>
            </p:spPr>
            <p:txBody>
              <a:bodyPr/>
              <a:lstStyle/>
              <a:p>
                <a:r>
                  <a:rPr lang="en-US">
                    <a:noFill/>
                  </a:rPr>
                  <a:t> </a:t>
                </a:r>
              </a:p>
            </p:txBody>
          </p:sp>
        </mc:Fallback>
      </mc:AlternateContent>
      <p:sp>
        <p:nvSpPr>
          <p:cNvPr id="5" name="Rectangle 4"/>
          <p:cNvSpPr/>
          <p:nvPr/>
        </p:nvSpPr>
        <p:spPr>
          <a:xfrm>
            <a:off x="2382408" y="2960746"/>
            <a:ext cx="6191768" cy="1938992"/>
          </a:xfrm>
          <a:prstGeom prst="rect">
            <a:avLst/>
          </a:prstGeom>
        </p:spPr>
        <p:txBody>
          <a:bodyPr wrap="square">
            <a:spAutoFit/>
          </a:bodyPr>
          <a:lstStyle/>
          <a:p>
            <a:pPr algn="just">
              <a:lnSpc>
                <a:spcPct val="150000"/>
              </a:lnSpc>
            </a:pPr>
            <a:r>
              <a:rPr lang="vi-VN" sz="2000" dirty="0"/>
              <a:t>Số tiền mà anh Tiến thu được tại các thời điểm:</a:t>
            </a:r>
          </a:p>
          <a:p>
            <a:pPr algn="just">
              <a:lnSpc>
                <a:spcPct val="150000"/>
              </a:lnSpc>
            </a:pPr>
            <a:r>
              <a:rPr lang="vi-VN" sz="2000" dirty="0" smtClean="0"/>
              <a:t>a</a:t>
            </a:r>
            <a:r>
              <a:rPr lang="en-US" sz="2000" dirty="0" smtClean="0"/>
              <a:t>)</a:t>
            </a:r>
            <a:r>
              <a:rPr lang="vi-VN" sz="2000" dirty="0" smtClean="0"/>
              <a:t> </a:t>
            </a:r>
            <a:r>
              <a:rPr lang="vi-VN" sz="2000" dirty="0"/>
              <a:t>15-3-2021: </a:t>
            </a:r>
            <a:r>
              <a:rPr lang="vi-VN" sz="2000" dirty="0" smtClean="0"/>
              <a:t>36 </a:t>
            </a:r>
            <a:r>
              <a:rPr lang="vi-VN" sz="2000" dirty="0"/>
              <a:t>000</a:t>
            </a:r>
            <a:r>
              <a:rPr lang="vi-VN" sz="2000" dirty="0" smtClean="0"/>
              <a:t>.</a:t>
            </a:r>
            <a:r>
              <a:rPr lang="en-US" sz="2000" dirty="0" smtClean="0"/>
              <a:t> </a:t>
            </a:r>
            <a:r>
              <a:rPr lang="vi-VN" sz="2000" dirty="0" smtClean="0"/>
              <a:t>33 </a:t>
            </a:r>
            <a:r>
              <a:rPr lang="vi-VN" sz="2000" dirty="0"/>
              <a:t>000 = 1 188 000 000 (đồng)</a:t>
            </a:r>
          </a:p>
          <a:p>
            <a:pPr algn="just">
              <a:lnSpc>
                <a:spcPct val="150000"/>
              </a:lnSpc>
            </a:pPr>
            <a:r>
              <a:rPr lang="vi-VN" sz="2000" dirty="0" smtClean="0"/>
              <a:t>b</a:t>
            </a:r>
            <a:r>
              <a:rPr lang="en-US" sz="2000" dirty="0" smtClean="0"/>
              <a:t>)</a:t>
            </a:r>
            <a:r>
              <a:rPr lang="vi-VN" sz="2000" dirty="0" smtClean="0"/>
              <a:t> 15-4-2021:</a:t>
            </a:r>
            <a:r>
              <a:rPr lang="en-US" sz="2000" dirty="0" smtClean="0"/>
              <a:t> </a:t>
            </a:r>
            <a:r>
              <a:rPr lang="vi-VN" sz="2000" dirty="0" smtClean="0"/>
              <a:t>36 </a:t>
            </a:r>
            <a:r>
              <a:rPr lang="vi-VN" sz="2000" dirty="0"/>
              <a:t>000</a:t>
            </a:r>
            <a:r>
              <a:rPr lang="vi-VN" sz="2000" dirty="0" smtClean="0"/>
              <a:t>.</a:t>
            </a:r>
            <a:r>
              <a:rPr lang="en-US" sz="2000" dirty="0" smtClean="0"/>
              <a:t> </a:t>
            </a:r>
            <a:r>
              <a:rPr lang="vi-VN" sz="2000" dirty="0" smtClean="0"/>
              <a:t>34 </a:t>
            </a:r>
            <a:r>
              <a:rPr lang="vi-VN" sz="2000" dirty="0"/>
              <a:t>400 = 1 238 400 000 (đồng)</a:t>
            </a:r>
          </a:p>
          <a:p>
            <a:pPr algn="just">
              <a:lnSpc>
                <a:spcPct val="150000"/>
              </a:lnSpc>
            </a:pPr>
            <a:r>
              <a:rPr lang="vi-VN" sz="2000" dirty="0" smtClean="0"/>
              <a:t>c</a:t>
            </a:r>
            <a:r>
              <a:rPr lang="en-US" sz="2000" dirty="0" smtClean="0"/>
              <a:t>)</a:t>
            </a:r>
            <a:r>
              <a:rPr lang="vi-VN" sz="2000" dirty="0" smtClean="0"/>
              <a:t> 18-5-2021:</a:t>
            </a:r>
            <a:r>
              <a:rPr lang="en-US" sz="2000" dirty="0" smtClean="0"/>
              <a:t> </a:t>
            </a:r>
            <a:r>
              <a:rPr lang="vi-VN" sz="2000" dirty="0" smtClean="0"/>
              <a:t>36 </a:t>
            </a:r>
            <a:r>
              <a:rPr lang="vi-VN" sz="2000" dirty="0"/>
              <a:t>000</a:t>
            </a:r>
            <a:r>
              <a:rPr lang="vi-VN" sz="2000" dirty="0" smtClean="0"/>
              <a:t>.</a:t>
            </a:r>
            <a:r>
              <a:rPr lang="en-US" sz="2000" dirty="0" smtClean="0"/>
              <a:t> </a:t>
            </a:r>
            <a:r>
              <a:rPr lang="vi-VN" sz="2000" dirty="0" smtClean="0"/>
              <a:t>36 </a:t>
            </a:r>
            <a:r>
              <a:rPr lang="vi-VN" sz="2000" dirty="0"/>
              <a:t>550 = 1 315 800 000 (đồng)</a:t>
            </a:r>
          </a:p>
        </p:txBody>
      </p:sp>
      <p:pic>
        <p:nvPicPr>
          <p:cNvPr id="45" name="Picture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165" y="1153229"/>
            <a:ext cx="3246986" cy="1721886"/>
          </a:xfrm>
          <a:prstGeom prst="rect">
            <a:avLst/>
          </a:prstGeom>
        </p:spPr>
      </p:pic>
    </p:spTree>
    <p:extLst>
      <p:ext uri="{BB962C8B-B14F-4D97-AF65-F5344CB8AC3E}">
        <p14:creationId xmlns:p14="http://schemas.microsoft.com/office/powerpoint/2010/main" val="4202531442"/>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anim calcmode="lin" valueType="num">
                                      <p:cBhvr>
                                        <p:cTn id="13" dur="500" fill="hold"/>
                                        <p:tgtEl>
                                          <p:spTgt spid="45"/>
                                        </p:tgtEl>
                                        <p:attrNameLst>
                                          <p:attrName>ppt_x</p:attrName>
                                        </p:attrNameLst>
                                      </p:cBhvr>
                                      <p:tavLst>
                                        <p:tav tm="0">
                                          <p:val>
                                            <p:strVal val="#ppt_x"/>
                                          </p:val>
                                        </p:tav>
                                        <p:tav tm="100000">
                                          <p:val>
                                            <p:strVal val="#ppt_x"/>
                                          </p:val>
                                        </p:tav>
                                      </p:tavLst>
                                    </p:anim>
                                    <p:anim calcmode="lin" valueType="num">
                                      <p:cBhvr>
                                        <p:cTn id="14" dur="500" fill="hold"/>
                                        <p:tgtEl>
                                          <p:spTgt spid="45"/>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92"/>
        <p:cNvGrpSpPr/>
        <p:nvPr/>
      </p:nvGrpSpPr>
      <p:grpSpPr>
        <a:xfrm>
          <a:off x="0" y="0"/>
          <a:ext cx="0" cy="0"/>
          <a:chOff x="0" y="0"/>
          <a:chExt cx="0" cy="0"/>
        </a:xfrm>
      </p:grpSpPr>
      <p:sp>
        <p:nvSpPr>
          <p:cNvPr id="1793" name="Google Shape;1793;p63"/>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smtClean="0">
                <a:solidFill>
                  <a:srgbClr val="C00000"/>
                </a:solidFill>
                <a:latin typeface="+mn-lt"/>
              </a:rPr>
              <a:t>2. </a:t>
            </a:r>
            <a:r>
              <a:rPr lang="en-US" sz="2400" b="1" dirty="0" err="1" smtClean="0">
                <a:solidFill>
                  <a:srgbClr val="C00000"/>
                </a:solidFill>
                <a:latin typeface="+mn-lt"/>
              </a:rPr>
              <a:t>Thuế</a:t>
            </a:r>
            <a:r>
              <a:rPr lang="en-US" sz="2400" b="1" dirty="0" smtClean="0">
                <a:solidFill>
                  <a:srgbClr val="C00000"/>
                </a:solidFill>
                <a:latin typeface="+mn-lt"/>
              </a:rPr>
              <a:t> </a:t>
            </a:r>
            <a:r>
              <a:rPr lang="en-US" sz="2400" b="1" dirty="0" err="1" smtClean="0">
                <a:solidFill>
                  <a:srgbClr val="C00000"/>
                </a:solidFill>
                <a:latin typeface="+mn-lt"/>
              </a:rPr>
              <a:t>thu</a:t>
            </a:r>
            <a:r>
              <a:rPr lang="en-US" sz="2400" b="1" dirty="0" smtClean="0">
                <a:solidFill>
                  <a:srgbClr val="C00000"/>
                </a:solidFill>
                <a:latin typeface="+mn-lt"/>
              </a:rPr>
              <a:t> </a:t>
            </a:r>
            <a:r>
              <a:rPr lang="en-US" sz="2400" b="1" dirty="0" err="1" smtClean="0">
                <a:solidFill>
                  <a:srgbClr val="C00000"/>
                </a:solidFill>
                <a:latin typeface="+mn-lt"/>
              </a:rPr>
              <a:t>nhập</a:t>
            </a:r>
            <a:r>
              <a:rPr lang="en-US" sz="2400" b="1" dirty="0" smtClean="0">
                <a:solidFill>
                  <a:srgbClr val="C00000"/>
                </a:solidFill>
                <a:latin typeface="+mn-lt"/>
              </a:rPr>
              <a:t> </a:t>
            </a:r>
            <a:r>
              <a:rPr lang="en-US" sz="2400" b="1" dirty="0" err="1" smtClean="0">
                <a:solidFill>
                  <a:srgbClr val="C00000"/>
                </a:solidFill>
                <a:latin typeface="+mn-lt"/>
              </a:rPr>
              <a:t>cá</a:t>
            </a:r>
            <a:r>
              <a:rPr lang="en-US" sz="2400" b="1" dirty="0" smtClean="0">
                <a:solidFill>
                  <a:srgbClr val="C00000"/>
                </a:solidFill>
                <a:latin typeface="+mn-lt"/>
              </a:rPr>
              <a:t> </a:t>
            </a:r>
            <a:r>
              <a:rPr lang="en-US" sz="2400" b="1" dirty="0" err="1" smtClean="0">
                <a:solidFill>
                  <a:srgbClr val="C00000"/>
                </a:solidFill>
                <a:latin typeface="+mn-lt"/>
              </a:rPr>
              <a:t>nhân</a:t>
            </a:r>
            <a:endParaRPr sz="2400" b="1" dirty="0">
              <a:solidFill>
                <a:srgbClr val="C00000"/>
              </a:solidFill>
              <a:latin typeface="+mn-lt"/>
            </a:endParaRPr>
          </a:p>
        </p:txBody>
      </p:sp>
      <p:grpSp>
        <p:nvGrpSpPr>
          <p:cNvPr id="1795" name="Google Shape;1795;p63"/>
          <p:cNvGrpSpPr/>
          <p:nvPr/>
        </p:nvGrpSpPr>
        <p:grpSpPr>
          <a:xfrm>
            <a:off x="6418906" y="2059601"/>
            <a:ext cx="3272239" cy="1792100"/>
            <a:chOff x="5957831" y="2103576"/>
            <a:chExt cx="3272239" cy="1792100"/>
          </a:xfrm>
        </p:grpSpPr>
        <p:grpSp>
          <p:nvGrpSpPr>
            <p:cNvPr id="1796" name="Google Shape;1796;p63"/>
            <p:cNvGrpSpPr/>
            <p:nvPr/>
          </p:nvGrpSpPr>
          <p:grpSpPr>
            <a:xfrm flipH="1">
              <a:off x="5957909" y="2860341"/>
              <a:ext cx="1084404" cy="989505"/>
              <a:chOff x="760050" y="2874625"/>
              <a:chExt cx="1485485" cy="1355487"/>
            </a:xfrm>
          </p:grpSpPr>
          <p:sp>
            <p:nvSpPr>
              <p:cNvPr id="1797" name="Google Shape;1797;p63"/>
              <p:cNvSpPr/>
              <p:nvPr/>
            </p:nvSpPr>
            <p:spPr>
              <a:xfrm>
                <a:off x="760050" y="2874625"/>
                <a:ext cx="1356230" cy="1355487"/>
              </a:xfrm>
              <a:custGeom>
                <a:avLst/>
                <a:gdLst/>
                <a:ahLst/>
                <a:cxnLst/>
                <a:rect l="l" t="t" r="r" b="b"/>
                <a:pathLst>
                  <a:path w="60210" h="60177" extrusionOk="0">
                    <a:moveTo>
                      <a:pt x="30055" y="0"/>
                    </a:moveTo>
                    <a:cubicBezTo>
                      <a:pt x="18347" y="0"/>
                      <a:pt x="8206" y="6672"/>
                      <a:pt x="3236" y="16479"/>
                    </a:cubicBezTo>
                    <a:cubicBezTo>
                      <a:pt x="1168" y="20548"/>
                      <a:pt x="0" y="25185"/>
                      <a:pt x="0" y="30089"/>
                    </a:cubicBezTo>
                    <a:cubicBezTo>
                      <a:pt x="0" y="32557"/>
                      <a:pt x="267" y="34925"/>
                      <a:pt x="868" y="37227"/>
                    </a:cubicBezTo>
                    <a:cubicBezTo>
                      <a:pt x="1335" y="39195"/>
                      <a:pt x="2035" y="41097"/>
                      <a:pt x="2869" y="42898"/>
                    </a:cubicBezTo>
                    <a:cubicBezTo>
                      <a:pt x="4070" y="45400"/>
                      <a:pt x="5604" y="47735"/>
                      <a:pt x="7406" y="49836"/>
                    </a:cubicBezTo>
                    <a:cubicBezTo>
                      <a:pt x="12910" y="56174"/>
                      <a:pt x="21049" y="60177"/>
                      <a:pt x="30088" y="60177"/>
                    </a:cubicBezTo>
                    <a:cubicBezTo>
                      <a:pt x="42130" y="60177"/>
                      <a:pt x="52538" y="53138"/>
                      <a:pt x="57308" y="42898"/>
                    </a:cubicBezTo>
                    <a:cubicBezTo>
                      <a:pt x="59143" y="39028"/>
                      <a:pt x="60210" y="34692"/>
                      <a:pt x="60210" y="30122"/>
                    </a:cubicBezTo>
                    <a:cubicBezTo>
                      <a:pt x="60210" y="26519"/>
                      <a:pt x="59576" y="23117"/>
                      <a:pt x="58375" y="19881"/>
                    </a:cubicBezTo>
                    <a:cubicBezTo>
                      <a:pt x="57908" y="18714"/>
                      <a:pt x="57441" y="17580"/>
                      <a:pt x="56874" y="16479"/>
                    </a:cubicBezTo>
                    <a:cubicBezTo>
                      <a:pt x="55707" y="14177"/>
                      <a:pt x="54272" y="12042"/>
                      <a:pt x="52571" y="10141"/>
                    </a:cubicBezTo>
                    <a:cubicBezTo>
                      <a:pt x="47067" y="3903"/>
                      <a:pt x="39028" y="0"/>
                      <a:pt x="30055" y="0"/>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63"/>
              <p:cNvSpPr/>
              <p:nvPr/>
            </p:nvSpPr>
            <p:spPr>
              <a:xfrm>
                <a:off x="889282" y="2874625"/>
                <a:ext cx="1356253" cy="1355487"/>
              </a:xfrm>
              <a:custGeom>
                <a:avLst/>
                <a:gdLst/>
                <a:ahLst/>
                <a:cxnLst/>
                <a:rect l="l" t="t" r="r" b="b"/>
                <a:pathLst>
                  <a:path w="60211" h="60177" extrusionOk="0">
                    <a:moveTo>
                      <a:pt x="30056" y="0"/>
                    </a:moveTo>
                    <a:cubicBezTo>
                      <a:pt x="18347" y="0"/>
                      <a:pt x="8207" y="6672"/>
                      <a:pt x="3270" y="16479"/>
                    </a:cubicBezTo>
                    <a:cubicBezTo>
                      <a:pt x="1168" y="20548"/>
                      <a:pt x="1" y="25185"/>
                      <a:pt x="1" y="30089"/>
                    </a:cubicBezTo>
                    <a:cubicBezTo>
                      <a:pt x="1" y="32557"/>
                      <a:pt x="301" y="34925"/>
                      <a:pt x="868" y="37227"/>
                    </a:cubicBezTo>
                    <a:cubicBezTo>
                      <a:pt x="1335" y="39195"/>
                      <a:pt x="2036" y="41097"/>
                      <a:pt x="2869" y="42898"/>
                    </a:cubicBezTo>
                    <a:cubicBezTo>
                      <a:pt x="4104" y="45400"/>
                      <a:pt x="5638" y="47735"/>
                      <a:pt x="7439" y="49836"/>
                    </a:cubicBezTo>
                    <a:cubicBezTo>
                      <a:pt x="12943" y="56174"/>
                      <a:pt x="21049" y="60177"/>
                      <a:pt x="30122" y="60177"/>
                    </a:cubicBezTo>
                    <a:cubicBezTo>
                      <a:pt x="42164" y="60177"/>
                      <a:pt x="52538" y="53138"/>
                      <a:pt x="57342" y="42898"/>
                    </a:cubicBezTo>
                    <a:cubicBezTo>
                      <a:pt x="59176" y="39028"/>
                      <a:pt x="60210" y="34692"/>
                      <a:pt x="60210" y="30122"/>
                    </a:cubicBezTo>
                    <a:cubicBezTo>
                      <a:pt x="60210" y="26519"/>
                      <a:pt x="59577" y="23117"/>
                      <a:pt x="58376" y="19881"/>
                    </a:cubicBezTo>
                    <a:cubicBezTo>
                      <a:pt x="57909" y="18714"/>
                      <a:pt x="57475" y="17580"/>
                      <a:pt x="56875" y="16479"/>
                    </a:cubicBezTo>
                    <a:cubicBezTo>
                      <a:pt x="55707" y="14177"/>
                      <a:pt x="54306" y="12042"/>
                      <a:pt x="52572" y="10141"/>
                    </a:cubicBezTo>
                    <a:cubicBezTo>
                      <a:pt x="47068" y="3903"/>
                      <a:pt x="39029" y="0"/>
                      <a:pt x="30056"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63"/>
              <p:cNvSpPr/>
              <p:nvPr/>
            </p:nvSpPr>
            <p:spPr>
              <a:xfrm>
                <a:off x="992992" y="2979078"/>
                <a:ext cx="1149608" cy="1148865"/>
              </a:xfrm>
              <a:custGeom>
                <a:avLst/>
                <a:gdLst/>
                <a:ahLst/>
                <a:cxnLst/>
                <a:rect l="l" t="t" r="r" b="b"/>
                <a:pathLst>
                  <a:path w="51037" h="51004" extrusionOk="0">
                    <a:moveTo>
                      <a:pt x="25518" y="0"/>
                    </a:moveTo>
                    <a:cubicBezTo>
                      <a:pt x="11408" y="0"/>
                      <a:pt x="0" y="11408"/>
                      <a:pt x="0" y="25518"/>
                    </a:cubicBezTo>
                    <a:cubicBezTo>
                      <a:pt x="0" y="28687"/>
                      <a:pt x="567" y="31756"/>
                      <a:pt x="1668" y="34558"/>
                    </a:cubicBezTo>
                    <a:cubicBezTo>
                      <a:pt x="3336" y="38895"/>
                      <a:pt x="6104" y="42697"/>
                      <a:pt x="9707" y="45533"/>
                    </a:cubicBezTo>
                    <a:cubicBezTo>
                      <a:pt x="10441" y="46100"/>
                      <a:pt x="11241" y="46700"/>
                      <a:pt x="12075" y="47201"/>
                    </a:cubicBezTo>
                    <a:cubicBezTo>
                      <a:pt x="14544" y="48735"/>
                      <a:pt x="17279" y="49802"/>
                      <a:pt x="20248" y="50436"/>
                    </a:cubicBezTo>
                    <a:cubicBezTo>
                      <a:pt x="20681" y="50536"/>
                      <a:pt x="21048" y="50603"/>
                      <a:pt x="21449" y="50636"/>
                    </a:cubicBezTo>
                    <a:cubicBezTo>
                      <a:pt x="22783" y="50870"/>
                      <a:pt x="24117" y="51003"/>
                      <a:pt x="25518" y="51003"/>
                    </a:cubicBezTo>
                    <a:cubicBezTo>
                      <a:pt x="39595" y="51003"/>
                      <a:pt x="51036" y="39562"/>
                      <a:pt x="51036" y="25485"/>
                    </a:cubicBezTo>
                    <a:cubicBezTo>
                      <a:pt x="51036" y="22583"/>
                      <a:pt x="50569" y="19848"/>
                      <a:pt x="49635" y="17346"/>
                    </a:cubicBezTo>
                    <a:cubicBezTo>
                      <a:pt x="48568" y="14110"/>
                      <a:pt x="46867" y="11208"/>
                      <a:pt x="44632" y="8706"/>
                    </a:cubicBezTo>
                    <a:cubicBezTo>
                      <a:pt x="44031" y="7939"/>
                      <a:pt x="43298" y="7272"/>
                      <a:pt x="42597" y="6605"/>
                    </a:cubicBezTo>
                    <a:cubicBezTo>
                      <a:pt x="39261" y="3569"/>
                      <a:pt x="35092" y="1401"/>
                      <a:pt x="30455" y="500"/>
                    </a:cubicBezTo>
                    <a:cubicBezTo>
                      <a:pt x="28854" y="167"/>
                      <a:pt x="27219" y="0"/>
                      <a:pt x="25518" y="0"/>
                    </a:cubicBezTo>
                    <a:close/>
                  </a:path>
                </a:pathLst>
              </a:custGeom>
              <a:solidFill>
                <a:srgbClr val="FB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63"/>
              <p:cNvSpPr/>
              <p:nvPr/>
            </p:nvSpPr>
            <p:spPr>
              <a:xfrm flipH="1">
                <a:off x="1246192" y="3142865"/>
                <a:ext cx="626668" cy="818266"/>
              </a:xfrm>
              <a:custGeom>
                <a:avLst/>
                <a:gdLst/>
                <a:ahLst/>
                <a:cxnLst/>
                <a:rect l="l" t="t" r="r" b="b"/>
                <a:pathLst>
                  <a:path w="27821" h="36327" extrusionOk="0">
                    <a:moveTo>
                      <a:pt x="14311" y="9608"/>
                    </a:moveTo>
                    <a:cubicBezTo>
                      <a:pt x="16512" y="9608"/>
                      <a:pt x="17847" y="10142"/>
                      <a:pt x="18213" y="11276"/>
                    </a:cubicBezTo>
                    <a:cubicBezTo>
                      <a:pt x="18280" y="11543"/>
                      <a:pt x="18347" y="11776"/>
                      <a:pt x="18347" y="12076"/>
                    </a:cubicBezTo>
                    <a:cubicBezTo>
                      <a:pt x="18347" y="12977"/>
                      <a:pt x="18013" y="13644"/>
                      <a:pt x="17346" y="14111"/>
                    </a:cubicBezTo>
                    <a:cubicBezTo>
                      <a:pt x="16679" y="14578"/>
                      <a:pt x="15712" y="14778"/>
                      <a:pt x="14511" y="14778"/>
                    </a:cubicBezTo>
                    <a:lnTo>
                      <a:pt x="11909" y="14778"/>
                    </a:lnTo>
                    <a:lnTo>
                      <a:pt x="11909" y="9608"/>
                    </a:lnTo>
                    <a:close/>
                    <a:moveTo>
                      <a:pt x="14711" y="20449"/>
                    </a:moveTo>
                    <a:cubicBezTo>
                      <a:pt x="16079" y="20449"/>
                      <a:pt x="17146" y="20682"/>
                      <a:pt x="17847" y="21216"/>
                    </a:cubicBezTo>
                    <a:cubicBezTo>
                      <a:pt x="18547" y="21683"/>
                      <a:pt x="18914" y="22450"/>
                      <a:pt x="18914" y="23418"/>
                    </a:cubicBezTo>
                    <a:cubicBezTo>
                      <a:pt x="18914" y="25453"/>
                      <a:pt x="17580" y="26487"/>
                      <a:pt x="14878" y="26487"/>
                    </a:cubicBezTo>
                    <a:lnTo>
                      <a:pt x="11876" y="26487"/>
                    </a:lnTo>
                    <a:lnTo>
                      <a:pt x="11876" y="20449"/>
                    </a:lnTo>
                    <a:close/>
                    <a:moveTo>
                      <a:pt x="6639" y="1"/>
                    </a:moveTo>
                    <a:lnTo>
                      <a:pt x="6639" y="3704"/>
                    </a:lnTo>
                    <a:lnTo>
                      <a:pt x="0" y="3704"/>
                    </a:lnTo>
                    <a:lnTo>
                      <a:pt x="0" y="9174"/>
                    </a:lnTo>
                    <a:lnTo>
                      <a:pt x="3336" y="9174"/>
                    </a:lnTo>
                    <a:lnTo>
                      <a:pt x="3336" y="26954"/>
                    </a:lnTo>
                    <a:lnTo>
                      <a:pt x="0" y="26954"/>
                    </a:lnTo>
                    <a:lnTo>
                      <a:pt x="0" y="32458"/>
                    </a:lnTo>
                    <a:lnTo>
                      <a:pt x="6639" y="32458"/>
                    </a:lnTo>
                    <a:lnTo>
                      <a:pt x="6639" y="36327"/>
                    </a:lnTo>
                    <a:lnTo>
                      <a:pt x="9707" y="36327"/>
                    </a:lnTo>
                    <a:lnTo>
                      <a:pt x="9707" y="32458"/>
                    </a:lnTo>
                    <a:lnTo>
                      <a:pt x="12910" y="32458"/>
                    </a:lnTo>
                    <a:lnTo>
                      <a:pt x="12910" y="36327"/>
                    </a:lnTo>
                    <a:lnTo>
                      <a:pt x="15979" y="36327"/>
                    </a:lnTo>
                    <a:lnTo>
                      <a:pt x="15979" y="32458"/>
                    </a:lnTo>
                    <a:cubicBezTo>
                      <a:pt x="19581" y="32424"/>
                      <a:pt x="22416" y="31657"/>
                      <a:pt x="24551" y="30223"/>
                    </a:cubicBezTo>
                    <a:cubicBezTo>
                      <a:pt x="26720" y="28722"/>
                      <a:pt x="27820" y="26653"/>
                      <a:pt x="27820" y="24052"/>
                    </a:cubicBezTo>
                    <a:cubicBezTo>
                      <a:pt x="27754" y="22317"/>
                      <a:pt x="27287" y="20883"/>
                      <a:pt x="26419" y="19782"/>
                    </a:cubicBezTo>
                    <a:cubicBezTo>
                      <a:pt x="25552" y="18714"/>
                      <a:pt x="24084" y="17914"/>
                      <a:pt x="22150" y="17413"/>
                    </a:cubicBezTo>
                    <a:lnTo>
                      <a:pt x="22150" y="17213"/>
                    </a:lnTo>
                    <a:cubicBezTo>
                      <a:pt x="23651" y="16880"/>
                      <a:pt x="24852" y="16112"/>
                      <a:pt x="25752" y="14978"/>
                    </a:cubicBezTo>
                    <a:cubicBezTo>
                      <a:pt x="26686" y="13878"/>
                      <a:pt x="27153" y="12477"/>
                      <a:pt x="27153" y="10875"/>
                    </a:cubicBezTo>
                    <a:cubicBezTo>
                      <a:pt x="27153" y="8407"/>
                      <a:pt x="26086" y="6606"/>
                      <a:pt x="24018" y="5438"/>
                    </a:cubicBezTo>
                    <a:cubicBezTo>
                      <a:pt x="23817" y="5305"/>
                      <a:pt x="23551" y="5205"/>
                      <a:pt x="23350" y="5105"/>
                    </a:cubicBezTo>
                    <a:cubicBezTo>
                      <a:pt x="21549" y="4304"/>
                      <a:pt x="19081" y="3870"/>
                      <a:pt x="15979" y="3737"/>
                    </a:cubicBezTo>
                    <a:lnTo>
                      <a:pt x="15979" y="1"/>
                    </a:lnTo>
                    <a:lnTo>
                      <a:pt x="12910" y="1"/>
                    </a:lnTo>
                    <a:lnTo>
                      <a:pt x="12910" y="3737"/>
                    </a:lnTo>
                    <a:lnTo>
                      <a:pt x="9707" y="3737"/>
                    </a:lnTo>
                    <a:lnTo>
                      <a:pt x="970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1" name="Google Shape;1801;p63"/>
            <p:cNvGrpSpPr/>
            <p:nvPr/>
          </p:nvGrpSpPr>
          <p:grpSpPr>
            <a:xfrm>
              <a:off x="5957831" y="2103576"/>
              <a:ext cx="3272239" cy="1792100"/>
              <a:chOff x="6136975" y="1993000"/>
              <a:chExt cx="2250663" cy="1232616"/>
            </a:xfrm>
          </p:grpSpPr>
          <p:sp>
            <p:nvSpPr>
              <p:cNvPr id="1802" name="Google Shape;1802;p63"/>
              <p:cNvSpPr/>
              <p:nvPr/>
            </p:nvSpPr>
            <p:spPr>
              <a:xfrm>
                <a:off x="6136975" y="1993000"/>
                <a:ext cx="1227664" cy="514011"/>
              </a:xfrm>
              <a:custGeom>
                <a:avLst/>
                <a:gdLst/>
                <a:ahLst/>
                <a:cxnLst/>
                <a:rect l="l" t="t" r="r" b="b"/>
                <a:pathLst>
                  <a:path w="33225" h="13911" extrusionOk="0">
                    <a:moveTo>
                      <a:pt x="33224" y="3804"/>
                    </a:moveTo>
                    <a:cubicBezTo>
                      <a:pt x="32924" y="3737"/>
                      <a:pt x="29255" y="701"/>
                      <a:pt x="29021" y="668"/>
                    </a:cubicBezTo>
                    <a:cubicBezTo>
                      <a:pt x="25752" y="1"/>
                      <a:pt x="13410" y="668"/>
                      <a:pt x="13410" y="668"/>
                    </a:cubicBezTo>
                    <a:lnTo>
                      <a:pt x="6138" y="5438"/>
                    </a:lnTo>
                    <a:cubicBezTo>
                      <a:pt x="6138" y="5438"/>
                      <a:pt x="1" y="12176"/>
                      <a:pt x="701" y="12944"/>
                    </a:cubicBezTo>
                    <a:cubicBezTo>
                      <a:pt x="1402" y="13677"/>
                      <a:pt x="3170" y="13911"/>
                      <a:pt x="4337" y="12910"/>
                    </a:cubicBezTo>
                    <a:cubicBezTo>
                      <a:pt x="5505" y="11910"/>
                      <a:pt x="9708" y="5472"/>
                      <a:pt x="9708" y="5472"/>
                    </a:cubicBezTo>
                    <a:cubicBezTo>
                      <a:pt x="9708" y="5472"/>
                      <a:pt x="15011" y="3837"/>
                      <a:pt x="15345" y="3837"/>
                    </a:cubicBezTo>
                    <a:cubicBezTo>
                      <a:pt x="15679" y="3837"/>
                      <a:pt x="25386" y="7506"/>
                      <a:pt x="25386" y="75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63"/>
              <p:cNvSpPr/>
              <p:nvPr/>
            </p:nvSpPr>
            <p:spPr>
              <a:xfrm>
                <a:off x="6193695" y="2015208"/>
                <a:ext cx="2193943" cy="1210408"/>
              </a:xfrm>
              <a:custGeom>
                <a:avLst/>
                <a:gdLst/>
                <a:ahLst/>
                <a:cxnLst/>
                <a:rect l="l" t="t" r="r" b="b"/>
                <a:pathLst>
                  <a:path w="59376" h="32758" extrusionOk="0">
                    <a:moveTo>
                      <a:pt x="59376" y="10475"/>
                    </a:moveTo>
                    <a:cubicBezTo>
                      <a:pt x="45833" y="8974"/>
                      <a:pt x="40362" y="4871"/>
                      <a:pt x="27486" y="67"/>
                    </a:cubicBezTo>
                    <a:cubicBezTo>
                      <a:pt x="27286" y="0"/>
                      <a:pt x="13143" y="968"/>
                      <a:pt x="12643" y="868"/>
                    </a:cubicBezTo>
                    <a:cubicBezTo>
                      <a:pt x="12142" y="801"/>
                      <a:pt x="3870" y="7506"/>
                      <a:pt x="3870" y="7506"/>
                    </a:cubicBezTo>
                    <a:cubicBezTo>
                      <a:pt x="3870" y="7506"/>
                      <a:pt x="0" y="14477"/>
                      <a:pt x="200" y="14744"/>
                    </a:cubicBezTo>
                    <a:cubicBezTo>
                      <a:pt x="434" y="15045"/>
                      <a:pt x="2369" y="16245"/>
                      <a:pt x="4837" y="13844"/>
                    </a:cubicBezTo>
                    <a:cubicBezTo>
                      <a:pt x="7272" y="11409"/>
                      <a:pt x="8773" y="8840"/>
                      <a:pt x="8773" y="8840"/>
                    </a:cubicBezTo>
                    <a:cubicBezTo>
                      <a:pt x="8773" y="8840"/>
                      <a:pt x="13810" y="7639"/>
                      <a:pt x="14044" y="7673"/>
                    </a:cubicBezTo>
                    <a:cubicBezTo>
                      <a:pt x="28320" y="9040"/>
                      <a:pt x="29154" y="14344"/>
                      <a:pt x="27687" y="20315"/>
                    </a:cubicBezTo>
                    <a:cubicBezTo>
                      <a:pt x="27220" y="22083"/>
                      <a:pt x="22850" y="24885"/>
                      <a:pt x="22550" y="24818"/>
                    </a:cubicBezTo>
                    <a:cubicBezTo>
                      <a:pt x="22283" y="24751"/>
                      <a:pt x="16512" y="27887"/>
                      <a:pt x="14711" y="29221"/>
                    </a:cubicBezTo>
                    <a:cubicBezTo>
                      <a:pt x="12909" y="30556"/>
                      <a:pt x="15078" y="32757"/>
                      <a:pt x="16045" y="32757"/>
                    </a:cubicBezTo>
                    <a:cubicBezTo>
                      <a:pt x="17012" y="32757"/>
                      <a:pt x="25652" y="30722"/>
                      <a:pt x="26819" y="30489"/>
                    </a:cubicBezTo>
                    <a:cubicBezTo>
                      <a:pt x="27386" y="30355"/>
                      <a:pt x="33224" y="29822"/>
                      <a:pt x="37293" y="28654"/>
                    </a:cubicBezTo>
                    <a:cubicBezTo>
                      <a:pt x="37994" y="28421"/>
                      <a:pt x="48335" y="23517"/>
                      <a:pt x="48368" y="23517"/>
                    </a:cubicBezTo>
                    <a:cubicBezTo>
                      <a:pt x="48802" y="23551"/>
                      <a:pt x="56340" y="23751"/>
                      <a:pt x="58542" y="235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63"/>
              <p:cNvSpPr/>
              <p:nvPr/>
            </p:nvSpPr>
            <p:spPr>
              <a:xfrm>
                <a:off x="6729854" y="3061661"/>
                <a:ext cx="198495" cy="154118"/>
              </a:xfrm>
              <a:custGeom>
                <a:avLst/>
                <a:gdLst/>
                <a:ahLst/>
                <a:cxnLst/>
                <a:rect l="l" t="t" r="r" b="b"/>
                <a:pathLst>
                  <a:path w="5372" h="4171" extrusionOk="0">
                    <a:moveTo>
                      <a:pt x="3103" y="334"/>
                    </a:moveTo>
                    <a:cubicBezTo>
                      <a:pt x="2102" y="668"/>
                      <a:pt x="601" y="1235"/>
                      <a:pt x="301" y="2035"/>
                    </a:cubicBezTo>
                    <a:cubicBezTo>
                      <a:pt x="1" y="2836"/>
                      <a:pt x="468" y="3670"/>
                      <a:pt x="1135" y="3903"/>
                    </a:cubicBezTo>
                    <a:cubicBezTo>
                      <a:pt x="1835" y="4170"/>
                      <a:pt x="3870" y="3503"/>
                      <a:pt x="4304" y="3336"/>
                    </a:cubicBezTo>
                    <a:cubicBezTo>
                      <a:pt x="5371" y="2969"/>
                      <a:pt x="4137" y="1"/>
                      <a:pt x="3103" y="334"/>
                    </a:cubicBezTo>
                    <a:close/>
                  </a:path>
                </a:pathLst>
              </a:custGeom>
              <a:solidFill>
                <a:srgbClr val="FDE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63"/>
              <p:cNvSpPr/>
              <p:nvPr/>
            </p:nvSpPr>
            <p:spPr>
              <a:xfrm>
                <a:off x="6192439" y="2414575"/>
                <a:ext cx="104827" cy="147948"/>
              </a:xfrm>
              <a:custGeom>
                <a:avLst/>
                <a:gdLst/>
                <a:ahLst/>
                <a:cxnLst/>
                <a:rect l="l" t="t" r="r" b="b"/>
                <a:pathLst>
                  <a:path w="2837" h="4004" extrusionOk="0">
                    <a:moveTo>
                      <a:pt x="2669" y="34"/>
                    </a:moveTo>
                    <a:cubicBezTo>
                      <a:pt x="2536" y="0"/>
                      <a:pt x="1969" y="0"/>
                      <a:pt x="1969" y="0"/>
                    </a:cubicBezTo>
                    <a:cubicBezTo>
                      <a:pt x="1969" y="0"/>
                      <a:pt x="1" y="3669"/>
                      <a:pt x="134" y="3836"/>
                    </a:cubicBezTo>
                    <a:cubicBezTo>
                      <a:pt x="301" y="4003"/>
                      <a:pt x="801" y="3836"/>
                      <a:pt x="1202" y="3536"/>
                    </a:cubicBezTo>
                    <a:cubicBezTo>
                      <a:pt x="1635" y="3236"/>
                      <a:pt x="2536" y="934"/>
                      <a:pt x="2669" y="601"/>
                    </a:cubicBezTo>
                    <a:cubicBezTo>
                      <a:pt x="2836" y="334"/>
                      <a:pt x="2669" y="34"/>
                      <a:pt x="2669" y="34"/>
                    </a:cubicBezTo>
                    <a:close/>
                  </a:path>
                </a:pathLst>
              </a:custGeom>
              <a:solidFill>
                <a:srgbClr val="FDE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63"/>
              <p:cNvSpPr/>
              <p:nvPr/>
            </p:nvSpPr>
            <p:spPr>
              <a:xfrm>
                <a:off x="6151792" y="2318428"/>
                <a:ext cx="129436" cy="149167"/>
              </a:xfrm>
              <a:custGeom>
                <a:avLst/>
                <a:gdLst/>
                <a:ahLst/>
                <a:cxnLst/>
                <a:rect l="l" t="t" r="r" b="b"/>
                <a:pathLst>
                  <a:path w="3503" h="4037" extrusionOk="0">
                    <a:moveTo>
                      <a:pt x="3302" y="100"/>
                    </a:moveTo>
                    <a:cubicBezTo>
                      <a:pt x="3169" y="34"/>
                      <a:pt x="2802" y="0"/>
                      <a:pt x="2502" y="367"/>
                    </a:cubicBezTo>
                    <a:cubicBezTo>
                      <a:pt x="2235" y="768"/>
                      <a:pt x="0" y="3770"/>
                      <a:pt x="133" y="3870"/>
                    </a:cubicBezTo>
                    <a:cubicBezTo>
                      <a:pt x="300" y="4037"/>
                      <a:pt x="834" y="3836"/>
                      <a:pt x="1234" y="3536"/>
                    </a:cubicBezTo>
                    <a:cubicBezTo>
                      <a:pt x="1635" y="3269"/>
                      <a:pt x="3169" y="1001"/>
                      <a:pt x="3336" y="667"/>
                    </a:cubicBezTo>
                    <a:cubicBezTo>
                      <a:pt x="3503" y="367"/>
                      <a:pt x="3302" y="100"/>
                      <a:pt x="3302" y="100"/>
                    </a:cubicBezTo>
                    <a:close/>
                  </a:path>
                </a:pathLst>
              </a:custGeom>
              <a:solidFill>
                <a:srgbClr val="FDE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07" name="Google Shape;1807;p63"/>
          <p:cNvGrpSpPr/>
          <p:nvPr/>
        </p:nvGrpSpPr>
        <p:grpSpPr>
          <a:xfrm>
            <a:off x="6664475" y="3989902"/>
            <a:ext cx="542964" cy="465786"/>
            <a:chOff x="5863675" y="3789852"/>
            <a:chExt cx="542964" cy="465786"/>
          </a:xfrm>
        </p:grpSpPr>
        <p:sp>
          <p:nvSpPr>
            <p:cNvPr id="1808" name="Google Shape;1808;p63"/>
            <p:cNvSpPr/>
            <p:nvPr/>
          </p:nvSpPr>
          <p:spPr>
            <a:xfrm>
              <a:off x="5863675" y="3789852"/>
              <a:ext cx="246376" cy="285134"/>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63"/>
            <p:cNvSpPr/>
            <p:nvPr/>
          </p:nvSpPr>
          <p:spPr>
            <a:xfrm>
              <a:off x="6250483" y="4074917"/>
              <a:ext cx="156156" cy="180721"/>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765584" y="1154372"/>
            <a:ext cx="5402605" cy="3323987"/>
          </a:xfrm>
          <a:prstGeom prst="rect">
            <a:avLst/>
          </a:prstGeom>
        </p:spPr>
        <p:txBody>
          <a:bodyPr wrap="square">
            <a:spAutoFit/>
          </a:bodyPr>
          <a:lstStyle/>
          <a:p>
            <a:pPr algn="just">
              <a:lnSpc>
                <a:spcPct val="150000"/>
              </a:lnSpc>
            </a:pPr>
            <a:r>
              <a:rPr lang="vi-VN" sz="2000" dirty="0"/>
              <a:t>Thuế thu nhập cá nhân là khoản tiền (thuế) mà người có thu nhập phải trích nộp một phần vào ngân sách nhà nước sau khi đã tính các khoản được giảm trừ. Các khoản giảm trừ thông thường bao gồm: </a:t>
            </a:r>
          </a:p>
          <a:p>
            <a:pPr marL="342900" indent="-342900" algn="just">
              <a:lnSpc>
                <a:spcPct val="150000"/>
              </a:lnSpc>
              <a:buFont typeface="Wingdings" panose="05000000000000000000" pitchFamily="2" charset="2"/>
              <a:buChar char="Ø"/>
            </a:pPr>
            <a:r>
              <a:rPr lang="vi-VN" sz="2000" dirty="0" smtClean="0"/>
              <a:t>Giảm </a:t>
            </a:r>
            <a:r>
              <a:rPr lang="vi-VN" sz="2000" dirty="0"/>
              <a:t>trừ bản </a:t>
            </a:r>
            <a:r>
              <a:rPr lang="vi-VN" sz="2000" dirty="0" smtClean="0"/>
              <a:t>thân;</a:t>
            </a:r>
            <a:endParaRPr lang="en-US" sz="2000" dirty="0" smtClean="0"/>
          </a:p>
          <a:p>
            <a:pPr marL="342900" indent="-342900" algn="just">
              <a:lnSpc>
                <a:spcPct val="150000"/>
              </a:lnSpc>
              <a:buFont typeface="Wingdings" panose="05000000000000000000" pitchFamily="2" charset="2"/>
              <a:buChar char="Ø"/>
            </a:pPr>
            <a:r>
              <a:rPr lang="vi-VN" sz="2000" dirty="0" smtClean="0"/>
              <a:t>Giảm </a:t>
            </a:r>
            <a:r>
              <a:rPr lang="vi-VN" sz="2000" dirty="0"/>
              <a:t>trừ người phụ thuộc.</a:t>
            </a:r>
          </a:p>
        </p:txBody>
      </p:sp>
    </p:spTree>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93"/>
                                        </p:tgtEl>
                                        <p:attrNameLst>
                                          <p:attrName>style.visibility</p:attrName>
                                        </p:attrNameLst>
                                      </p:cBhvr>
                                      <p:to>
                                        <p:strVal val="visible"/>
                                      </p:to>
                                    </p:set>
                                    <p:animEffect transition="in" filter="wipe(left)">
                                      <p:cBhvr>
                                        <p:cTn id="7" dur="500"/>
                                        <p:tgtEl>
                                          <p:spTgt spid="179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up)">
                                      <p:cBhvr>
                                        <p:cTn id="12" dur="500"/>
                                        <p:tgtEl>
                                          <p:spTgt spid="2">
                                            <p:txEl>
                                              <p:pRg st="0" end="0"/>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up)">
                                      <p:cBhvr>
                                        <p:cTn id="15" dur="500"/>
                                        <p:tgtEl>
                                          <p:spTgt spid="2">
                                            <p:txEl>
                                              <p:pRg st="1" end="1"/>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wipe(up)">
                                      <p:cBhvr>
                                        <p:cTn id="18"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grpSp>
        <p:nvGrpSpPr>
          <p:cNvPr id="1083" name="Google Shape;1083;p46"/>
          <p:cNvGrpSpPr/>
          <p:nvPr/>
        </p:nvGrpSpPr>
        <p:grpSpPr>
          <a:xfrm>
            <a:off x="2725019" y="3059594"/>
            <a:ext cx="3693962" cy="2706805"/>
            <a:chOff x="1629925" y="1892625"/>
            <a:chExt cx="4486775" cy="3287750"/>
          </a:xfrm>
        </p:grpSpPr>
        <p:sp>
          <p:nvSpPr>
            <p:cNvPr id="1084" name="Google Shape;1084;p46"/>
            <p:cNvSpPr/>
            <p:nvPr/>
          </p:nvSpPr>
          <p:spPr>
            <a:xfrm>
              <a:off x="2284300" y="1892625"/>
              <a:ext cx="3009675" cy="1924750"/>
            </a:xfrm>
            <a:custGeom>
              <a:avLst/>
              <a:gdLst/>
              <a:ahLst/>
              <a:cxnLst/>
              <a:rect l="l" t="t" r="r" b="b"/>
              <a:pathLst>
                <a:path w="120387" h="76990" extrusionOk="0">
                  <a:moveTo>
                    <a:pt x="14378" y="1"/>
                  </a:moveTo>
                  <a:cubicBezTo>
                    <a:pt x="9140" y="1"/>
                    <a:pt x="434" y="2269"/>
                    <a:pt x="368" y="14411"/>
                  </a:cubicBezTo>
                  <a:lnTo>
                    <a:pt x="101" y="62045"/>
                  </a:lnTo>
                  <a:cubicBezTo>
                    <a:pt x="1" y="74154"/>
                    <a:pt x="8707" y="76489"/>
                    <a:pt x="13944" y="76522"/>
                  </a:cubicBezTo>
                  <a:lnTo>
                    <a:pt x="110479" y="76989"/>
                  </a:lnTo>
                  <a:cubicBezTo>
                    <a:pt x="115717" y="76989"/>
                    <a:pt x="119986" y="72619"/>
                    <a:pt x="120020" y="67215"/>
                  </a:cubicBezTo>
                  <a:lnTo>
                    <a:pt x="120353" y="10308"/>
                  </a:lnTo>
                  <a:cubicBezTo>
                    <a:pt x="120387" y="4904"/>
                    <a:pt x="116150" y="501"/>
                    <a:pt x="110913" y="468"/>
                  </a:cubicBezTo>
                  <a:lnTo>
                    <a:pt x="143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6"/>
            <p:cNvSpPr/>
            <p:nvPr/>
          </p:nvSpPr>
          <p:spPr>
            <a:xfrm>
              <a:off x="2609525" y="2067025"/>
              <a:ext cx="2534350" cy="1573000"/>
            </a:xfrm>
            <a:custGeom>
              <a:avLst/>
              <a:gdLst/>
              <a:ahLst/>
              <a:cxnLst/>
              <a:rect l="l" t="t" r="r" b="b"/>
              <a:pathLst>
                <a:path w="101374" h="62920" extrusionOk="0">
                  <a:moveTo>
                    <a:pt x="9241" y="1"/>
                  </a:moveTo>
                  <a:cubicBezTo>
                    <a:pt x="8248" y="1"/>
                    <a:pt x="6457" y="144"/>
                    <a:pt x="5238" y="1064"/>
                  </a:cubicBezTo>
                  <a:cubicBezTo>
                    <a:pt x="3470" y="2398"/>
                    <a:pt x="2136" y="4700"/>
                    <a:pt x="1969" y="5934"/>
                  </a:cubicBezTo>
                  <a:cubicBezTo>
                    <a:pt x="1" y="19710"/>
                    <a:pt x="1135" y="43628"/>
                    <a:pt x="2469" y="57271"/>
                  </a:cubicBezTo>
                  <a:cubicBezTo>
                    <a:pt x="2569" y="58405"/>
                    <a:pt x="2970" y="60073"/>
                    <a:pt x="4704" y="61540"/>
                  </a:cubicBezTo>
                  <a:cubicBezTo>
                    <a:pt x="5888" y="62549"/>
                    <a:pt x="7446" y="62722"/>
                    <a:pt x="8376" y="62722"/>
                  </a:cubicBezTo>
                  <a:cubicBezTo>
                    <a:pt x="8860" y="62722"/>
                    <a:pt x="9174" y="62675"/>
                    <a:pt x="9174" y="62675"/>
                  </a:cubicBezTo>
                  <a:lnTo>
                    <a:pt x="93101" y="62908"/>
                  </a:lnTo>
                  <a:cubicBezTo>
                    <a:pt x="93101" y="62908"/>
                    <a:pt x="93227" y="62919"/>
                    <a:pt x="93441" y="62919"/>
                  </a:cubicBezTo>
                  <a:cubicBezTo>
                    <a:pt x="94288" y="62919"/>
                    <a:pt x="96514" y="62749"/>
                    <a:pt x="97871" y="61073"/>
                  </a:cubicBezTo>
                  <a:cubicBezTo>
                    <a:pt x="99138" y="59472"/>
                    <a:pt x="99138" y="56470"/>
                    <a:pt x="99272" y="54902"/>
                  </a:cubicBezTo>
                  <a:cubicBezTo>
                    <a:pt x="100139" y="44095"/>
                    <a:pt x="101373" y="19677"/>
                    <a:pt x="99872" y="6501"/>
                  </a:cubicBezTo>
                  <a:cubicBezTo>
                    <a:pt x="99739" y="5200"/>
                    <a:pt x="99238" y="3199"/>
                    <a:pt x="97737" y="1898"/>
                  </a:cubicBezTo>
                  <a:cubicBezTo>
                    <a:pt x="96470" y="797"/>
                    <a:pt x="93701" y="764"/>
                    <a:pt x="93701" y="764"/>
                  </a:cubicBezTo>
                  <a:lnTo>
                    <a:pt x="9975" y="30"/>
                  </a:lnTo>
                  <a:cubicBezTo>
                    <a:pt x="9975" y="30"/>
                    <a:pt x="9689" y="1"/>
                    <a:pt x="9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6"/>
            <p:cNvSpPr/>
            <p:nvPr/>
          </p:nvSpPr>
          <p:spPr>
            <a:xfrm>
              <a:off x="2687925" y="2217025"/>
              <a:ext cx="1954750" cy="874000"/>
            </a:xfrm>
            <a:custGeom>
              <a:avLst/>
              <a:gdLst/>
              <a:ahLst/>
              <a:cxnLst/>
              <a:rect l="l" t="t" r="r" b="b"/>
              <a:pathLst>
                <a:path w="78190" h="34960" extrusionOk="0">
                  <a:moveTo>
                    <a:pt x="78190" y="1"/>
                  </a:moveTo>
                  <a:lnTo>
                    <a:pt x="69483" y="3003"/>
                  </a:lnTo>
                  <a:lnTo>
                    <a:pt x="71985" y="4938"/>
                  </a:lnTo>
                  <a:lnTo>
                    <a:pt x="59476" y="21049"/>
                  </a:lnTo>
                  <a:lnTo>
                    <a:pt x="41697" y="6038"/>
                  </a:lnTo>
                  <a:lnTo>
                    <a:pt x="26886" y="24585"/>
                  </a:lnTo>
                  <a:lnTo>
                    <a:pt x="11675" y="16879"/>
                  </a:lnTo>
                  <a:lnTo>
                    <a:pt x="0" y="32190"/>
                  </a:lnTo>
                  <a:lnTo>
                    <a:pt x="3336" y="34959"/>
                  </a:lnTo>
                  <a:lnTo>
                    <a:pt x="12509" y="21349"/>
                  </a:lnTo>
                  <a:lnTo>
                    <a:pt x="27787" y="29388"/>
                  </a:lnTo>
                  <a:lnTo>
                    <a:pt x="41964" y="11042"/>
                  </a:lnTo>
                  <a:lnTo>
                    <a:pt x="59476" y="25519"/>
                  </a:lnTo>
                  <a:lnTo>
                    <a:pt x="74720" y="6672"/>
                  </a:lnTo>
                  <a:lnTo>
                    <a:pt x="77856" y="8874"/>
                  </a:lnTo>
                  <a:lnTo>
                    <a:pt x="781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6"/>
            <p:cNvSpPr/>
            <p:nvPr/>
          </p:nvSpPr>
          <p:spPr>
            <a:xfrm>
              <a:off x="3252500" y="3298825"/>
              <a:ext cx="40050" cy="37475"/>
            </a:xfrm>
            <a:custGeom>
              <a:avLst/>
              <a:gdLst/>
              <a:ahLst/>
              <a:cxnLst/>
              <a:rect l="l" t="t" r="r" b="b"/>
              <a:pathLst>
                <a:path w="1602" h="1499" extrusionOk="0">
                  <a:moveTo>
                    <a:pt x="1131" y="0"/>
                  </a:moveTo>
                  <a:cubicBezTo>
                    <a:pt x="905" y="0"/>
                    <a:pt x="629" y="142"/>
                    <a:pt x="401" y="393"/>
                  </a:cubicBezTo>
                  <a:cubicBezTo>
                    <a:pt x="67" y="760"/>
                    <a:pt x="0" y="1227"/>
                    <a:pt x="200" y="1427"/>
                  </a:cubicBezTo>
                  <a:cubicBezTo>
                    <a:pt x="267" y="1475"/>
                    <a:pt x="351" y="1498"/>
                    <a:pt x="444" y="1498"/>
                  </a:cubicBezTo>
                  <a:cubicBezTo>
                    <a:pt x="674" y="1498"/>
                    <a:pt x="963" y="1355"/>
                    <a:pt x="1201" y="1094"/>
                  </a:cubicBezTo>
                  <a:cubicBezTo>
                    <a:pt x="1535" y="727"/>
                    <a:pt x="1601" y="293"/>
                    <a:pt x="1401" y="93"/>
                  </a:cubicBezTo>
                  <a:cubicBezTo>
                    <a:pt x="1328" y="30"/>
                    <a:pt x="1234" y="0"/>
                    <a:pt x="1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6"/>
            <p:cNvSpPr/>
            <p:nvPr/>
          </p:nvSpPr>
          <p:spPr>
            <a:xfrm>
              <a:off x="3310025" y="3232100"/>
              <a:ext cx="40900" cy="37475"/>
            </a:xfrm>
            <a:custGeom>
              <a:avLst/>
              <a:gdLst/>
              <a:ahLst/>
              <a:cxnLst/>
              <a:rect l="l" t="t" r="r" b="b"/>
              <a:pathLst>
                <a:path w="1636" h="1499" extrusionOk="0">
                  <a:moveTo>
                    <a:pt x="1132" y="0"/>
                  </a:moveTo>
                  <a:cubicBezTo>
                    <a:pt x="909" y="0"/>
                    <a:pt x="640" y="142"/>
                    <a:pt x="435" y="394"/>
                  </a:cubicBezTo>
                  <a:cubicBezTo>
                    <a:pt x="101" y="761"/>
                    <a:pt x="1" y="1228"/>
                    <a:pt x="234" y="1428"/>
                  </a:cubicBezTo>
                  <a:cubicBezTo>
                    <a:pt x="301" y="1476"/>
                    <a:pt x="385" y="1499"/>
                    <a:pt x="478" y="1499"/>
                  </a:cubicBezTo>
                  <a:cubicBezTo>
                    <a:pt x="709" y="1499"/>
                    <a:pt x="997" y="1356"/>
                    <a:pt x="1235" y="1094"/>
                  </a:cubicBezTo>
                  <a:cubicBezTo>
                    <a:pt x="1535" y="727"/>
                    <a:pt x="1635" y="260"/>
                    <a:pt x="1402" y="93"/>
                  </a:cubicBezTo>
                  <a:cubicBezTo>
                    <a:pt x="1328" y="30"/>
                    <a:pt x="1235" y="0"/>
                    <a:pt x="11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6"/>
            <p:cNvSpPr/>
            <p:nvPr/>
          </p:nvSpPr>
          <p:spPr>
            <a:xfrm>
              <a:off x="3369250" y="3166225"/>
              <a:ext cx="40875" cy="37200"/>
            </a:xfrm>
            <a:custGeom>
              <a:avLst/>
              <a:gdLst/>
              <a:ahLst/>
              <a:cxnLst/>
              <a:rect l="l" t="t" r="r" b="b"/>
              <a:pathLst>
                <a:path w="1635" h="1488" extrusionOk="0">
                  <a:moveTo>
                    <a:pt x="1145" y="0"/>
                  </a:moveTo>
                  <a:cubicBezTo>
                    <a:pt x="920" y="0"/>
                    <a:pt x="629" y="142"/>
                    <a:pt x="401" y="393"/>
                  </a:cubicBezTo>
                  <a:cubicBezTo>
                    <a:pt x="100" y="760"/>
                    <a:pt x="0" y="1194"/>
                    <a:pt x="200" y="1394"/>
                  </a:cubicBezTo>
                  <a:cubicBezTo>
                    <a:pt x="274" y="1457"/>
                    <a:pt x="367" y="1487"/>
                    <a:pt x="471" y="1487"/>
                  </a:cubicBezTo>
                  <a:cubicBezTo>
                    <a:pt x="697" y="1487"/>
                    <a:pt x="973" y="1345"/>
                    <a:pt x="1201" y="1094"/>
                  </a:cubicBezTo>
                  <a:cubicBezTo>
                    <a:pt x="1535" y="727"/>
                    <a:pt x="1635" y="293"/>
                    <a:pt x="1401" y="93"/>
                  </a:cubicBezTo>
                  <a:cubicBezTo>
                    <a:pt x="1338" y="30"/>
                    <a:pt x="1249" y="0"/>
                    <a:pt x="1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6"/>
            <p:cNvSpPr/>
            <p:nvPr/>
          </p:nvSpPr>
          <p:spPr>
            <a:xfrm>
              <a:off x="3430125" y="3102600"/>
              <a:ext cx="41725" cy="36000"/>
            </a:xfrm>
            <a:custGeom>
              <a:avLst/>
              <a:gdLst/>
              <a:ahLst/>
              <a:cxnLst/>
              <a:rect l="l" t="t" r="r" b="b"/>
              <a:pathLst>
                <a:path w="1669" h="1440" extrusionOk="0">
                  <a:moveTo>
                    <a:pt x="1188" y="0"/>
                  </a:moveTo>
                  <a:cubicBezTo>
                    <a:pt x="975" y="0"/>
                    <a:pt x="707" y="119"/>
                    <a:pt x="467" y="337"/>
                  </a:cubicBezTo>
                  <a:cubicBezTo>
                    <a:pt x="100" y="704"/>
                    <a:pt x="0" y="1137"/>
                    <a:pt x="200" y="1337"/>
                  </a:cubicBezTo>
                  <a:cubicBezTo>
                    <a:pt x="270" y="1407"/>
                    <a:pt x="371" y="1440"/>
                    <a:pt x="488" y="1440"/>
                  </a:cubicBezTo>
                  <a:cubicBezTo>
                    <a:pt x="708" y="1440"/>
                    <a:pt x="983" y="1322"/>
                    <a:pt x="1201" y="1104"/>
                  </a:cubicBezTo>
                  <a:cubicBezTo>
                    <a:pt x="1535" y="770"/>
                    <a:pt x="1668" y="337"/>
                    <a:pt x="1468" y="103"/>
                  </a:cubicBezTo>
                  <a:cubicBezTo>
                    <a:pt x="1399" y="34"/>
                    <a:pt x="1301" y="0"/>
                    <a:pt x="11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6"/>
            <p:cNvSpPr/>
            <p:nvPr/>
          </p:nvSpPr>
          <p:spPr>
            <a:xfrm>
              <a:off x="3498500" y="3059975"/>
              <a:ext cx="47550" cy="27800"/>
            </a:xfrm>
            <a:custGeom>
              <a:avLst/>
              <a:gdLst/>
              <a:ahLst/>
              <a:cxnLst/>
              <a:rect l="l" t="t" r="r" b="b"/>
              <a:pathLst>
                <a:path w="1902" h="1112" extrusionOk="0">
                  <a:moveTo>
                    <a:pt x="795" y="0"/>
                  </a:moveTo>
                  <a:cubicBezTo>
                    <a:pt x="561" y="0"/>
                    <a:pt x="346" y="86"/>
                    <a:pt x="201" y="207"/>
                  </a:cubicBezTo>
                  <a:cubicBezTo>
                    <a:pt x="34" y="374"/>
                    <a:pt x="1" y="574"/>
                    <a:pt x="101" y="674"/>
                  </a:cubicBezTo>
                  <a:cubicBezTo>
                    <a:pt x="201" y="807"/>
                    <a:pt x="334" y="841"/>
                    <a:pt x="468" y="907"/>
                  </a:cubicBezTo>
                  <a:cubicBezTo>
                    <a:pt x="568" y="974"/>
                    <a:pt x="668" y="1041"/>
                    <a:pt x="835" y="1074"/>
                  </a:cubicBezTo>
                  <a:cubicBezTo>
                    <a:pt x="946" y="1096"/>
                    <a:pt x="1068" y="1111"/>
                    <a:pt x="1188" y="1111"/>
                  </a:cubicBezTo>
                  <a:cubicBezTo>
                    <a:pt x="1428" y="1111"/>
                    <a:pt x="1657" y="1052"/>
                    <a:pt x="1769" y="874"/>
                  </a:cubicBezTo>
                  <a:cubicBezTo>
                    <a:pt x="1902" y="641"/>
                    <a:pt x="1702" y="174"/>
                    <a:pt x="1068" y="40"/>
                  </a:cubicBezTo>
                  <a:cubicBezTo>
                    <a:pt x="976" y="13"/>
                    <a:pt x="884" y="0"/>
                    <a:pt x="7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6"/>
            <p:cNvSpPr/>
            <p:nvPr/>
          </p:nvSpPr>
          <p:spPr>
            <a:xfrm>
              <a:off x="3572725" y="3106200"/>
              <a:ext cx="42550" cy="36575"/>
            </a:xfrm>
            <a:custGeom>
              <a:avLst/>
              <a:gdLst/>
              <a:ahLst/>
              <a:cxnLst/>
              <a:rect l="l" t="t" r="r" b="b"/>
              <a:pathLst>
                <a:path w="1702" h="1463" extrusionOk="0">
                  <a:moveTo>
                    <a:pt x="497" y="0"/>
                  </a:moveTo>
                  <a:cubicBezTo>
                    <a:pt x="377" y="0"/>
                    <a:pt x="273" y="41"/>
                    <a:pt x="201" y="126"/>
                  </a:cubicBezTo>
                  <a:cubicBezTo>
                    <a:pt x="0" y="326"/>
                    <a:pt x="134" y="793"/>
                    <a:pt x="467" y="1127"/>
                  </a:cubicBezTo>
                  <a:cubicBezTo>
                    <a:pt x="707" y="1345"/>
                    <a:pt x="975" y="1463"/>
                    <a:pt x="1188" y="1463"/>
                  </a:cubicBezTo>
                  <a:cubicBezTo>
                    <a:pt x="1301" y="1463"/>
                    <a:pt x="1399" y="1429"/>
                    <a:pt x="1468" y="1360"/>
                  </a:cubicBezTo>
                  <a:cubicBezTo>
                    <a:pt x="1702" y="1127"/>
                    <a:pt x="1568" y="693"/>
                    <a:pt x="1201" y="359"/>
                  </a:cubicBezTo>
                  <a:cubicBezTo>
                    <a:pt x="968" y="126"/>
                    <a:pt x="707" y="0"/>
                    <a:pt x="4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6"/>
            <p:cNvSpPr/>
            <p:nvPr/>
          </p:nvSpPr>
          <p:spPr>
            <a:xfrm>
              <a:off x="3635275" y="3168950"/>
              <a:ext cx="42550" cy="36150"/>
            </a:xfrm>
            <a:custGeom>
              <a:avLst/>
              <a:gdLst/>
              <a:ahLst/>
              <a:cxnLst/>
              <a:rect l="l" t="t" r="r" b="b"/>
              <a:pathLst>
                <a:path w="1702" h="1446" extrusionOk="0">
                  <a:moveTo>
                    <a:pt x="501" y="0"/>
                  </a:moveTo>
                  <a:cubicBezTo>
                    <a:pt x="385" y="0"/>
                    <a:pt x="281" y="37"/>
                    <a:pt x="200" y="118"/>
                  </a:cubicBezTo>
                  <a:cubicBezTo>
                    <a:pt x="0" y="318"/>
                    <a:pt x="134" y="751"/>
                    <a:pt x="467" y="1118"/>
                  </a:cubicBezTo>
                  <a:cubicBezTo>
                    <a:pt x="719" y="1328"/>
                    <a:pt x="997" y="1446"/>
                    <a:pt x="1211" y="1446"/>
                  </a:cubicBezTo>
                  <a:cubicBezTo>
                    <a:pt x="1336" y="1446"/>
                    <a:pt x="1439" y="1405"/>
                    <a:pt x="1501" y="1319"/>
                  </a:cubicBezTo>
                  <a:cubicBezTo>
                    <a:pt x="1701" y="1085"/>
                    <a:pt x="1568" y="651"/>
                    <a:pt x="1201" y="351"/>
                  </a:cubicBezTo>
                  <a:cubicBezTo>
                    <a:pt x="983" y="133"/>
                    <a:pt x="721" y="0"/>
                    <a:pt x="5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6"/>
            <p:cNvSpPr/>
            <p:nvPr/>
          </p:nvSpPr>
          <p:spPr>
            <a:xfrm>
              <a:off x="3704475" y="3161850"/>
              <a:ext cx="41725" cy="36775"/>
            </a:xfrm>
            <a:custGeom>
              <a:avLst/>
              <a:gdLst/>
              <a:ahLst/>
              <a:cxnLst/>
              <a:rect l="l" t="t" r="r" b="b"/>
              <a:pathLst>
                <a:path w="1669" h="1471" extrusionOk="0">
                  <a:moveTo>
                    <a:pt x="1154" y="0"/>
                  </a:moveTo>
                  <a:cubicBezTo>
                    <a:pt x="933" y="0"/>
                    <a:pt x="655" y="126"/>
                    <a:pt x="434" y="368"/>
                  </a:cubicBezTo>
                  <a:cubicBezTo>
                    <a:pt x="101" y="702"/>
                    <a:pt x="1" y="1136"/>
                    <a:pt x="201" y="1369"/>
                  </a:cubicBezTo>
                  <a:cubicBezTo>
                    <a:pt x="269" y="1437"/>
                    <a:pt x="364" y="1470"/>
                    <a:pt x="474" y="1470"/>
                  </a:cubicBezTo>
                  <a:cubicBezTo>
                    <a:pt x="688" y="1470"/>
                    <a:pt x="959" y="1344"/>
                    <a:pt x="1202" y="1102"/>
                  </a:cubicBezTo>
                  <a:cubicBezTo>
                    <a:pt x="1535" y="769"/>
                    <a:pt x="1669" y="302"/>
                    <a:pt x="1435" y="101"/>
                  </a:cubicBezTo>
                  <a:cubicBezTo>
                    <a:pt x="1367" y="33"/>
                    <a:pt x="1268" y="0"/>
                    <a:pt x="11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6"/>
            <p:cNvSpPr/>
            <p:nvPr/>
          </p:nvSpPr>
          <p:spPr>
            <a:xfrm>
              <a:off x="3765350" y="3097825"/>
              <a:ext cx="40900" cy="37200"/>
            </a:xfrm>
            <a:custGeom>
              <a:avLst/>
              <a:gdLst/>
              <a:ahLst/>
              <a:cxnLst/>
              <a:rect l="l" t="t" r="r" b="b"/>
              <a:pathLst>
                <a:path w="1636" h="1488" extrusionOk="0">
                  <a:moveTo>
                    <a:pt x="1179" y="1"/>
                  </a:moveTo>
                  <a:cubicBezTo>
                    <a:pt x="954" y="1"/>
                    <a:pt x="663" y="143"/>
                    <a:pt x="435" y="394"/>
                  </a:cubicBezTo>
                  <a:cubicBezTo>
                    <a:pt x="101" y="728"/>
                    <a:pt x="1" y="1195"/>
                    <a:pt x="234" y="1395"/>
                  </a:cubicBezTo>
                  <a:cubicBezTo>
                    <a:pt x="297" y="1458"/>
                    <a:pt x="387" y="1488"/>
                    <a:pt x="490" y="1488"/>
                  </a:cubicBezTo>
                  <a:cubicBezTo>
                    <a:pt x="715" y="1488"/>
                    <a:pt x="1007" y="1346"/>
                    <a:pt x="1235" y="1095"/>
                  </a:cubicBezTo>
                  <a:cubicBezTo>
                    <a:pt x="1569" y="761"/>
                    <a:pt x="1635" y="294"/>
                    <a:pt x="1435" y="94"/>
                  </a:cubicBezTo>
                  <a:cubicBezTo>
                    <a:pt x="1372" y="31"/>
                    <a:pt x="1283" y="1"/>
                    <a:pt x="1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6"/>
            <p:cNvSpPr/>
            <p:nvPr/>
          </p:nvSpPr>
          <p:spPr>
            <a:xfrm>
              <a:off x="3825400" y="3031950"/>
              <a:ext cx="40900" cy="38025"/>
            </a:xfrm>
            <a:custGeom>
              <a:avLst/>
              <a:gdLst/>
              <a:ahLst/>
              <a:cxnLst/>
              <a:rect l="l" t="t" r="r" b="b"/>
              <a:pathLst>
                <a:path w="1636" h="1521" extrusionOk="0">
                  <a:moveTo>
                    <a:pt x="1147" y="1"/>
                  </a:moveTo>
                  <a:cubicBezTo>
                    <a:pt x="924" y="1"/>
                    <a:pt x="640" y="143"/>
                    <a:pt x="434" y="394"/>
                  </a:cubicBezTo>
                  <a:cubicBezTo>
                    <a:pt x="101" y="761"/>
                    <a:pt x="1" y="1228"/>
                    <a:pt x="234" y="1428"/>
                  </a:cubicBezTo>
                  <a:cubicBezTo>
                    <a:pt x="297" y="1491"/>
                    <a:pt x="387" y="1521"/>
                    <a:pt x="489" y="1521"/>
                  </a:cubicBezTo>
                  <a:cubicBezTo>
                    <a:pt x="712" y="1521"/>
                    <a:pt x="996" y="1379"/>
                    <a:pt x="1201" y="1128"/>
                  </a:cubicBezTo>
                  <a:cubicBezTo>
                    <a:pt x="1535" y="761"/>
                    <a:pt x="1635" y="294"/>
                    <a:pt x="1402" y="94"/>
                  </a:cubicBezTo>
                  <a:cubicBezTo>
                    <a:pt x="1339" y="31"/>
                    <a:pt x="1249" y="1"/>
                    <a:pt x="1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6"/>
            <p:cNvSpPr/>
            <p:nvPr/>
          </p:nvSpPr>
          <p:spPr>
            <a:xfrm>
              <a:off x="3884600" y="2966075"/>
              <a:ext cx="40900" cy="37200"/>
            </a:xfrm>
            <a:custGeom>
              <a:avLst/>
              <a:gdLst/>
              <a:ahLst/>
              <a:cxnLst/>
              <a:rect l="l" t="t" r="r" b="b"/>
              <a:pathLst>
                <a:path w="1636" h="1488" extrusionOk="0">
                  <a:moveTo>
                    <a:pt x="1131" y="1"/>
                  </a:moveTo>
                  <a:cubicBezTo>
                    <a:pt x="905" y="1"/>
                    <a:pt x="630" y="142"/>
                    <a:pt x="401" y="394"/>
                  </a:cubicBezTo>
                  <a:cubicBezTo>
                    <a:pt x="101" y="761"/>
                    <a:pt x="1" y="1194"/>
                    <a:pt x="234" y="1394"/>
                  </a:cubicBezTo>
                  <a:cubicBezTo>
                    <a:pt x="297" y="1457"/>
                    <a:pt x="384" y="1487"/>
                    <a:pt x="483" y="1487"/>
                  </a:cubicBezTo>
                  <a:cubicBezTo>
                    <a:pt x="698" y="1487"/>
                    <a:pt x="973" y="1346"/>
                    <a:pt x="1202" y="1094"/>
                  </a:cubicBezTo>
                  <a:cubicBezTo>
                    <a:pt x="1535" y="727"/>
                    <a:pt x="1635" y="294"/>
                    <a:pt x="1402" y="94"/>
                  </a:cubicBezTo>
                  <a:cubicBezTo>
                    <a:pt x="1328" y="30"/>
                    <a:pt x="1235" y="1"/>
                    <a:pt x="11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6"/>
            <p:cNvSpPr/>
            <p:nvPr/>
          </p:nvSpPr>
          <p:spPr>
            <a:xfrm>
              <a:off x="3944650" y="2901050"/>
              <a:ext cx="41725" cy="36575"/>
            </a:xfrm>
            <a:custGeom>
              <a:avLst/>
              <a:gdLst/>
              <a:ahLst/>
              <a:cxnLst/>
              <a:rect l="l" t="t" r="r" b="b"/>
              <a:pathLst>
                <a:path w="1669" h="1463" extrusionOk="0">
                  <a:moveTo>
                    <a:pt x="1185" y="0"/>
                  </a:moveTo>
                  <a:cubicBezTo>
                    <a:pt x="971" y="0"/>
                    <a:pt x="689" y="126"/>
                    <a:pt x="434" y="360"/>
                  </a:cubicBezTo>
                  <a:cubicBezTo>
                    <a:pt x="101" y="726"/>
                    <a:pt x="1" y="1160"/>
                    <a:pt x="201" y="1360"/>
                  </a:cubicBezTo>
                  <a:cubicBezTo>
                    <a:pt x="282" y="1430"/>
                    <a:pt x="387" y="1463"/>
                    <a:pt x="503" y="1463"/>
                  </a:cubicBezTo>
                  <a:cubicBezTo>
                    <a:pt x="723" y="1463"/>
                    <a:pt x="984" y="1345"/>
                    <a:pt x="1202" y="1127"/>
                  </a:cubicBezTo>
                  <a:cubicBezTo>
                    <a:pt x="1535" y="793"/>
                    <a:pt x="1669" y="393"/>
                    <a:pt x="1468" y="126"/>
                  </a:cubicBezTo>
                  <a:cubicBezTo>
                    <a:pt x="1408" y="41"/>
                    <a:pt x="1308" y="0"/>
                    <a:pt x="11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6"/>
            <p:cNvSpPr/>
            <p:nvPr/>
          </p:nvSpPr>
          <p:spPr>
            <a:xfrm>
              <a:off x="4023050" y="2894550"/>
              <a:ext cx="45875" cy="30125"/>
            </a:xfrm>
            <a:custGeom>
              <a:avLst/>
              <a:gdLst/>
              <a:ahLst/>
              <a:cxnLst/>
              <a:rect l="l" t="t" r="r" b="b"/>
              <a:pathLst>
                <a:path w="1835" h="1205" extrusionOk="0">
                  <a:moveTo>
                    <a:pt x="593" y="0"/>
                  </a:moveTo>
                  <a:cubicBezTo>
                    <a:pt x="306" y="0"/>
                    <a:pt x="89" y="125"/>
                    <a:pt x="67" y="319"/>
                  </a:cubicBezTo>
                  <a:cubicBezTo>
                    <a:pt x="0" y="620"/>
                    <a:pt x="300" y="920"/>
                    <a:pt x="667" y="1087"/>
                  </a:cubicBezTo>
                  <a:cubicBezTo>
                    <a:pt x="851" y="1163"/>
                    <a:pt x="1041" y="1204"/>
                    <a:pt x="1210" y="1204"/>
                  </a:cubicBezTo>
                  <a:cubicBezTo>
                    <a:pt x="1409" y="1204"/>
                    <a:pt x="1578" y="1146"/>
                    <a:pt x="1668" y="1020"/>
                  </a:cubicBezTo>
                  <a:cubicBezTo>
                    <a:pt x="1835" y="786"/>
                    <a:pt x="1601" y="353"/>
                    <a:pt x="1101" y="119"/>
                  </a:cubicBezTo>
                  <a:cubicBezTo>
                    <a:pt x="925" y="37"/>
                    <a:pt x="749" y="0"/>
                    <a:pt x="5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6"/>
            <p:cNvSpPr/>
            <p:nvPr/>
          </p:nvSpPr>
          <p:spPr>
            <a:xfrm>
              <a:off x="4093925" y="2944975"/>
              <a:ext cx="42550" cy="36025"/>
            </a:xfrm>
            <a:custGeom>
              <a:avLst/>
              <a:gdLst/>
              <a:ahLst/>
              <a:cxnLst/>
              <a:rect l="l" t="t" r="r" b="b"/>
              <a:pathLst>
                <a:path w="1702" h="1441" extrusionOk="0">
                  <a:moveTo>
                    <a:pt x="488" y="1"/>
                  </a:moveTo>
                  <a:cubicBezTo>
                    <a:pt x="372" y="1"/>
                    <a:pt x="270" y="34"/>
                    <a:pt x="201" y="104"/>
                  </a:cubicBezTo>
                  <a:cubicBezTo>
                    <a:pt x="1" y="337"/>
                    <a:pt x="134" y="771"/>
                    <a:pt x="501" y="1104"/>
                  </a:cubicBezTo>
                  <a:cubicBezTo>
                    <a:pt x="741" y="1322"/>
                    <a:pt x="1009" y="1440"/>
                    <a:pt x="1222" y="1440"/>
                  </a:cubicBezTo>
                  <a:cubicBezTo>
                    <a:pt x="1335" y="1440"/>
                    <a:pt x="1432" y="1407"/>
                    <a:pt x="1502" y="1338"/>
                  </a:cubicBezTo>
                  <a:cubicBezTo>
                    <a:pt x="1702" y="1104"/>
                    <a:pt x="1568" y="671"/>
                    <a:pt x="1201" y="337"/>
                  </a:cubicBezTo>
                  <a:cubicBezTo>
                    <a:pt x="984" y="119"/>
                    <a:pt x="709" y="1"/>
                    <a:pt x="4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6"/>
            <p:cNvSpPr/>
            <p:nvPr/>
          </p:nvSpPr>
          <p:spPr>
            <a:xfrm>
              <a:off x="4163150" y="2998725"/>
              <a:ext cx="46725" cy="29425"/>
            </a:xfrm>
            <a:custGeom>
              <a:avLst/>
              <a:gdLst/>
              <a:ahLst/>
              <a:cxnLst/>
              <a:rect l="l" t="t" r="r" b="b"/>
              <a:pathLst>
                <a:path w="1869" h="1177" extrusionOk="0">
                  <a:moveTo>
                    <a:pt x="654" y="1"/>
                  </a:moveTo>
                  <a:cubicBezTo>
                    <a:pt x="443" y="1"/>
                    <a:pt x="265" y="66"/>
                    <a:pt x="167" y="222"/>
                  </a:cubicBezTo>
                  <a:cubicBezTo>
                    <a:pt x="0" y="455"/>
                    <a:pt x="267" y="889"/>
                    <a:pt x="767" y="1089"/>
                  </a:cubicBezTo>
                  <a:cubicBezTo>
                    <a:pt x="928" y="1150"/>
                    <a:pt x="1083" y="1177"/>
                    <a:pt x="1223" y="1177"/>
                  </a:cubicBezTo>
                  <a:cubicBezTo>
                    <a:pt x="1547" y="1177"/>
                    <a:pt x="1788" y="1032"/>
                    <a:pt x="1835" y="822"/>
                  </a:cubicBezTo>
                  <a:cubicBezTo>
                    <a:pt x="1868" y="522"/>
                    <a:pt x="1568" y="255"/>
                    <a:pt x="1134" y="88"/>
                  </a:cubicBezTo>
                  <a:cubicBezTo>
                    <a:pt x="969" y="33"/>
                    <a:pt x="803" y="1"/>
                    <a:pt x="6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6"/>
            <p:cNvSpPr/>
            <p:nvPr/>
          </p:nvSpPr>
          <p:spPr>
            <a:xfrm>
              <a:off x="4247375" y="2982075"/>
              <a:ext cx="44225" cy="33775"/>
            </a:xfrm>
            <a:custGeom>
              <a:avLst/>
              <a:gdLst/>
              <a:ahLst/>
              <a:cxnLst/>
              <a:rect l="l" t="t" r="r" b="b"/>
              <a:pathLst>
                <a:path w="1769" h="1351" extrusionOk="0">
                  <a:moveTo>
                    <a:pt x="1227" y="1"/>
                  </a:moveTo>
                  <a:cubicBezTo>
                    <a:pt x="1028" y="1"/>
                    <a:pt x="793" y="85"/>
                    <a:pt x="567" y="254"/>
                  </a:cubicBezTo>
                  <a:cubicBezTo>
                    <a:pt x="200" y="488"/>
                    <a:pt x="0" y="921"/>
                    <a:pt x="134" y="1155"/>
                  </a:cubicBezTo>
                  <a:cubicBezTo>
                    <a:pt x="199" y="1284"/>
                    <a:pt x="342" y="1351"/>
                    <a:pt x="522" y="1351"/>
                  </a:cubicBezTo>
                  <a:cubicBezTo>
                    <a:pt x="713" y="1351"/>
                    <a:pt x="945" y="1276"/>
                    <a:pt x="1168" y="1121"/>
                  </a:cubicBezTo>
                  <a:cubicBezTo>
                    <a:pt x="1601" y="821"/>
                    <a:pt x="1768" y="388"/>
                    <a:pt x="1601" y="154"/>
                  </a:cubicBezTo>
                  <a:cubicBezTo>
                    <a:pt x="1514" y="52"/>
                    <a:pt x="1382" y="1"/>
                    <a:pt x="1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6"/>
            <p:cNvSpPr/>
            <p:nvPr/>
          </p:nvSpPr>
          <p:spPr>
            <a:xfrm>
              <a:off x="4316575" y="2926350"/>
              <a:ext cx="43400" cy="35300"/>
            </a:xfrm>
            <a:custGeom>
              <a:avLst/>
              <a:gdLst/>
              <a:ahLst/>
              <a:cxnLst/>
              <a:rect l="l" t="t" r="r" b="b"/>
              <a:pathLst>
                <a:path w="1736" h="1412" extrusionOk="0">
                  <a:moveTo>
                    <a:pt x="1218" y="0"/>
                  </a:moveTo>
                  <a:cubicBezTo>
                    <a:pt x="1012" y="0"/>
                    <a:pt x="761" y="97"/>
                    <a:pt x="535" y="282"/>
                  </a:cubicBezTo>
                  <a:cubicBezTo>
                    <a:pt x="168" y="615"/>
                    <a:pt x="1" y="1049"/>
                    <a:pt x="201" y="1282"/>
                  </a:cubicBezTo>
                  <a:cubicBezTo>
                    <a:pt x="277" y="1371"/>
                    <a:pt x="386" y="1411"/>
                    <a:pt x="514" y="1411"/>
                  </a:cubicBezTo>
                  <a:cubicBezTo>
                    <a:pt x="725" y="1411"/>
                    <a:pt x="986" y="1302"/>
                    <a:pt x="1235" y="1115"/>
                  </a:cubicBezTo>
                  <a:cubicBezTo>
                    <a:pt x="1602" y="782"/>
                    <a:pt x="1736" y="348"/>
                    <a:pt x="1535" y="115"/>
                  </a:cubicBezTo>
                  <a:cubicBezTo>
                    <a:pt x="1459" y="38"/>
                    <a:pt x="1347" y="0"/>
                    <a:pt x="12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6"/>
            <p:cNvSpPr/>
            <p:nvPr/>
          </p:nvSpPr>
          <p:spPr>
            <a:xfrm>
              <a:off x="4382475" y="2866600"/>
              <a:ext cx="42550" cy="36000"/>
            </a:xfrm>
            <a:custGeom>
              <a:avLst/>
              <a:gdLst/>
              <a:ahLst/>
              <a:cxnLst/>
              <a:rect l="l" t="t" r="r" b="b"/>
              <a:pathLst>
                <a:path w="1702" h="1440" extrusionOk="0">
                  <a:moveTo>
                    <a:pt x="1214" y="0"/>
                  </a:moveTo>
                  <a:cubicBezTo>
                    <a:pt x="993" y="0"/>
                    <a:pt x="718" y="119"/>
                    <a:pt x="501" y="337"/>
                  </a:cubicBezTo>
                  <a:cubicBezTo>
                    <a:pt x="134" y="670"/>
                    <a:pt x="0" y="1104"/>
                    <a:pt x="200" y="1337"/>
                  </a:cubicBezTo>
                  <a:cubicBezTo>
                    <a:pt x="270" y="1407"/>
                    <a:pt x="371" y="1440"/>
                    <a:pt x="489" y="1440"/>
                  </a:cubicBezTo>
                  <a:cubicBezTo>
                    <a:pt x="712" y="1440"/>
                    <a:pt x="995" y="1322"/>
                    <a:pt x="1234" y="1104"/>
                  </a:cubicBezTo>
                  <a:cubicBezTo>
                    <a:pt x="1568" y="770"/>
                    <a:pt x="1701" y="303"/>
                    <a:pt x="1501" y="103"/>
                  </a:cubicBezTo>
                  <a:cubicBezTo>
                    <a:pt x="1432" y="34"/>
                    <a:pt x="1330" y="0"/>
                    <a:pt x="1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6"/>
            <p:cNvSpPr/>
            <p:nvPr/>
          </p:nvSpPr>
          <p:spPr>
            <a:xfrm>
              <a:off x="4446675" y="2804525"/>
              <a:ext cx="41725" cy="36375"/>
            </a:xfrm>
            <a:custGeom>
              <a:avLst/>
              <a:gdLst/>
              <a:ahLst/>
              <a:cxnLst/>
              <a:rect l="l" t="t" r="r" b="b"/>
              <a:pathLst>
                <a:path w="1669" h="1455" extrusionOk="0">
                  <a:moveTo>
                    <a:pt x="1182" y="0"/>
                  </a:moveTo>
                  <a:cubicBezTo>
                    <a:pt x="962" y="0"/>
                    <a:pt x="686" y="133"/>
                    <a:pt x="468" y="351"/>
                  </a:cubicBezTo>
                  <a:cubicBezTo>
                    <a:pt x="134" y="685"/>
                    <a:pt x="1" y="1152"/>
                    <a:pt x="201" y="1352"/>
                  </a:cubicBezTo>
                  <a:cubicBezTo>
                    <a:pt x="270" y="1421"/>
                    <a:pt x="372" y="1454"/>
                    <a:pt x="489" y="1454"/>
                  </a:cubicBezTo>
                  <a:cubicBezTo>
                    <a:pt x="709" y="1454"/>
                    <a:pt x="984" y="1336"/>
                    <a:pt x="1202" y="1118"/>
                  </a:cubicBezTo>
                  <a:cubicBezTo>
                    <a:pt x="1568" y="751"/>
                    <a:pt x="1669" y="318"/>
                    <a:pt x="1468" y="118"/>
                  </a:cubicBezTo>
                  <a:cubicBezTo>
                    <a:pt x="1399" y="37"/>
                    <a:pt x="1298"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6"/>
            <p:cNvSpPr/>
            <p:nvPr/>
          </p:nvSpPr>
          <p:spPr>
            <a:xfrm>
              <a:off x="4509225" y="2741125"/>
              <a:ext cx="41725" cy="37025"/>
            </a:xfrm>
            <a:custGeom>
              <a:avLst/>
              <a:gdLst/>
              <a:ahLst/>
              <a:cxnLst/>
              <a:rect l="l" t="t" r="r" b="b"/>
              <a:pathLst>
                <a:path w="1669" h="1481" extrusionOk="0">
                  <a:moveTo>
                    <a:pt x="1167" y="1"/>
                  </a:moveTo>
                  <a:cubicBezTo>
                    <a:pt x="947" y="1"/>
                    <a:pt x="686" y="134"/>
                    <a:pt x="467" y="352"/>
                  </a:cubicBezTo>
                  <a:cubicBezTo>
                    <a:pt x="101" y="719"/>
                    <a:pt x="0" y="1152"/>
                    <a:pt x="234" y="1386"/>
                  </a:cubicBezTo>
                  <a:cubicBezTo>
                    <a:pt x="298" y="1450"/>
                    <a:pt x="386" y="1480"/>
                    <a:pt x="487" y="1480"/>
                  </a:cubicBezTo>
                  <a:cubicBezTo>
                    <a:pt x="702" y="1480"/>
                    <a:pt x="975" y="1346"/>
                    <a:pt x="1201" y="1119"/>
                  </a:cubicBezTo>
                  <a:cubicBezTo>
                    <a:pt x="1568" y="752"/>
                    <a:pt x="1668" y="319"/>
                    <a:pt x="1468" y="118"/>
                  </a:cubicBezTo>
                  <a:cubicBezTo>
                    <a:pt x="1388" y="38"/>
                    <a:pt x="1283" y="1"/>
                    <a:pt x="1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6"/>
            <p:cNvSpPr/>
            <p:nvPr/>
          </p:nvSpPr>
          <p:spPr>
            <a:xfrm>
              <a:off x="4570925" y="2676700"/>
              <a:ext cx="40900" cy="37225"/>
            </a:xfrm>
            <a:custGeom>
              <a:avLst/>
              <a:gdLst/>
              <a:ahLst/>
              <a:cxnLst/>
              <a:rect l="l" t="t" r="r" b="b"/>
              <a:pathLst>
                <a:path w="1636" h="1489" extrusionOk="0">
                  <a:moveTo>
                    <a:pt x="1165" y="1"/>
                  </a:moveTo>
                  <a:cubicBezTo>
                    <a:pt x="939" y="1"/>
                    <a:pt x="663" y="142"/>
                    <a:pt x="435" y="394"/>
                  </a:cubicBezTo>
                  <a:cubicBezTo>
                    <a:pt x="101" y="727"/>
                    <a:pt x="1" y="1194"/>
                    <a:pt x="201" y="1394"/>
                  </a:cubicBezTo>
                  <a:cubicBezTo>
                    <a:pt x="276" y="1459"/>
                    <a:pt x="371" y="1489"/>
                    <a:pt x="477" y="1489"/>
                  </a:cubicBezTo>
                  <a:cubicBezTo>
                    <a:pt x="702" y="1489"/>
                    <a:pt x="975" y="1354"/>
                    <a:pt x="1202" y="1128"/>
                  </a:cubicBezTo>
                  <a:cubicBezTo>
                    <a:pt x="1535" y="761"/>
                    <a:pt x="1635" y="294"/>
                    <a:pt x="1435" y="94"/>
                  </a:cubicBezTo>
                  <a:cubicBezTo>
                    <a:pt x="1362" y="31"/>
                    <a:pt x="1268" y="1"/>
                    <a:pt x="11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6"/>
            <p:cNvSpPr/>
            <p:nvPr/>
          </p:nvSpPr>
          <p:spPr>
            <a:xfrm>
              <a:off x="4630975" y="2611375"/>
              <a:ext cx="40900" cy="37475"/>
            </a:xfrm>
            <a:custGeom>
              <a:avLst/>
              <a:gdLst/>
              <a:ahLst/>
              <a:cxnLst/>
              <a:rect l="l" t="t" r="r" b="b"/>
              <a:pathLst>
                <a:path w="1636" h="1499" extrusionOk="0">
                  <a:moveTo>
                    <a:pt x="1158" y="0"/>
                  </a:moveTo>
                  <a:cubicBezTo>
                    <a:pt x="928" y="0"/>
                    <a:pt x="639" y="143"/>
                    <a:pt x="401" y="405"/>
                  </a:cubicBezTo>
                  <a:cubicBezTo>
                    <a:pt x="101" y="772"/>
                    <a:pt x="1" y="1205"/>
                    <a:pt x="234" y="1406"/>
                  </a:cubicBezTo>
                  <a:cubicBezTo>
                    <a:pt x="297" y="1469"/>
                    <a:pt x="383" y="1499"/>
                    <a:pt x="482" y="1499"/>
                  </a:cubicBezTo>
                  <a:cubicBezTo>
                    <a:pt x="697" y="1499"/>
                    <a:pt x="973" y="1357"/>
                    <a:pt x="1201" y="1105"/>
                  </a:cubicBezTo>
                  <a:cubicBezTo>
                    <a:pt x="1535" y="738"/>
                    <a:pt x="1635" y="271"/>
                    <a:pt x="1402" y="71"/>
                  </a:cubicBezTo>
                  <a:cubicBezTo>
                    <a:pt x="1335" y="23"/>
                    <a:pt x="1251" y="0"/>
                    <a:pt x="11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6"/>
            <p:cNvSpPr/>
            <p:nvPr/>
          </p:nvSpPr>
          <p:spPr>
            <a:xfrm>
              <a:off x="4686850" y="2564700"/>
              <a:ext cx="25050" cy="19625"/>
            </a:xfrm>
            <a:custGeom>
              <a:avLst/>
              <a:gdLst/>
              <a:ahLst/>
              <a:cxnLst/>
              <a:rect l="l" t="t" r="r" b="b"/>
              <a:pathLst>
                <a:path w="1002" h="785" extrusionOk="0">
                  <a:moveTo>
                    <a:pt x="228" y="1"/>
                  </a:moveTo>
                  <a:cubicBezTo>
                    <a:pt x="159" y="1"/>
                    <a:pt x="103" y="23"/>
                    <a:pt x="67" y="70"/>
                  </a:cubicBezTo>
                  <a:cubicBezTo>
                    <a:pt x="1" y="170"/>
                    <a:pt x="101" y="404"/>
                    <a:pt x="334" y="604"/>
                  </a:cubicBezTo>
                  <a:cubicBezTo>
                    <a:pt x="493" y="717"/>
                    <a:pt x="651" y="784"/>
                    <a:pt x="768" y="784"/>
                  </a:cubicBezTo>
                  <a:cubicBezTo>
                    <a:pt x="823" y="784"/>
                    <a:pt x="869" y="770"/>
                    <a:pt x="901" y="737"/>
                  </a:cubicBezTo>
                  <a:cubicBezTo>
                    <a:pt x="1001" y="604"/>
                    <a:pt x="868" y="371"/>
                    <a:pt x="668" y="204"/>
                  </a:cubicBezTo>
                  <a:cubicBezTo>
                    <a:pt x="517" y="75"/>
                    <a:pt x="352" y="1"/>
                    <a:pt x="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6"/>
            <p:cNvSpPr/>
            <p:nvPr/>
          </p:nvSpPr>
          <p:spPr>
            <a:xfrm>
              <a:off x="4577600" y="2500575"/>
              <a:ext cx="216025" cy="180275"/>
            </a:xfrm>
            <a:custGeom>
              <a:avLst/>
              <a:gdLst/>
              <a:ahLst/>
              <a:cxnLst/>
              <a:rect l="l" t="t" r="r" b="b"/>
              <a:pathLst>
                <a:path w="8641" h="7211" extrusionOk="0">
                  <a:moveTo>
                    <a:pt x="7173" y="0"/>
                  </a:moveTo>
                  <a:cubicBezTo>
                    <a:pt x="6038" y="67"/>
                    <a:pt x="4971" y="300"/>
                    <a:pt x="4104" y="667"/>
                  </a:cubicBezTo>
                  <a:cubicBezTo>
                    <a:pt x="3203" y="1001"/>
                    <a:pt x="2469" y="1401"/>
                    <a:pt x="1835" y="1768"/>
                  </a:cubicBezTo>
                  <a:cubicBezTo>
                    <a:pt x="635" y="2535"/>
                    <a:pt x="1" y="3136"/>
                    <a:pt x="101" y="3236"/>
                  </a:cubicBezTo>
                  <a:cubicBezTo>
                    <a:pt x="110" y="3254"/>
                    <a:pt x="134" y="3263"/>
                    <a:pt x="171" y="3263"/>
                  </a:cubicBezTo>
                  <a:cubicBezTo>
                    <a:pt x="399" y="3263"/>
                    <a:pt x="1140" y="2923"/>
                    <a:pt x="2202" y="2435"/>
                  </a:cubicBezTo>
                  <a:cubicBezTo>
                    <a:pt x="2836" y="2168"/>
                    <a:pt x="3570" y="1835"/>
                    <a:pt x="4404" y="1568"/>
                  </a:cubicBezTo>
                  <a:cubicBezTo>
                    <a:pt x="5238" y="1301"/>
                    <a:pt x="6205" y="1101"/>
                    <a:pt x="7206" y="1068"/>
                  </a:cubicBezTo>
                  <a:lnTo>
                    <a:pt x="7539" y="1068"/>
                  </a:lnTo>
                  <a:cubicBezTo>
                    <a:pt x="7539" y="1072"/>
                    <a:pt x="7539" y="1073"/>
                    <a:pt x="7540" y="1073"/>
                  </a:cubicBezTo>
                  <a:cubicBezTo>
                    <a:pt x="7540" y="1073"/>
                    <a:pt x="7541" y="1068"/>
                    <a:pt x="7544" y="1068"/>
                  </a:cubicBezTo>
                  <a:cubicBezTo>
                    <a:pt x="7550" y="1068"/>
                    <a:pt x="7566" y="1098"/>
                    <a:pt x="7606" y="1301"/>
                  </a:cubicBezTo>
                  <a:cubicBezTo>
                    <a:pt x="7606" y="1768"/>
                    <a:pt x="7640" y="2202"/>
                    <a:pt x="7606" y="2669"/>
                  </a:cubicBezTo>
                  <a:cubicBezTo>
                    <a:pt x="7606" y="3102"/>
                    <a:pt x="7539" y="3536"/>
                    <a:pt x="7539" y="3903"/>
                  </a:cubicBezTo>
                  <a:cubicBezTo>
                    <a:pt x="7473" y="4303"/>
                    <a:pt x="7439" y="4670"/>
                    <a:pt x="7373" y="5004"/>
                  </a:cubicBezTo>
                  <a:cubicBezTo>
                    <a:pt x="7239" y="5671"/>
                    <a:pt x="7106" y="6205"/>
                    <a:pt x="7039" y="6571"/>
                  </a:cubicBezTo>
                  <a:cubicBezTo>
                    <a:pt x="6939" y="6938"/>
                    <a:pt x="6906" y="7172"/>
                    <a:pt x="6972" y="7205"/>
                  </a:cubicBezTo>
                  <a:cubicBezTo>
                    <a:pt x="6979" y="7209"/>
                    <a:pt x="6986" y="7210"/>
                    <a:pt x="6994" y="7210"/>
                  </a:cubicBezTo>
                  <a:cubicBezTo>
                    <a:pt x="7066" y="7210"/>
                    <a:pt x="7195" y="7069"/>
                    <a:pt x="7406" y="6738"/>
                  </a:cubicBezTo>
                  <a:cubicBezTo>
                    <a:pt x="7640" y="6405"/>
                    <a:pt x="7873" y="5871"/>
                    <a:pt x="8107" y="5204"/>
                  </a:cubicBezTo>
                  <a:cubicBezTo>
                    <a:pt x="8207" y="4837"/>
                    <a:pt x="8307" y="4470"/>
                    <a:pt x="8407" y="4070"/>
                  </a:cubicBezTo>
                  <a:cubicBezTo>
                    <a:pt x="8473" y="3636"/>
                    <a:pt x="8574" y="3202"/>
                    <a:pt x="8607" y="2735"/>
                  </a:cubicBezTo>
                  <a:cubicBezTo>
                    <a:pt x="8640" y="2235"/>
                    <a:pt x="8640" y="1735"/>
                    <a:pt x="8640" y="1201"/>
                  </a:cubicBezTo>
                  <a:cubicBezTo>
                    <a:pt x="8607" y="1034"/>
                    <a:pt x="8574" y="867"/>
                    <a:pt x="8574" y="701"/>
                  </a:cubicBezTo>
                  <a:lnTo>
                    <a:pt x="8507" y="300"/>
                  </a:lnTo>
                  <a:lnTo>
                    <a:pt x="8473" y="100"/>
                  </a:lnTo>
                  <a:lnTo>
                    <a:pt x="8473" y="33"/>
                  </a:lnTo>
                  <a:cubicBezTo>
                    <a:pt x="8440" y="0"/>
                    <a:pt x="8407" y="0"/>
                    <a:pt x="83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6"/>
            <p:cNvSpPr/>
            <p:nvPr/>
          </p:nvSpPr>
          <p:spPr>
            <a:xfrm>
              <a:off x="5055450" y="4082250"/>
              <a:ext cx="1061250" cy="1082275"/>
            </a:xfrm>
            <a:custGeom>
              <a:avLst/>
              <a:gdLst/>
              <a:ahLst/>
              <a:cxnLst/>
              <a:rect l="l" t="t" r="r" b="b"/>
              <a:pathLst>
                <a:path w="42450" h="43291" extrusionOk="0">
                  <a:moveTo>
                    <a:pt x="24369" y="1"/>
                  </a:moveTo>
                  <a:cubicBezTo>
                    <a:pt x="23955" y="1"/>
                    <a:pt x="23503" y="16"/>
                    <a:pt x="23017" y="45"/>
                  </a:cubicBezTo>
                  <a:cubicBezTo>
                    <a:pt x="17680" y="379"/>
                    <a:pt x="8506" y="2514"/>
                    <a:pt x="3603" y="5783"/>
                  </a:cubicBezTo>
                  <a:cubicBezTo>
                    <a:pt x="2369" y="6616"/>
                    <a:pt x="1401" y="7517"/>
                    <a:pt x="834" y="8518"/>
                  </a:cubicBezTo>
                  <a:cubicBezTo>
                    <a:pt x="0" y="10052"/>
                    <a:pt x="2069" y="17458"/>
                    <a:pt x="2702" y="20426"/>
                  </a:cubicBezTo>
                  <a:cubicBezTo>
                    <a:pt x="3403" y="23896"/>
                    <a:pt x="4504" y="27665"/>
                    <a:pt x="5504" y="31334"/>
                  </a:cubicBezTo>
                  <a:cubicBezTo>
                    <a:pt x="6038" y="33269"/>
                    <a:pt x="6572" y="35170"/>
                    <a:pt x="7005" y="36972"/>
                  </a:cubicBezTo>
                  <a:cubicBezTo>
                    <a:pt x="7372" y="38206"/>
                    <a:pt x="7673" y="39240"/>
                    <a:pt x="7873" y="39740"/>
                  </a:cubicBezTo>
                  <a:cubicBezTo>
                    <a:pt x="8172" y="40557"/>
                    <a:pt x="8807" y="40847"/>
                    <a:pt x="9617" y="40847"/>
                  </a:cubicBezTo>
                  <a:cubicBezTo>
                    <a:pt x="11520" y="40847"/>
                    <a:pt x="14391" y="39247"/>
                    <a:pt x="16145" y="39106"/>
                  </a:cubicBezTo>
                  <a:cubicBezTo>
                    <a:pt x="16179" y="39106"/>
                    <a:pt x="16212" y="39106"/>
                    <a:pt x="16246" y="39106"/>
                  </a:cubicBezTo>
                  <a:cubicBezTo>
                    <a:pt x="20215" y="39106"/>
                    <a:pt x="24151" y="41047"/>
                    <a:pt x="28054" y="41775"/>
                  </a:cubicBezTo>
                  <a:cubicBezTo>
                    <a:pt x="30922" y="42409"/>
                    <a:pt x="34091" y="43043"/>
                    <a:pt x="37160" y="43243"/>
                  </a:cubicBezTo>
                  <a:cubicBezTo>
                    <a:pt x="37473" y="43275"/>
                    <a:pt x="37779" y="43291"/>
                    <a:pt x="38076" y="43291"/>
                  </a:cubicBezTo>
                  <a:cubicBezTo>
                    <a:pt x="40572" y="43291"/>
                    <a:pt x="42450" y="42158"/>
                    <a:pt x="42331" y="39774"/>
                  </a:cubicBezTo>
                  <a:cubicBezTo>
                    <a:pt x="40663" y="35137"/>
                    <a:pt x="35793" y="19859"/>
                    <a:pt x="32891" y="11387"/>
                  </a:cubicBezTo>
                  <a:cubicBezTo>
                    <a:pt x="31856" y="8451"/>
                    <a:pt x="29421" y="1313"/>
                    <a:pt x="26653" y="279"/>
                  </a:cubicBezTo>
                  <a:cubicBezTo>
                    <a:pt x="26156" y="90"/>
                    <a:pt x="25376" y="1"/>
                    <a:pt x="2436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6"/>
            <p:cNvSpPr/>
            <p:nvPr/>
          </p:nvSpPr>
          <p:spPr>
            <a:xfrm>
              <a:off x="4878850" y="3060550"/>
              <a:ext cx="754525" cy="1000925"/>
            </a:xfrm>
            <a:custGeom>
              <a:avLst/>
              <a:gdLst/>
              <a:ahLst/>
              <a:cxnLst/>
              <a:rect l="l" t="t" r="r" b="b"/>
              <a:pathLst>
                <a:path w="30181" h="40037" extrusionOk="0">
                  <a:moveTo>
                    <a:pt x="17132" y="0"/>
                  </a:moveTo>
                  <a:cubicBezTo>
                    <a:pt x="17023" y="0"/>
                    <a:pt x="16935" y="37"/>
                    <a:pt x="16871" y="117"/>
                  </a:cubicBezTo>
                  <a:cubicBezTo>
                    <a:pt x="16871" y="117"/>
                    <a:pt x="17872" y="12960"/>
                    <a:pt x="17105" y="17530"/>
                  </a:cubicBezTo>
                  <a:cubicBezTo>
                    <a:pt x="16479" y="21265"/>
                    <a:pt x="14938" y="21911"/>
                    <a:pt x="13960" y="21911"/>
                  </a:cubicBezTo>
                  <a:cubicBezTo>
                    <a:pt x="13479" y="21911"/>
                    <a:pt x="13135" y="21755"/>
                    <a:pt x="13102" y="21733"/>
                  </a:cubicBezTo>
                  <a:cubicBezTo>
                    <a:pt x="12201" y="21032"/>
                    <a:pt x="10267" y="8557"/>
                    <a:pt x="6664" y="7990"/>
                  </a:cubicBezTo>
                  <a:cubicBezTo>
                    <a:pt x="6257" y="7926"/>
                    <a:pt x="5875" y="7896"/>
                    <a:pt x="5516" y="7896"/>
                  </a:cubicBezTo>
                  <a:cubicBezTo>
                    <a:pt x="1" y="7896"/>
                    <a:pt x="123" y="15046"/>
                    <a:pt x="2128" y="19431"/>
                  </a:cubicBezTo>
                  <a:cubicBezTo>
                    <a:pt x="4229" y="23968"/>
                    <a:pt x="3629" y="28237"/>
                    <a:pt x="5363" y="31940"/>
                  </a:cubicBezTo>
                  <a:cubicBezTo>
                    <a:pt x="6197" y="33741"/>
                    <a:pt x="7498" y="35709"/>
                    <a:pt x="8666" y="37311"/>
                  </a:cubicBezTo>
                  <a:cubicBezTo>
                    <a:pt x="8981" y="37689"/>
                    <a:pt x="11892" y="40037"/>
                    <a:pt x="12743" y="40037"/>
                  </a:cubicBezTo>
                  <a:cubicBezTo>
                    <a:pt x="12792" y="40037"/>
                    <a:pt x="12834" y="40029"/>
                    <a:pt x="12869" y="40012"/>
                  </a:cubicBezTo>
                  <a:cubicBezTo>
                    <a:pt x="16905" y="37978"/>
                    <a:pt x="23943" y="35743"/>
                    <a:pt x="27746" y="35543"/>
                  </a:cubicBezTo>
                  <a:cubicBezTo>
                    <a:pt x="29147" y="33041"/>
                    <a:pt x="30014" y="31006"/>
                    <a:pt x="30081" y="27904"/>
                  </a:cubicBezTo>
                  <a:cubicBezTo>
                    <a:pt x="30181" y="23134"/>
                    <a:pt x="29480" y="17797"/>
                    <a:pt x="28113" y="13427"/>
                  </a:cubicBezTo>
                  <a:cubicBezTo>
                    <a:pt x="27145" y="10358"/>
                    <a:pt x="24610" y="6122"/>
                    <a:pt x="20407" y="2386"/>
                  </a:cubicBezTo>
                  <a:cubicBezTo>
                    <a:pt x="18893" y="1040"/>
                    <a:pt x="17709" y="0"/>
                    <a:pt x="17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6"/>
            <p:cNvSpPr/>
            <p:nvPr/>
          </p:nvSpPr>
          <p:spPr>
            <a:xfrm>
              <a:off x="5124675" y="4319125"/>
              <a:ext cx="145825" cy="107075"/>
            </a:xfrm>
            <a:custGeom>
              <a:avLst/>
              <a:gdLst/>
              <a:ahLst/>
              <a:cxnLst/>
              <a:rect l="l" t="t" r="r" b="b"/>
              <a:pathLst>
                <a:path w="5833" h="4283" extrusionOk="0">
                  <a:moveTo>
                    <a:pt x="3037" y="1"/>
                  </a:moveTo>
                  <a:cubicBezTo>
                    <a:pt x="2961" y="1"/>
                    <a:pt x="2883" y="4"/>
                    <a:pt x="2802" y="10"/>
                  </a:cubicBezTo>
                  <a:cubicBezTo>
                    <a:pt x="2602" y="10"/>
                    <a:pt x="2402" y="44"/>
                    <a:pt x="2168" y="110"/>
                  </a:cubicBezTo>
                  <a:cubicBezTo>
                    <a:pt x="0" y="811"/>
                    <a:pt x="133" y="3546"/>
                    <a:pt x="2335" y="4180"/>
                  </a:cubicBezTo>
                  <a:cubicBezTo>
                    <a:pt x="2585" y="4250"/>
                    <a:pt x="2818" y="4282"/>
                    <a:pt x="3035" y="4282"/>
                  </a:cubicBezTo>
                  <a:cubicBezTo>
                    <a:pt x="5534" y="4282"/>
                    <a:pt x="5832" y="1"/>
                    <a:pt x="3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6"/>
            <p:cNvSpPr/>
            <p:nvPr/>
          </p:nvSpPr>
          <p:spPr>
            <a:xfrm>
              <a:off x="5163025" y="4485075"/>
              <a:ext cx="145875" cy="107075"/>
            </a:xfrm>
            <a:custGeom>
              <a:avLst/>
              <a:gdLst/>
              <a:ahLst/>
              <a:cxnLst/>
              <a:rect l="l" t="t" r="r" b="b"/>
              <a:pathLst>
                <a:path w="5835" h="4283" extrusionOk="0">
                  <a:moveTo>
                    <a:pt x="3038" y="1"/>
                  </a:moveTo>
                  <a:cubicBezTo>
                    <a:pt x="2962" y="1"/>
                    <a:pt x="2883" y="4"/>
                    <a:pt x="2802" y="10"/>
                  </a:cubicBezTo>
                  <a:cubicBezTo>
                    <a:pt x="2602" y="10"/>
                    <a:pt x="2402" y="44"/>
                    <a:pt x="2202" y="110"/>
                  </a:cubicBezTo>
                  <a:cubicBezTo>
                    <a:pt x="0" y="811"/>
                    <a:pt x="134" y="3546"/>
                    <a:pt x="2369" y="4180"/>
                  </a:cubicBezTo>
                  <a:cubicBezTo>
                    <a:pt x="2619" y="4250"/>
                    <a:pt x="2852" y="4282"/>
                    <a:pt x="3069" y="4282"/>
                  </a:cubicBezTo>
                  <a:cubicBezTo>
                    <a:pt x="5563" y="4282"/>
                    <a:pt x="5834" y="1"/>
                    <a:pt x="30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6"/>
            <p:cNvSpPr/>
            <p:nvPr/>
          </p:nvSpPr>
          <p:spPr>
            <a:xfrm>
              <a:off x="5223075" y="4657700"/>
              <a:ext cx="145850" cy="107075"/>
            </a:xfrm>
            <a:custGeom>
              <a:avLst/>
              <a:gdLst/>
              <a:ahLst/>
              <a:cxnLst/>
              <a:rect l="l" t="t" r="r" b="b"/>
              <a:pathLst>
                <a:path w="5834" h="4283" extrusionOk="0">
                  <a:moveTo>
                    <a:pt x="3037" y="1"/>
                  </a:moveTo>
                  <a:cubicBezTo>
                    <a:pt x="2961" y="1"/>
                    <a:pt x="2883" y="4"/>
                    <a:pt x="2802" y="10"/>
                  </a:cubicBezTo>
                  <a:cubicBezTo>
                    <a:pt x="2602" y="10"/>
                    <a:pt x="2402" y="44"/>
                    <a:pt x="2202" y="110"/>
                  </a:cubicBezTo>
                  <a:cubicBezTo>
                    <a:pt x="0" y="811"/>
                    <a:pt x="134" y="3546"/>
                    <a:pt x="2369" y="4180"/>
                  </a:cubicBezTo>
                  <a:cubicBezTo>
                    <a:pt x="2618" y="4250"/>
                    <a:pt x="2852" y="4282"/>
                    <a:pt x="3068" y="4282"/>
                  </a:cubicBezTo>
                  <a:cubicBezTo>
                    <a:pt x="5563" y="4282"/>
                    <a:pt x="5834" y="1"/>
                    <a:pt x="3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6"/>
            <p:cNvSpPr/>
            <p:nvPr/>
          </p:nvSpPr>
          <p:spPr>
            <a:xfrm>
              <a:off x="5115500" y="3948500"/>
              <a:ext cx="568750" cy="280825"/>
            </a:xfrm>
            <a:custGeom>
              <a:avLst/>
              <a:gdLst/>
              <a:ahLst/>
              <a:cxnLst/>
              <a:rect l="l" t="t" r="r" b="b"/>
              <a:pathLst>
                <a:path w="22750" h="11233" extrusionOk="0">
                  <a:moveTo>
                    <a:pt x="18904" y="0"/>
                  </a:moveTo>
                  <a:cubicBezTo>
                    <a:pt x="18707" y="0"/>
                    <a:pt x="18498" y="8"/>
                    <a:pt x="18280" y="25"/>
                  </a:cubicBezTo>
                  <a:cubicBezTo>
                    <a:pt x="14477" y="225"/>
                    <a:pt x="7439" y="2460"/>
                    <a:pt x="3403" y="4494"/>
                  </a:cubicBezTo>
                  <a:cubicBezTo>
                    <a:pt x="1801" y="5295"/>
                    <a:pt x="701" y="6062"/>
                    <a:pt x="400" y="6663"/>
                  </a:cubicBezTo>
                  <a:cubicBezTo>
                    <a:pt x="0" y="7597"/>
                    <a:pt x="200" y="9498"/>
                    <a:pt x="801" y="11233"/>
                  </a:cubicBezTo>
                  <a:cubicBezTo>
                    <a:pt x="6305" y="7530"/>
                    <a:pt x="16679" y="5128"/>
                    <a:pt x="22750" y="4761"/>
                  </a:cubicBezTo>
                  <a:cubicBezTo>
                    <a:pt x="22483" y="3060"/>
                    <a:pt x="21249" y="692"/>
                    <a:pt x="20348" y="258"/>
                  </a:cubicBezTo>
                  <a:cubicBezTo>
                    <a:pt x="20020" y="81"/>
                    <a:pt x="19519" y="0"/>
                    <a:pt x="189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6"/>
            <p:cNvSpPr/>
            <p:nvPr/>
          </p:nvSpPr>
          <p:spPr>
            <a:xfrm>
              <a:off x="4949550" y="3310750"/>
              <a:ext cx="140125" cy="155025"/>
            </a:xfrm>
            <a:custGeom>
              <a:avLst/>
              <a:gdLst/>
              <a:ahLst/>
              <a:cxnLst/>
              <a:rect l="l" t="t" r="r" b="b"/>
              <a:pathLst>
                <a:path w="5605" h="6201" extrusionOk="0">
                  <a:moveTo>
                    <a:pt x="2252" y="1"/>
                  </a:moveTo>
                  <a:cubicBezTo>
                    <a:pt x="2090" y="1"/>
                    <a:pt x="1918" y="16"/>
                    <a:pt x="1735" y="50"/>
                  </a:cubicBezTo>
                  <a:cubicBezTo>
                    <a:pt x="434" y="250"/>
                    <a:pt x="0" y="1517"/>
                    <a:pt x="33" y="2652"/>
                  </a:cubicBezTo>
                  <a:cubicBezTo>
                    <a:pt x="67" y="3619"/>
                    <a:pt x="334" y="5487"/>
                    <a:pt x="934" y="5887"/>
                  </a:cubicBezTo>
                  <a:cubicBezTo>
                    <a:pt x="1262" y="6109"/>
                    <a:pt x="1712" y="6200"/>
                    <a:pt x="2198" y="6200"/>
                  </a:cubicBezTo>
                  <a:cubicBezTo>
                    <a:pt x="3098" y="6200"/>
                    <a:pt x="4119" y="5888"/>
                    <a:pt x="4703" y="5520"/>
                  </a:cubicBezTo>
                  <a:cubicBezTo>
                    <a:pt x="5070" y="5287"/>
                    <a:pt x="5304" y="5087"/>
                    <a:pt x="5404" y="4786"/>
                  </a:cubicBezTo>
                  <a:cubicBezTo>
                    <a:pt x="5604" y="4153"/>
                    <a:pt x="5137" y="3018"/>
                    <a:pt x="4837" y="2351"/>
                  </a:cubicBezTo>
                  <a:cubicBezTo>
                    <a:pt x="4326" y="1271"/>
                    <a:pt x="3708" y="1"/>
                    <a:pt x="2252" y="1"/>
                  </a:cubicBezTo>
                  <a:close/>
                </a:path>
              </a:pathLst>
            </a:custGeom>
            <a:solidFill>
              <a:srgbClr val="FF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6"/>
            <p:cNvSpPr/>
            <p:nvPr/>
          </p:nvSpPr>
          <p:spPr>
            <a:xfrm>
              <a:off x="4971225" y="3417625"/>
              <a:ext cx="114275" cy="48000"/>
            </a:xfrm>
            <a:custGeom>
              <a:avLst/>
              <a:gdLst/>
              <a:ahLst/>
              <a:cxnLst/>
              <a:rect l="l" t="t" r="r" b="b"/>
              <a:pathLst>
                <a:path w="4571" h="1920" extrusionOk="0">
                  <a:moveTo>
                    <a:pt x="3008" y="0"/>
                  </a:moveTo>
                  <a:cubicBezTo>
                    <a:pt x="2788" y="0"/>
                    <a:pt x="2573" y="15"/>
                    <a:pt x="2369" y="44"/>
                  </a:cubicBezTo>
                  <a:cubicBezTo>
                    <a:pt x="1501" y="178"/>
                    <a:pt x="0" y="645"/>
                    <a:pt x="100" y="1646"/>
                  </a:cubicBezTo>
                  <a:cubicBezTo>
                    <a:pt x="419" y="1839"/>
                    <a:pt x="851" y="1920"/>
                    <a:pt x="1317" y="1920"/>
                  </a:cubicBezTo>
                  <a:cubicBezTo>
                    <a:pt x="2216" y="1920"/>
                    <a:pt x="3243" y="1619"/>
                    <a:pt x="3836" y="1245"/>
                  </a:cubicBezTo>
                  <a:cubicBezTo>
                    <a:pt x="4203" y="1012"/>
                    <a:pt x="4437" y="812"/>
                    <a:pt x="4537" y="511"/>
                  </a:cubicBezTo>
                  <a:cubicBezTo>
                    <a:pt x="4537" y="445"/>
                    <a:pt x="4570" y="345"/>
                    <a:pt x="4570" y="278"/>
                  </a:cubicBezTo>
                  <a:cubicBezTo>
                    <a:pt x="4098" y="89"/>
                    <a:pt x="3541" y="0"/>
                    <a:pt x="3008" y="0"/>
                  </a:cubicBezTo>
                  <a:close/>
                </a:path>
              </a:pathLst>
            </a:custGeom>
            <a:solidFill>
              <a:srgbClr val="FF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6"/>
            <p:cNvSpPr/>
            <p:nvPr/>
          </p:nvSpPr>
          <p:spPr>
            <a:xfrm>
              <a:off x="2451100" y="2598125"/>
              <a:ext cx="58400" cy="423675"/>
            </a:xfrm>
            <a:custGeom>
              <a:avLst/>
              <a:gdLst/>
              <a:ahLst/>
              <a:cxnLst/>
              <a:rect l="l" t="t" r="r" b="b"/>
              <a:pathLst>
                <a:path w="2336" h="16947" extrusionOk="0">
                  <a:moveTo>
                    <a:pt x="1234" y="1"/>
                  </a:moveTo>
                  <a:cubicBezTo>
                    <a:pt x="600" y="1"/>
                    <a:pt x="100" y="535"/>
                    <a:pt x="100" y="1168"/>
                  </a:cubicBezTo>
                  <a:lnTo>
                    <a:pt x="0" y="15779"/>
                  </a:lnTo>
                  <a:cubicBezTo>
                    <a:pt x="0" y="16413"/>
                    <a:pt x="500" y="16946"/>
                    <a:pt x="1134" y="16946"/>
                  </a:cubicBezTo>
                  <a:cubicBezTo>
                    <a:pt x="1735" y="16946"/>
                    <a:pt x="2235" y="16446"/>
                    <a:pt x="2235" y="15779"/>
                  </a:cubicBezTo>
                  <a:lnTo>
                    <a:pt x="2335" y="1168"/>
                  </a:lnTo>
                  <a:cubicBezTo>
                    <a:pt x="2335" y="535"/>
                    <a:pt x="1835" y="1"/>
                    <a:pt x="1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6"/>
            <p:cNvSpPr/>
            <p:nvPr/>
          </p:nvSpPr>
          <p:spPr>
            <a:xfrm>
              <a:off x="1629925" y="4098950"/>
              <a:ext cx="1062200" cy="1081425"/>
            </a:xfrm>
            <a:custGeom>
              <a:avLst/>
              <a:gdLst/>
              <a:ahLst/>
              <a:cxnLst/>
              <a:rect l="l" t="t" r="r" b="b"/>
              <a:pathLst>
                <a:path w="42488" h="43257" extrusionOk="0">
                  <a:moveTo>
                    <a:pt x="18118" y="0"/>
                  </a:moveTo>
                  <a:cubicBezTo>
                    <a:pt x="17112" y="0"/>
                    <a:pt x="16331" y="89"/>
                    <a:pt x="15835" y="278"/>
                  </a:cubicBezTo>
                  <a:cubicBezTo>
                    <a:pt x="13066" y="1278"/>
                    <a:pt x="10631" y="8417"/>
                    <a:pt x="9597" y="11352"/>
                  </a:cubicBezTo>
                  <a:cubicBezTo>
                    <a:pt x="6662" y="19825"/>
                    <a:pt x="1792" y="35103"/>
                    <a:pt x="90" y="39739"/>
                  </a:cubicBezTo>
                  <a:cubicBezTo>
                    <a:pt x="1" y="42124"/>
                    <a:pt x="1856" y="43257"/>
                    <a:pt x="4346" y="43257"/>
                  </a:cubicBezTo>
                  <a:cubicBezTo>
                    <a:pt x="4642" y="43257"/>
                    <a:pt x="4948" y="43240"/>
                    <a:pt x="5261" y="43208"/>
                  </a:cubicBezTo>
                  <a:cubicBezTo>
                    <a:pt x="8330" y="43008"/>
                    <a:pt x="11498" y="42375"/>
                    <a:pt x="14367" y="41774"/>
                  </a:cubicBezTo>
                  <a:cubicBezTo>
                    <a:pt x="18303" y="41046"/>
                    <a:pt x="22207" y="39105"/>
                    <a:pt x="26207" y="39105"/>
                  </a:cubicBezTo>
                  <a:cubicBezTo>
                    <a:pt x="26241" y="39105"/>
                    <a:pt x="26275" y="39105"/>
                    <a:pt x="26309" y="39106"/>
                  </a:cubicBezTo>
                  <a:cubicBezTo>
                    <a:pt x="28070" y="39246"/>
                    <a:pt x="30938" y="40858"/>
                    <a:pt x="32843" y="40858"/>
                  </a:cubicBezTo>
                  <a:cubicBezTo>
                    <a:pt x="33644" y="40858"/>
                    <a:pt x="34275" y="40573"/>
                    <a:pt x="34582" y="39773"/>
                  </a:cubicBezTo>
                  <a:cubicBezTo>
                    <a:pt x="34748" y="39239"/>
                    <a:pt x="35082" y="38238"/>
                    <a:pt x="35449" y="37004"/>
                  </a:cubicBezTo>
                  <a:cubicBezTo>
                    <a:pt x="35449" y="37004"/>
                    <a:pt x="35449" y="37004"/>
                    <a:pt x="35449" y="36971"/>
                  </a:cubicBezTo>
                  <a:cubicBezTo>
                    <a:pt x="35883" y="35169"/>
                    <a:pt x="36383" y="33268"/>
                    <a:pt x="36917" y="31367"/>
                  </a:cubicBezTo>
                  <a:cubicBezTo>
                    <a:pt x="36917" y="31367"/>
                    <a:pt x="36917" y="31333"/>
                    <a:pt x="36917" y="31333"/>
                  </a:cubicBezTo>
                  <a:cubicBezTo>
                    <a:pt x="37951" y="27697"/>
                    <a:pt x="39051" y="23928"/>
                    <a:pt x="39785" y="20426"/>
                  </a:cubicBezTo>
                  <a:cubicBezTo>
                    <a:pt x="40386" y="17457"/>
                    <a:pt x="42487" y="10051"/>
                    <a:pt x="41620" y="8517"/>
                  </a:cubicBezTo>
                  <a:cubicBezTo>
                    <a:pt x="41086" y="7550"/>
                    <a:pt x="40119" y="6616"/>
                    <a:pt x="38885" y="5782"/>
                  </a:cubicBezTo>
                  <a:cubicBezTo>
                    <a:pt x="33981" y="2513"/>
                    <a:pt x="24808" y="378"/>
                    <a:pt x="19471" y="44"/>
                  </a:cubicBezTo>
                  <a:cubicBezTo>
                    <a:pt x="18985" y="15"/>
                    <a:pt x="18532" y="0"/>
                    <a:pt x="18118" y="0"/>
                  </a:cubicBezTo>
                  <a:close/>
                </a:path>
              </a:pathLst>
            </a:custGeom>
            <a:solidFill>
              <a:srgbClr val="66B888"/>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6"/>
            <p:cNvSpPr/>
            <p:nvPr/>
          </p:nvSpPr>
          <p:spPr>
            <a:xfrm>
              <a:off x="2477075" y="4335800"/>
              <a:ext cx="145825" cy="107075"/>
            </a:xfrm>
            <a:custGeom>
              <a:avLst/>
              <a:gdLst/>
              <a:ahLst/>
              <a:cxnLst/>
              <a:rect l="l" t="t" r="r" b="b"/>
              <a:pathLst>
                <a:path w="5833" h="4283" extrusionOk="0">
                  <a:moveTo>
                    <a:pt x="2795" y="1"/>
                  </a:moveTo>
                  <a:cubicBezTo>
                    <a:pt x="0" y="1"/>
                    <a:pt x="298" y="4283"/>
                    <a:pt x="2797" y="4283"/>
                  </a:cubicBezTo>
                  <a:cubicBezTo>
                    <a:pt x="3014" y="4283"/>
                    <a:pt x="3248" y="4250"/>
                    <a:pt x="3498" y="4180"/>
                  </a:cubicBezTo>
                  <a:cubicBezTo>
                    <a:pt x="5699" y="3546"/>
                    <a:pt x="5833" y="811"/>
                    <a:pt x="3631" y="144"/>
                  </a:cubicBezTo>
                  <a:cubicBezTo>
                    <a:pt x="3431" y="77"/>
                    <a:pt x="3231" y="44"/>
                    <a:pt x="3031" y="10"/>
                  </a:cubicBezTo>
                  <a:cubicBezTo>
                    <a:pt x="2950" y="4"/>
                    <a:pt x="2871" y="1"/>
                    <a:pt x="27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6"/>
            <p:cNvSpPr/>
            <p:nvPr/>
          </p:nvSpPr>
          <p:spPr>
            <a:xfrm>
              <a:off x="2512350" y="4365100"/>
              <a:ext cx="28475" cy="28650"/>
            </a:xfrm>
            <a:custGeom>
              <a:avLst/>
              <a:gdLst/>
              <a:ahLst/>
              <a:cxnLst/>
              <a:rect l="l" t="t" r="r" b="b"/>
              <a:pathLst>
                <a:path w="1139" h="1146" extrusionOk="0">
                  <a:moveTo>
                    <a:pt x="625" y="1"/>
                  </a:moveTo>
                  <a:cubicBezTo>
                    <a:pt x="324" y="1"/>
                    <a:pt x="0" y="210"/>
                    <a:pt x="18" y="540"/>
                  </a:cubicBezTo>
                  <a:cubicBezTo>
                    <a:pt x="18" y="540"/>
                    <a:pt x="18" y="573"/>
                    <a:pt x="18" y="606"/>
                  </a:cubicBezTo>
                  <a:cubicBezTo>
                    <a:pt x="102" y="994"/>
                    <a:pt x="311" y="1146"/>
                    <a:pt x="525" y="1146"/>
                  </a:cubicBezTo>
                  <a:cubicBezTo>
                    <a:pt x="827" y="1146"/>
                    <a:pt x="1139" y="844"/>
                    <a:pt x="1119" y="473"/>
                  </a:cubicBezTo>
                  <a:cubicBezTo>
                    <a:pt x="1104" y="142"/>
                    <a:pt x="872" y="1"/>
                    <a:pt x="6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6"/>
            <p:cNvSpPr/>
            <p:nvPr/>
          </p:nvSpPr>
          <p:spPr>
            <a:xfrm>
              <a:off x="2438050" y="4501750"/>
              <a:ext cx="145650" cy="107250"/>
            </a:xfrm>
            <a:custGeom>
              <a:avLst/>
              <a:gdLst/>
              <a:ahLst/>
              <a:cxnLst/>
              <a:rect l="l" t="t" r="r" b="b"/>
              <a:pathLst>
                <a:path w="5826" h="4290" extrusionOk="0">
                  <a:moveTo>
                    <a:pt x="2790" y="1"/>
                  </a:moveTo>
                  <a:cubicBezTo>
                    <a:pt x="0" y="1"/>
                    <a:pt x="290" y="4289"/>
                    <a:pt x="2772" y="4289"/>
                  </a:cubicBezTo>
                  <a:cubicBezTo>
                    <a:pt x="2994" y="4289"/>
                    <a:pt x="3234" y="4255"/>
                    <a:pt x="3491" y="4180"/>
                  </a:cubicBezTo>
                  <a:cubicBezTo>
                    <a:pt x="5692" y="3546"/>
                    <a:pt x="5826" y="811"/>
                    <a:pt x="3624" y="144"/>
                  </a:cubicBezTo>
                  <a:cubicBezTo>
                    <a:pt x="3424" y="77"/>
                    <a:pt x="3224" y="44"/>
                    <a:pt x="3024" y="10"/>
                  </a:cubicBezTo>
                  <a:cubicBezTo>
                    <a:pt x="2944" y="4"/>
                    <a:pt x="2866" y="1"/>
                    <a:pt x="2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6"/>
            <p:cNvSpPr/>
            <p:nvPr/>
          </p:nvSpPr>
          <p:spPr>
            <a:xfrm>
              <a:off x="2377800" y="4674375"/>
              <a:ext cx="145875" cy="107075"/>
            </a:xfrm>
            <a:custGeom>
              <a:avLst/>
              <a:gdLst/>
              <a:ahLst/>
              <a:cxnLst/>
              <a:rect l="l" t="t" r="r" b="b"/>
              <a:pathLst>
                <a:path w="5835" h="4283" extrusionOk="0">
                  <a:moveTo>
                    <a:pt x="2797" y="1"/>
                  </a:moveTo>
                  <a:cubicBezTo>
                    <a:pt x="0" y="1"/>
                    <a:pt x="271" y="4283"/>
                    <a:pt x="2766" y="4283"/>
                  </a:cubicBezTo>
                  <a:cubicBezTo>
                    <a:pt x="2983" y="4283"/>
                    <a:pt x="3216" y="4250"/>
                    <a:pt x="3466" y="4180"/>
                  </a:cubicBezTo>
                  <a:cubicBezTo>
                    <a:pt x="5701" y="3546"/>
                    <a:pt x="5834" y="811"/>
                    <a:pt x="3633" y="144"/>
                  </a:cubicBezTo>
                  <a:cubicBezTo>
                    <a:pt x="3432" y="77"/>
                    <a:pt x="3232" y="10"/>
                    <a:pt x="3032" y="10"/>
                  </a:cubicBezTo>
                  <a:cubicBezTo>
                    <a:pt x="2951" y="4"/>
                    <a:pt x="2873" y="1"/>
                    <a:pt x="27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6"/>
            <p:cNvSpPr/>
            <p:nvPr/>
          </p:nvSpPr>
          <p:spPr>
            <a:xfrm>
              <a:off x="2063300" y="3965150"/>
              <a:ext cx="568775" cy="280850"/>
            </a:xfrm>
            <a:custGeom>
              <a:avLst/>
              <a:gdLst/>
              <a:ahLst/>
              <a:cxnLst/>
              <a:rect l="l" t="t" r="r" b="b"/>
              <a:pathLst>
                <a:path w="22751" h="11234" extrusionOk="0">
                  <a:moveTo>
                    <a:pt x="3843" y="1"/>
                  </a:moveTo>
                  <a:cubicBezTo>
                    <a:pt x="3222" y="1"/>
                    <a:pt x="2728" y="76"/>
                    <a:pt x="2403" y="226"/>
                  </a:cubicBezTo>
                  <a:cubicBezTo>
                    <a:pt x="2303" y="293"/>
                    <a:pt x="2203" y="359"/>
                    <a:pt x="2069" y="493"/>
                  </a:cubicBezTo>
                  <a:cubicBezTo>
                    <a:pt x="1235" y="1260"/>
                    <a:pt x="234" y="3261"/>
                    <a:pt x="1" y="4729"/>
                  </a:cubicBezTo>
                  <a:cubicBezTo>
                    <a:pt x="6072" y="5096"/>
                    <a:pt x="16446" y="7531"/>
                    <a:pt x="21950" y="11234"/>
                  </a:cubicBezTo>
                  <a:cubicBezTo>
                    <a:pt x="22550" y="9499"/>
                    <a:pt x="22751" y="7598"/>
                    <a:pt x="22350" y="6697"/>
                  </a:cubicBezTo>
                  <a:cubicBezTo>
                    <a:pt x="22250" y="6530"/>
                    <a:pt x="22117" y="6330"/>
                    <a:pt x="21917" y="6130"/>
                  </a:cubicBezTo>
                  <a:cubicBezTo>
                    <a:pt x="21416" y="5630"/>
                    <a:pt x="20516" y="5063"/>
                    <a:pt x="19348" y="4496"/>
                  </a:cubicBezTo>
                  <a:cubicBezTo>
                    <a:pt x="15312" y="2461"/>
                    <a:pt x="8274" y="226"/>
                    <a:pt x="4504" y="26"/>
                  </a:cubicBezTo>
                  <a:cubicBezTo>
                    <a:pt x="4271" y="9"/>
                    <a:pt x="4050" y="1"/>
                    <a:pt x="38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6"/>
            <p:cNvSpPr/>
            <p:nvPr/>
          </p:nvSpPr>
          <p:spPr>
            <a:xfrm>
              <a:off x="2037450" y="2782175"/>
              <a:ext cx="1247500" cy="1336250"/>
            </a:xfrm>
            <a:custGeom>
              <a:avLst/>
              <a:gdLst/>
              <a:ahLst/>
              <a:cxnLst/>
              <a:rect l="l" t="t" r="r" b="b"/>
              <a:pathLst>
                <a:path w="49900" h="53450" extrusionOk="0">
                  <a:moveTo>
                    <a:pt x="41279" y="1"/>
                  </a:moveTo>
                  <a:cubicBezTo>
                    <a:pt x="41176" y="1"/>
                    <a:pt x="41071" y="4"/>
                    <a:pt x="40963" y="11"/>
                  </a:cubicBezTo>
                  <a:cubicBezTo>
                    <a:pt x="36861" y="244"/>
                    <a:pt x="32524" y="14388"/>
                    <a:pt x="30423" y="21059"/>
                  </a:cubicBezTo>
                  <a:cubicBezTo>
                    <a:pt x="29956" y="19992"/>
                    <a:pt x="29655" y="18824"/>
                    <a:pt x="28821" y="18024"/>
                  </a:cubicBezTo>
                  <a:cubicBezTo>
                    <a:pt x="27743" y="16945"/>
                    <a:pt x="26910" y="16640"/>
                    <a:pt x="25995" y="16640"/>
                  </a:cubicBezTo>
                  <a:cubicBezTo>
                    <a:pt x="25694" y="16640"/>
                    <a:pt x="25383" y="16673"/>
                    <a:pt x="25052" y="16723"/>
                  </a:cubicBezTo>
                  <a:lnTo>
                    <a:pt x="25019" y="16723"/>
                  </a:lnTo>
                  <a:cubicBezTo>
                    <a:pt x="24452" y="16823"/>
                    <a:pt x="23851" y="16956"/>
                    <a:pt x="23284" y="16990"/>
                  </a:cubicBezTo>
                  <a:cubicBezTo>
                    <a:pt x="22617" y="16990"/>
                    <a:pt x="22017" y="16890"/>
                    <a:pt x="21550" y="16456"/>
                  </a:cubicBezTo>
                  <a:cubicBezTo>
                    <a:pt x="20404" y="15374"/>
                    <a:pt x="19288" y="14079"/>
                    <a:pt x="17971" y="14079"/>
                  </a:cubicBezTo>
                  <a:cubicBezTo>
                    <a:pt x="17908" y="14079"/>
                    <a:pt x="17844" y="14082"/>
                    <a:pt x="17780" y="14088"/>
                  </a:cubicBezTo>
                  <a:cubicBezTo>
                    <a:pt x="17280" y="14121"/>
                    <a:pt x="16846" y="14288"/>
                    <a:pt x="16413" y="14521"/>
                  </a:cubicBezTo>
                  <a:cubicBezTo>
                    <a:pt x="15579" y="15222"/>
                    <a:pt x="14878" y="15655"/>
                    <a:pt x="14244" y="15922"/>
                  </a:cubicBezTo>
                  <a:cubicBezTo>
                    <a:pt x="13724" y="16138"/>
                    <a:pt x="13266" y="16225"/>
                    <a:pt x="12851" y="16225"/>
                  </a:cubicBezTo>
                  <a:cubicBezTo>
                    <a:pt x="11081" y="16225"/>
                    <a:pt x="10115" y="14629"/>
                    <a:pt x="8615" y="14629"/>
                  </a:cubicBezTo>
                  <a:cubicBezTo>
                    <a:pt x="8079" y="14629"/>
                    <a:pt x="7474" y="14834"/>
                    <a:pt x="6739" y="15389"/>
                  </a:cubicBezTo>
                  <a:cubicBezTo>
                    <a:pt x="2036" y="18858"/>
                    <a:pt x="1" y="29065"/>
                    <a:pt x="301" y="37504"/>
                  </a:cubicBezTo>
                  <a:cubicBezTo>
                    <a:pt x="435" y="41307"/>
                    <a:pt x="1669" y="45210"/>
                    <a:pt x="3103" y="47812"/>
                  </a:cubicBezTo>
                  <a:cubicBezTo>
                    <a:pt x="3237" y="47678"/>
                    <a:pt x="3337" y="47612"/>
                    <a:pt x="3437" y="47545"/>
                  </a:cubicBezTo>
                  <a:cubicBezTo>
                    <a:pt x="3762" y="47395"/>
                    <a:pt x="4256" y="47320"/>
                    <a:pt x="4877" y="47320"/>
                  </a:cubicBezTo>
                  <a:cubicBezTo>
                    <a:pt x="5084" y="47320"/>
                    <a:pt x="5305" y="47328"/>
                    <a:pt x="5538" y="47345"/>
                  </a:cubicBezTo>
                  <a:cubicBezTo>
                    <a:pt x="9308" y="47545"/>
                    <a:pt x="16346" y="49780"/>
                    <a:pt x="20382" y="51815"/>
                  </a:cubicBezTo>
                  <a:cubicBezTo>
                    <a:pt x="21550" y="52382"/>
                    <a:pt x="22450" y="52949"/>
                    <a:pt x="22951" y="53449"/>
                  </a:cubicBezTo>
                  <a:cubicBezTo>
                    <a:pt x="23718" y="52949"/>
                    <a:pt x="24452" y="52315"/>
                    <a:pt x="25186" y="51648"/>
                  </a:cubicBezTo>
                  <a:cubicBezTo>
                    <a:pt x="29856" y="49746"/>
                    <a:pt x="34759" y="46477"/>
                    <a:pt x="37328" y="42908"/>
                  </a:cubicBezTo>
                  <a:cubicBezTo>
                    <a:pt x="40230" y="39072"/>
                    <a:pt x="39996" y="33535"/>
                    <a:pt x="37127" y="31200"/>
                  </a:cubicBezTo>
                  <a:cubicBezTo>
                    <a:pt x="37661" y="29799"/>
                    <a:pt x="38195" y="28331"/>
                    <a:pt x="38729" y="26797"/>
                  </a:cubicBezTo>
                  <a:cubicBezTo>
                    <a:pt x="39948" y="23335"/>
                    <a:pt x="49899" y="1"/>
                    <a:pt x="412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6"/>
            <p:cNvSpPr/>
            <p:nvPr/>
          </p:nvSpPr>
          <p:spPr>
            <a:xfrm>
              <a:off x="2978975" y="2838825"/>
              <a:ext cx="143450" cy="158825"/>
            </a:xfrm>
            <a:custGeom>
              <a:avLst/>
              <a:gdLst/>
              <a:ahLst/>
              <a:cxnLst/>
              <a:rect l="l" t="t" r="r" b="b"/>
              <a:pathLst>
                <a:path w="5738" h="6353" extrusionOk="0">
                  <a:moveTo>
                    <a:pt x="3303" y="0"/>
                  </a:moveTo>
                  <a:cubicBezTo>
                    <a:pt x="2384" y="0"/>
                    <a:pt x="1660" y="709"/>
                    <a:pt x="1234" y="1481"/>
                  </a:cubicBezTo>
                  <a:cubicBezTo>
                    <a:pt x="734" y="2315"/>
                    <a:pt x="0" y="4083"/>
                    <a:pt x="334" y="4750"/>
                  </a:cubicBezTo>
                  <a:cubicBezTo>
                    <a:pt x="789" y="5725"/>
                    <a:pt x="2576" y="6352"/>
                    <a:pt x="3654" y="6352"/>
                  </a:cubicBezTo>
                  <a:cubicBezTo>
                    <a:pt x="3682" y="6352"/>
                    <a:pt x="3709" y="6352"/>
                    <a:pt x="3736" y="6351"/>
                  </a:cubicBezTo>
                  <a:cubicBezTo>
                    <a:pt x="4170" y="6351"/>
                    <a:pt x="4470" y="6284"/>
                    <a:pt x="4703" y="6084"/>
                  </a:cubicBezTo>
                  <a:cubicBezTo>
                    <a:pt x="5204" y="5651"/>
                    <a:pt x="5404" y="4416"/>
                    <a:pt x="5471" y="3716"/>
                  </a:cubicBezTo>
                  <a:cubicBezTo>
                    <a:pt x="5604" y="2382"/>
                    <a:pt x="5738" y="814"/>
                    <a:pt x="4036" y="147"/>
                  </a:cubicBezTo>
                  <a:cubicBezTo>
                    <a:pt x="3781" y="46"/>
                    <a:pt x="3536" y="0"/>
                    <a:pt x="3303" y="0"/>
                  </a:cubicBezTo>
                  <a:close/>
                </a:path>
              </a:pathLst>
            </a:custGeom>
            <a:solidFill>
              <a:srgbClr val="FF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6"/>
            <p:cNvSpPr/>
            <p:nvPr/>
          </p:nvSpPr>
          <p:spPr>
            <a:xfrm>
              <a:off x="2987300" y="2943550"/>
              <a:ext cx="113450" cy="54100"/>
            </a:xfrm>
            <a:custGeom>
              <a:avLst/>
              <a:gdLst/>
              <a:ahLst/>
              <a:cxnLst/>
              <a:rect l="l" t="t" r="r" b="b"/>
              <a:pathLst>
                <a:path w="4538" h="2164" extrusionOk="0">
                  <a:moveTo>
                    <a:pt x="1165" y="1"/>
                  </a:moveTo>
                  <a:cubicBezTo>
                    <a:pt x="660" y="1"/>
                    <a:pt x="206" y="151"/>
                    <a:pt x="1" y="594"/>
                  </a:cubicBezTo>
                  <a:cubicBezTo>
                    <a:pt x="488" y="1537"/>
                    <a:pt x="2276" y="2163"/>
                    <a:pt x="3324" y="2163"/>
                  </a:cubicBezTo>
                  <a:cubicBezTo>
                    <a:pt x="3351" y="2163"/>
                    <a:pt x="3377" y="2163"/>
                    <a:pt x="3403" y="2162"/>
                  </a:cubicBezTo>
                  <a:cubicBezTo>
                    <a:pt x="3837" y="2162"/>
                    <a:pt x="4137" y="2095"/>
                    <a:pt x="4370" y="1895"/>
                  </a:cubicBezTo>
                  <a:cubicBezTo>
                    <a:pt x="4437" y="1828"/>
                    <a:pt x="4471" y="1762"/>
                    <a:pt x="4537" y="1695"/>
                  </a:cubicBezTo>
                  <a:cubicBezTo>
                    <a:pt x="4104" y="1128"/>
                    <a:pt x="3436" y="661"/>
                    <a:pt x="2769" y="361"/>
                  </a:cubicBezTo>
                  <a:cubicBezTo>
                    <a:pt x="2349" y="185"/>
                    <a:pt x="1725" y="1"/>
                    <a:pt x="1165" y="1"/>
                  </a:cubicBezTo>
                  <a:close/>
                </a:path>
              </a:pathLst>
            </a:custGeom>
            <a:solidFill>
              <a:srgbClr val="FF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Rectangle 8"/>
          <p:cNvSpPr/>
          <p:nvPr/>
        </p:nvSpPr>
        <p:spPr>
          <a:xfrm>
            <a:off x="806361" y="645272"/>
            <a:ext cx="7777836" cy="1066382"/>
          </a:xfrm>
          <a:prstGeom prst="rect">
            <a:avLst/>
          </a:prstGeom>
        </p:spPr>
        <p:txBody>
          <a:bodyPr wrap="square">
            <a:spAutoFit/>
          </a:bodyPr>
          <a:lstStyle/>
          <a:p>
            <a:pPr algn="just">
              <a:lnSpc>
                <a:spcPct val="170000"/>
              </a:lnSpc>
            </a:pPr>
            <a:r>
              <a:rPr lang="vi-VN" sz="2000" dirty="0" smtClean="0"/>
              <a:t>Thuế </a:t>
            </a:r>
            <a:r>
              <a:rPr lang="vi-VN" sz="2000" dirty="0"/>
              <a:t>suất thuế thu nhập cá nhân là </a:t>
            </a:r>
            <a:r>
              <a:rPr lang="vi-VN" sz="2000" dirty="0" smtClean="0"/>
              <a:t>t</a:t>
            </a:r>
            <a:r>
              <a:rPr lang="en-US" sz="2000" dirty="0"/>
              <a:t>ỉ</a:t>
            </a:r>
            <a:r>
              <a:rPr lang="vi-VN" sz="2000" dirty="0" smtClean="0"/>
              <a:t> </a:t>
            </a:r>
            <a:r>
              <a:rPr lang="vi-VN" sz="2000" dirty="0"/>
              <a:t>lệ phần trăm dùng để tính số thuế phải nộp căn cứ vào phần thu nhập tính thuế của mỗi người. </a:t>
            </a:r>
          </a:p>
        </p:txBody>
      </p:sp>
      <p:sp>
        <p:nvSpPr>
          <p:cNvPr id="10" name="Rectangle 9"/>
          <p:cNvSpPr/>
          <p:nvPr/>
        </p:nvSpPr>
        <p:spPr>
          <a:xfrm>
            <a:off x="912448" y="1758336"/>
            <a:ext cx="7505272" cy="1138773"/>
          </a:xfrm>
          <a:prstGeom prst="rect">
            <a:avLst/>
          </a:prstGeom>
          <a:solidFill>
            <a:schemeClr val="accent4">
              <a:lumMod val="40000"/>
              <a:lumOff val="60000"/>
            </a:schemeClr>
          </a:solidFill>
        </p:spPr>
        <p:txBody>
          <a:bodyPr wrap="square">
            <a:spAutoFit/>
          </a:bodyPr>
          <a:lstStyle/>
          <a:p>
            <a:pPr lvl="0" algn="ctr">
              <a:lnSpc>
                <a:spcPct val="170000"/>
              </a:lnSpc>
            </a:pPr>
            <a:r>
              <a:rPr lang="vi-VN" sz="2000" dirty="0"/>
              <a:t>Thu nhập tính thuế = </a:t>
            </a:r>
            <a:r>
              <a:rPr lang="en-US" sz="2000" dirty="0" smtClean="0"/>
              <a:t>T</a:t>
            </a:r>
            <a:r>
              <a:rPr lang="vi-VN" sz="2000" dirty="0" smtClean="0"/>
              <a:t>hu </a:t>
            </a:r>
            <a:r>
              <a:rPr lang="vi-VN" sz="2000" dirty="0"/>
              <a:t>nhập chịu thuế - Các khoản giảm trừ.</a:t>
            </a:r>
          </a:p>
          <a:p>
            <a:pPr lvl="0" algn="ctr">
              <a:lnSpc>
                <a:spcPct val="170000"/>
              </a:lnSpc>
            </a:pPr>
            <a:r>
              <a:rPr lang="vi-VN" sz="2000" dirty="0"/>
              <a:t>Thuế thu nhập cá nhân = Thu nhập tính thuế × Thuế suất. </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ppt_w+.3"/>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p:tgtEl>
                                          <p:spTgt spid="10"/>
                                        </p:tgtEl>
                                        <p:attrNameLst>
                                          <p:attrName>ppt_y</p:attrName>
                                        </p:attrNameLst>
                                      </p:cBhvr>
                                      <p:tavLst>
                                        <p:tav tm="0">
                                          <p:val>
                                            <p:strVal val="#ppt_y+#ppt_h*1.125000"/>
                                          </p:val>
                                        </p:tav>
                                        <p:tav tm="100000">
                                          <p:val>
                                            <p:strVal val="#ppt_y"/>
                                          </p:val>
                                        </p:tav>
                                      </p:tavLst>
                                    </p:anim>
                                    <p:animEffect transition="in" filter="wipe(up)">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pic>
        <p:nvPicPr>
          <p:cNvPr id="904" name="Google Shape;904;p43"/>
          <p:cNvPicPr preferRelativeResize="0"/>
          <p:nvPr/>
        </p:nvPicPr>
        <p:blipFill>
          <a:blip r:embed="rId3">
            <a:alphaModFix/>
          </a:blip>
          <a:stretch>
            <a:fillRect/>
          </a:stretch>
        </p:blipFill>
        <p:spPr>
          <a:xfrm>
            <a:off x="6400800" y="1429472"/>
            <a:ext cx="2256007" cy="3386120"/>
          </a:xfrm>
          <a:prstGeom prst="rect">
            <a:avLst/>
          </a:prstGeom>
          <a:noFill/>
          <a:ln>
            <a:noFill/>
          </a:ln>
        </p:spPr>
      </p:pic>
      <p:grpSp>
        <p:nvGrpSpPr>
          <p:cNvPr id="905" name="Google Shape;905;p43"/>
          <p:cNvGrpSpPr/>
          <p:nvPr/>
        </p:nvGrpSpPr>
        <p:grpSpPr>
          <a:xfrm>
            <a:off x="8033337" y="331753"/>
            <a:ext cx="542964" cy="465786"/>
            <a:chOff x="4971638" y="2191152"/>
            <a:chExt cx="542964" cy="465786"/>
          </a:xfrm>
        </p:grpSpPr>
        <p:sp>
          <p:nvSpPr>
            <p:cNvPr id="906" name="Google Shape;906;p43"/>
            <p:cNvSpPr/>
            <p:nvPr/>
          </p:nvSpPr>
          <p:spPr>
            <a:xfrm>
              <a:off x="4971638" y="2191152"/>
              <a:ext cx="246376" cy="285134"/>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3"/>
            <p:cNvSpPr/>
            <p:nvPr/>
          </p:nvSpPr>
          <p:spPr>
            <a:xfrm>
              <a:off x="5358446" y="2476217"/>
              <a:ext cx="156156" cy="180721"/>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944169" y="874974"/>
            <a:ext cx="5703212" cy="1938992"/>
          </a:xfrm>
          <a:prstGeom prst="rect">
            <a:avLst/>
          </a:prstGeom>
        </p:spPr>
        <p:txBody>
          <a:bodyPr wrap="square">
            <a:spAutoFit/>
          </a:bodyPr>
          <a:lstStyle/>
          <a:p>
            <a:pPr algn="just">
              <a:lnSpc>
                <a:spcPct val="150000"/>
              </a:lnSpc>
            </a:pPr>
            <a:r>
              <a:rPr lang="en-US" sz="2000" dirty="0" err="1" smtClean="0"/>
              <a:t>Nếu</a:t>
            </a:r>
            <a:r>
              <a:rPr lang="en-US" sz="2000" dirty="0" smtClean="0"/>
              <a:t> </a:t>
            </a:r>
            <a:r>
              <a:rPr lang="en-US" sz="2000" dirty="0" err="1"/>
              <a:t>phần</a:t>
            </a:r>
            <a:r>
              <a:rPr lang="en-US" sz="2000" dirty="0"/>
              <a:t> </a:t>
            </a:r>
            <a:r>
              <a:rPr lang="en-US" sz="2000" dirty="0" err="1"/>
              <a:t>thu</a:t>
            </a:r>
            <a:r>
              <a:rPr lang="en-US" sz="2000" dirty="0"/>
              <a:t> </a:t>
            </a:r>
            <a:r>
              <a:rPr lang="en-US" sz="2000" dirty="0" err="1"/>
              <a:t>nhập</a:t>
            </a:r>
            <a:r>
              <a:rPr lang="en-US" sz="2000" dirty="0"/>
              <a:t> </a:t>
            </a:r>
            <a:r>
              <a:rPr lang="en-US" sz="2000" dirty="0" err="1"/>
              <a:t>thuế</a:t>
            </a:r>
            <a:r>
              <a:rPr lang="en-US" sz="2000" dirty="0"/>
              <a:t> </a:t>
            </a:r>
            <a:r>
              <a:rPr lang="en-US" sz="2000" dirty="0" err="1"/>
              <a:t>cần</a:t>
            </a:r>
            <a:r>
              <a:rPr lang="en-US" sz="2000" dirty="0"/>
              <a:t> </a:t>
            </a:r>
            <a:r>
              <a:rPr lang="en-US" sz="2000" dirty="0" err="1"/>
              <a:t>đóng</a:t>
            </a:r>
            <a:r>
              <a:rPr lang="en-US" sz="2000" dirty="0"/>
              <a:t> </a:t>
            </a:r>
            <a:r>
              <a:rPr lang="en-US" sz="2000" dirty="0" err="1"/>
              <a:t>là</a:t>
            </a:r>
            <a:r>
              <a:rPr lang="en-US" sz="2000" dirty="0"/>
              <a:t> 13 </a:t>
            </a:r>
            <a:r>
              <a:rPr lang="en-US" sz="2000" dirty="0" err="1"/>
              <a:t>triệu</a:t>
            </a:r>
            <a:r>
              <a:rPr lang="en-US" sz="2000" dirty="0"/>
              <a:t> </a:t>
            </a:r>
            <a:r>
              <a:rPr lang="en-US" sz="2000" dirty="0" err="1"/>
              <a:t>thì</a:t>
            </a:r>
            <a:r>
              <a:rPr lang="en-US" sz="2000" dirty="0"/>
              <a:t>:</a:t>
            </a:r>
          </a:p>
          <a:p>
            <a:pPr marL="285750" indent="-285750" algn="just">
              <a:lnSpc>
                <a:spcPct val="150000"/>
              </a:lnSpc>
              <a:buFont typeface="Wingdings" panose="05000000000000000000" pitchFamily="2" charset="2"/>
              <a:buChar char="§"/>
            </a:pPr>
            <a:r>
              <a:rPr lang="en-US" sz="2000" dirty="0" smtClean="0"/>
              <a:t>5 </a:t>
            </a:r>
            <a:r>
              <a:rPr lang="en-US" sz="2000" dirty="0" err="1"/>
              <a:t>triệu</a:t>
            </a:r>
            <a:r>
              <a:rPr lang="en-US" sz="2000" dirty="0"/>
              <a:t> </a:t>
            </a:r>
            <a:r>
              <a:rPr lang="en-US" sz="2000" dirty="0" err="1"/>
              <a:t>sẽ</a:t>
            </a:r>
            <a:r>
              <a:rPr lang="en-US" sz="2000" dirty="0"/>
              <a:t> </a:t>
            </a:r>
            <a:r>
              <a:rPr lang="en-US" sz="2000" dirty="0" err="1"/>
              <a:t>tính</a:t>
            </a:r>
            <a:r>
              <a:rPr lang="en-US" sz="2000" dirty="0"/>
              <a:t> </a:t>
            </a:r>
            <a:r>
              <a:rPr lang="en-US" sz="2000" dirty="0" err="1"/>
              <a:t>theo</a:t>
            </a:r>
            <a:r>
              <a:rPr lang="en-US" sz="2000" dirty="0"/>
              <a:t> </a:t>
            </a:r>
            <a:r>
              <a:rPr lang="en-US" sz="2000" dirty="0" err="1"/>
              <a:t>bậc</a:t>
            </a:r>
            <a:r>
              <a:rPr lang="en-US" sz="2000" dirty="0"/>
              <a:t> </a:t>
            </a:r>
            <a:r>
              <a:rPr lang="en-US" sz="2000" dirty="0" err="1"/>
              <a:t>thuế</a:t>
            </a:r>
            <a:r>
              <a:rPr lang="en-US" sz="2000" dirty="0"/>
              <a:t> 1.</a:t>
            </a:r>
          </a:p>
          <a:p>
            <a:pPr marL="285750" indent="-285750" algn="just">
              <a:lnSpc>
                <a:spcPct val="150000"/>
              </a:lnSpc>
              <a:buFont typeface="Wingdings" panose="05000000000000000000" pitchFamily="2" charset="2"/>
              <a:buChar char="§"/>
            </a:pPr>
            <a:r>
              <a:rPr lang="en-US" sz="2000" dirty="0" smtClean="0"/>
              <a:t>5 </a:t>
            </a:r>
            <a:r>
              <a:rPr lang="en-US" sz="2000" dirty="0" err="1"/>
              <a:t>triệu</a:t>
            </a:r>
            <a:r>
              <a:rPr lang="en-US" sz="2000" dirty="0"/>
              <a:t> </a:t>
            </a:r>
            <a:r>
              <a:rPr lang="en-US" sz="2000" dirty="0" err="1"/>
              <a:t>sẽ</a:t>
            </a:r>
            <a:r>
              <a:rPr lang="en-US" sz="2000" dirty="0"/>
              <a:t> </a:t>
            </a:r>
            <a:r>
              <a:rPr lang="en-US" sz="2000" dirty="0" err="1"/>
              <a:t>tính</a:t>
            </a:r>
            <a:r>
              <a:rPr lang="en-US" sz="2000" dirty="0"/>
              <a:t> </a:t>
            </a:r>
            <a:r>
              <a:rPr lang="en-US" sz="2000" dirty="0" err="1"/>
              <a:t>theo</a:t>
            </a:r>
            <a:r>
              <a:rPr lang="en-US" sz="2000" dirty="0"/>
              <a:t> </a:t>
            </a:r>
            <a:r>
              <a:rPr lang="en-US" sz="2000" dirty="0" err="1"/>
              <a:t>bậc</a:t>
            </a:r>
            <a:r>
              <a:rPr lang="en-US" sz="2000" dirty="0"/>
              <a:t> </a:t>
            </a:r>
            <a:r>
              <a:rPr lang="en-US" sz="2000" dirty="0" err="1"/>
              <a:t>thuế</a:t>
            </a:r>
            <a:r>
              <a:rPr lang="en-US" sz="2000" dirty="0"/>
              <a:t> 2.</a:t>
            </a:r>
          </a:p>
          <a:p>
            <a:pPr marL="285750" indent="-285750" algn="just">
              <a:lnSpc>
                <a:spcPct val="150000"/>
              </a:lnSpc>
              <a:buFont typeface="Wingdings" panose="05000000000000000000" pitchFamily="2" charset="2"/>
              <a:buChar char="§"/>
            </a:pPr>
            <a:r>
              <a:rPr lang="en-US" sz="2000" dirty="0" smtClean="0"/>
              <a:t>3 </a:t>
            </a:r>
            <a:r>
              <a:rPr lang="en-US" sz="2000" dirty="0" err="1"/>
              <a:t>triệu</a:t>
            </a:r>
            <a:r>
              <a:rPr lang="en-US" sz="2000" dirty="0"/>
              <a:t> </a:t>
            </a:r>
            <a:r>
              <a:rPr lang="en-US" sz="2000" dirty="0" err="1"/>
              <a:t>còn</a:t>
            </a:r>
            <a:r>
              <a:rPr lang="en-US" sz="2000" dirty="0"/>
              <a:t> </a:t>
            </a:r>
            <a:r>
              <a:rPr lang="en-US" sz="2000" dirty="0" err="1"/>
              <a:t>lại</a:t>
            </a:r>
            <a:r>
              <a:rPr lang="en-US" sz="2000" dirty="0"/>
              <a:t> </a:t>
            </a:r>
            <a:r>
              <a:rPr lang="en-US" sz="2000" dirty="0" err="1"/>
              <a:t>tính</a:t>
            </a:r>
            <a:r>
              <a:rPr lang="en-US" sz="2000" dirty="0"/>
              <a:t> </a:t>
            </a:r>
            <a:r>
              <a:rPr lang="en-US" sz="2000" dirty="0" err="1"/>
              <a:t>theo</a:t>
            </a:r>
            <a:r>
              <a:rPr lang="en-US" sz="2000" dirty="0"/>
              <a:t> </a:t>
            </a:r>
            <a:r>
              <a:rPr lang="en-US" sz="2000" dirty="0" err="1"/>
              <a:t>bậc</a:t>
            </a:r>
            <a:r>
              <a:rPr lang="en-US" sz="2000" dirty="0"/>
              <a:t> </a:t>
            </a:r>
            <a:r>
              <a:rPr lang="en-US" sz="2000" dirty="0" err="1"/>
              <a:t>thuế</a:t>
            </a:r>
            <a:r>
              <a:rPr lang="en-US" sz="2000" dirty="0"/>
              <a:t> 3.</a:t>
            </a:r>
          </a:p>
        </p:txBody>
      </p:sp>
      <p:sp>
        <p:nvSpPr>
          <p:cNvPr id="5" name="TextBox 4"/>
          <p:cNvSpPr txBox="1"/>
          <p:nvPr/>
        </p:nvSpPr>
        <p:spPr>
          <a:xfrm>
            <a:off x="3965824" y="423067"/>
            <a:ext cx="1376737" cy="400110"/>
          </a:xfrm>
          <a:prstGeom prst="rect">
            <a:avLst/>
          </a:prstGeom>
          <a:noFill/>
        </p:spPr>
        <p:txBody>
          <a:bodyPr wrap="square" rtlCol="0">
            <a:spAutoFit/>
          </a:bodyPr>
          <a:lstStyle/>
          <a:p>
            <a:pPr algn="ctr"/>
            <a:r>
              <a:rPr lang="en-US" sz="2000" b="1" u="sng" dirty="0" err="1" smtClean="0">
                <a:solidFill>
                  <a:srgbClr val="C00000"/>
                </a:solidFill>
              </a:rPr>
              <a:t>Ví</a:t>
            </a:r>
            <a:r>
              <a:rPr lang="en-US" sz="2000" b="1" u="sng" dirty="0" smtClean="0">
                <a:solidFill>
                  <a:srgbClr val="C00000"/>
                </a:solidFill>
              </a:rPr>
              <a:t> </a:t>
            </a:r>
            <a:r>
              <a:rPr lang="en-US" sz="2000" b="1" u="sng" dirty="0" err="1" smtClean="0">
                <a:solidFill>
                  <a:srgbClr val="C00000"/>
                </a:solidFill>
              </a:rPr>
              <a:t>dụ</a:t>
            </a:r>
            <a:r>
              <a:rPr lang="en-US" sz="2000" b="1" u="sng" dirty="0" smtClean="0">
                <a:solidFill>
                  <a:srgbClr val="C00000"/>
                </a:solidFill>
              </a:rPr>
              <a:t>:</a:t>
            </a:r>
            <a:endParaRPr lang="en-US" sz="2000" b="1" u="sng" dirty="0">
              <a:solidFill>
                <a:srgbClr val="C00000"/>
              </a:solidFill>
            </a:endParaRPr>
          </a:p>
        </p:txBody>
      </p:sp>
      <p:pic>
        <p:nvPicPr>
          <p:cNvPr id="58"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944169" y="2865763"/>
            <a:ext cx="654536" cy="917038"/>
          </a:xfrm>
          <a:prstGeom prst="rect">
            <a:avLst/>
          </a:prstGeom>
        </p:spPr>
      </p:pic>
      <p:sp>
        <p:nvSpPr>
          <p:cNvPr id="6" name="Rectangle 5"/>
          <p:cNvSpPr/>
          <p:nvPr/>
        </p:nvSpPr>
        <p:spPr>
          <a:xfrm>
            <a:off x="1725333" y="3124227"/>
            <a:ext cx="3031599" cy="400110"/>
          </a:xfrm>
          <a:prstGeom prst="rect">
            <a:avLst/>
          </a:prstGeom>
        </p:spPr>
        <p:txBody>
          <a:bodyPr wrap="none">
            <a:spAutoFit/>
          </a:bodyPr>
          <a:lstStyle/>
          <a:p>
            <a:r>
              <a:rPr lang="en-US" sz="2000" i="1" dirty="0" err="1" smtClean="0">
                <a:solidFill>
                  <a:srgbClr val="002060"/>
                </a:solidFill>
              </a:rPr>
              <a:t>Em</a:t>
            </a:r>
            <a:r>
              <a:rPr lang="en-US" sz="2000" i="1" dirty="0" smtClean="0">
                <a:solidFill>
                  <a:srgbClr val="002060"/>
                </a:solidFill>
              </a:rPr>
              <a:t> </a:t>
            </a:r>
            <a:r>
              <a:rPr lang="en-US" sz="2000" i="1" dirty="0" err="1" smtClean="0">
                <a:solidFill>
                  <a:srgbClr val="002060"/>
                </a:solidFill>
              </a:rPr>
              <a:t>hãy</a:t>
            </a:r>
            <a:r>
              <a:rPr lang="en-US" sz="2000" i="1" dirty="0" smtClean="0">
                <a:solidFill>
                  <a:srgbClr val="002060"/>
                </a:solidFill>
              </a:rPr>
              <a:t> </a:t>
            </a:r>
            <a:r>
              <a:rPr lang="en-US" sz="2000" i="1" dirty="0" err="1" smtClean="0">
                <a:solidFill>
                  <a:srgbClr val="002060"/>
                </a:solidFill>
              </a:rPr>
              <a:t>viết</a:t>
            </a:r>
            <a:r>
              <a:rPr lang="en-US" sz="2000" i="1" dirty="0" smtClean="0">
                <a:solidFill>
                  <a:srgbClr val="002060"/>
                </a:solidFill>
              </a:rPr>
              <a:t> </a:t>
            </a:r>
            <a:r>
              <a:rPr lang="en-US" sz="2000" i="1" dirty="0" err="1">
                <a:solidFill>
                  <a:srgbClr val="002060"/>
                </a:solidFill>
              </a:rPr>
              <a:t>lại</a:t>
            </a:r>
            <a:r>
              <a:rPr lang="en-US" sz="2000" i="1" dirty="0">
                <a:solidFill>
                  <a:srgbClr val="002060"/>
                </a:solidFill>
              </a:rPr>
              <a:t> </a:t>
            </a:r>
            <a:r>
              <a:rPr lang="en-US" sz="2000" i="1" dirty="0" err="1">
                <a:solidFill>
                  <a:srgbClr val="002060"/>
                </a:solidFill>
              </a:rPr>
              <a:t>cách</a:t>
            </a:r>
            <a:r>
              <a:rPr lang="en-US" sz="2000" i="1" dirty="0">
                <a:solidFill>
                  <a:srgbClr val="002060"/>
                </a:solidFill>
              </a:rPr>
              <a:t> </a:t>
            </a:r>
            <a:r>
              <a:rPr lang="en-US" sz="2000" i="1" dirty="0" err="1">
                <a:solidFill>
                  <a:srgbClr val="002060"/>
                </a:solidFill>
              </a:rPr>
              <a:t>tính</a:t>
            </a:r>
            <a:r>
              <a:rPr lang="en-US" sz="2000" i="1" dirty="0">
                <a:solidFill>
                  <a:srgbClr val="002060"/>
                </a:solidFill>
              </a:rPr>
              <a:t>:</a:t>
            </a:r>
          </a:p>
        </p:txBody>
      </p:sp>
      <p:sp>
        <p:nvSpPr>
          <p:cNvPr id="7" name="Rectangle 6"/>
          <p:cNvSpPr/>
          <p:nvPr/>
        </p:nvSpPr>
        <p:spPr>
          <a:xfrm>
            <a:off x="944169" y="3912033"/>
            <a:ext cx="4939173" cy="400110"/>
          </a:xfrm>
          <a:prstGeom prst="rect">
            <a:avLst/>
          </a:prstGeom>
          <a:solidFill>
            <a:schemeClr val="accent2">
              <a:lumMod val="60000"/>
              <a:lumOff val="40000"/>
            </a:schemeClr>
          </a:solidFill>
        </p:spPr>
        <p:txBody>
          <a:bodyPr wrap="none">
            <a:spAutoFit/>
          </a:bodyPr>
          <a:lstStyle/>
          <a:p>
            <a:r>
              <a:rPr lang="en-US" sz="2000" dirty="0"/>
              <a:t>5. 5% + 5</a:t>
            </a:r>
            <a:r>
              <a:rPr lang="en-US" sz="2000" dirty="0" smtClean="0"/>
              <a:t>. 10</a:t>
            </a:r>
            <a:r>
              <a:rPr lang="en-US" sz="2000" dirty="0"/>
              <a:t>% + 3</a:t>
            </a:r>
            <a:r>
              <a:rPr lang="en-US" sz="2000" dirty="0" smtClean="0"/>
              <a:t>. 15</a:t>
            </a:r>
            <a:r>
              <a:rPr lang="en-US" sz="2000" dirty="0"/>
              <a:t>% = 1,2 </a:t>
            </a:r>
            <a:r>
              <a:rPr lang="en-US" sz="2000" dirty="0" err="1"/>
              <a:t>triệu</a:t>
            </a:r>
            <a:r>
              <a:rPr lang="en-US" sz="2000" dirty="0"/>
              <a:t> </a:t>
            </a:r>
            <a:r>
              <a:rPr lang="en-US" sz="2000" dirty="0" err="1"/>
              <a:t>đồng</a:t>
            </a:r>
            <a:r>
              <a:rPr lang="en-US" sz="2000" dirty="0"/>
              <a: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4">
                                            <p:txEl>
                                              <p:pRg st="0" end="0"/>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4">
                                            <p:txEl>
                                              <p:pRg st="1" end="1"/>
                                            </p:txEl>
                                          </p:spTgt>
                                        </p:tgtEl>
                                      </p:cBhvr>
                                    </p:animEffect>
                                  </p:childTnLst>
                                </p:cTn>
                              </p:par>
                              <p:par>
                                <p:cTn id="20" presetID="12" presetClass="entr" presetSubtype="4"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additive="base">
                                        <p:cTn id="22"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23" dur="500"/>
                                        <p:tgtEl>
                                          <p:spTgt spid="4">
                                            <p:txEl>
                                              <p:pRg st="2" end="2"/>
                                            </p:txEl>
                                          </p:spTgt>
                                        </p:tgtEl>
                                      </p:cBhvr>
                                    </p:animEffect>
                                  </p:childTnLst>
                                </p:cTn>
                              </p:par>
                              <p:par>
                                <p:cTn id="24" presetID="12" presetClass="entr" presetSubtype="4" fill="hold"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additive="base">
                                        <p:cTn id="26"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500"/>
                                        <p:tgtEl>
                                          <p:spTgt spid="5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1"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p:tgtEl>
                                          <p:spTgt spid="7"/>
                                        </p:tgtEl>
                                        <p:attrNameLst>
                                          <p:attrName>ppt_y</p:attrName>
                                        </p:attrNameLst>
                                      </p:cBhvr>
                                      <p:tavLst>
                                        <p:tav tm="0">
                                          <p:val>
                                            <p:strVal val="#ppt_y-#ppt_h*1.125000"/>
                                          </p:val>
                                        </p:tav>
                                        <p:tav tm="100000">
                                          <p:val>
                                            <p:strVal val="#ppt_y"/>
                                          </p:val>
                                        </p:tav>
                                      </p:tavLst>
                                    </p:anim>
                                    <p:animEffect transition="in" filter="wipe(down)">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45"/>
        <p:cNvGrpSpPr/>
        <p:nvPr/>
      </p:nvGrpSpPr>
      <p:grpSpPr>
        <a:xfrm>
          <a:off x="0" y="0"/>
          <a:ext cx="0" cy="0"/>
          <a:chOff x="0" y="0"/>
          <a:chExt cx="0" cy="0"/>
        </a:xfrm>
      </p:grpSpPr>
      <p:grpSp>
        <p:nvGrpSpPr>
          <p:cNvPr id="1448" name="Google Shape;1448;p56"/>
          <p:cNvGrpSpPr/>
          <p:nvPr/>
        </p:nvGrpSpPr>
        <p:grpSpPr>
          <a:xfrm>
            <a:off x="305489" y="3010327"/>
            <a:ext cx="1392263" cy="1763747"/>
            <a:chOff x="1127420" y="1046990"/>
            <a:chExt cx="2650612" cy="3357849"/>
          </a:xfrm>
        </p:grpSpPr>
        <p:grpSp>
          <p:nvGrpSpPr>
            <p:cNvPr id="1449" name="Google Shape;1449;p56"/>
            <p:cNvGrpSpPr/>
            <p:nvPr/>
          </p:nvGrpSpPr>
          <p:grpSpPr>
            <a:xfrm>
              <a:off x="1127420" y="2401408"/>
              <a:ext cx="2643167" cy="2003430"/>
              <a:chOff x="1249420" y="2562548"/>
              <a:chExt cx="2220776" cy="1683272"/>
            </a:xfrm>
          </p:grpSpPr>
          <p:sp>
            <p:nvSpPr>
              <p:cNvPr id="1450" name="Google Shape;1450;p56"/>
              <p:cNvSpPr/>
              <p:nvPr/>
            </p:nvSpPr>
            <p:spPr>
              <a:xfrm>
                <a:off x="1513257" y="2626239"/>
                <a:ext cx="372699" cy="377024"/>
              </a:xfrm>
              <a:custGeom>
                <a:avLst/>
                <a:gdLst/>
                <a:ahLst/>
                <a:cxnLst/>
                <a:rect l="l" t="t" r="r" b="b"/>
                <a:pathLst>
                  <a:path w="18614" h="18830" extrusionOk="0">
                    <a:moveTo>
                      <a:pt x="5667" y="0"/>
                    </a:moveTo>
                    <a:cubicBezTo>
                      <a:pt x="3990" y="0"/>
                      <a:pt x="2108" y="260"/>
                      <a:pt x="0" y="864"/>
                    </a:cubicBezTo>
                    <a:cubicBezTo>
                      <a:pt x="0" y="864"/>
                      <a:pt x="7806" y="2965"/>
                      <a:pt x="5037" y="10637"/>
                    </a:cubicBezTo>
                    <a:cubicBezTo>
                      <a:pt x="5037" y="10637"/>
                      <a:pt x="1735" y="15341"/>
                      <a:pt x="5371" y="18810"/>
                    </a:cubicBezTo>
                    <a:cubicBezTo>
                      <a:pt x="5371" y="18810"/>
                      <a:pt x="5582" y="18830"/>
                      <a:pt x="5954" y="18830"/>
                    </a:cubicBezTo>
                    <a:cubicBezTo>
                      <a:pt x="8044" y="18830"/>
                      <a:pt x="15216" y="18205"/>
                      <a:pt x="18613" y="9937"/>
                    </a:cubicBezTo>
                    <a:cubicBezTo>
                      <a:pt x="18613" y="9937"/>
                      <a:pt x="16043" y="0"/>
                      <a:pt x="5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56"/>
              <p:cNvSpPr/>
              <p:nvPr/>
            </p:nvSpPr>
            <p:spPr>
              <a:xfrm>
                <a:off x="1513257" y="2642338"/>
                <a:ext cx="249721" cy="360866"/>
              </a:xfrm>
              <a:custGeom>
                <a:avLst/>
                <a:gdLst/>
                <a:ahLst/>
                <a:cxnLst/>
                <a:rect l="l" t="t" r="r" b="b"/>
                <a:pathLst>
                  <a:path w="12472" h="18023" extrusionOk="0">
                    <a:moveTo>
                      <a:pt x="999" y="1"/>
                    </a:moveTo>
                    <a:cubicBezTo>
                      <a:pt x="379" y="1"/>
                      <a:pt x="0" y="60"/>
                      <a:pt x="0" y="60"/>
                    </a:cubicBezTo>
                    <a:cubicBezTo>
                      <a:pt x="0" y="60"/>
                      <a:pt x="7806" y="2161"/>
                      <a:pt x="5037" y="9833"/>
                    </a:cubicBezTo>
                    <a:cubicBezTo>
                      <a:pt x="5037" y="9833"/>
                      <a:pt x="1735" y="14537"/>
                      <a:pt x="5371" y="18006"/>
                    </a:cubicBezTo>
                    <a:cubicBezTo>
                      <a:pt x="5371" y="18006"/>
                      <a:pt x="5566" y="18023"/>
                      <a:pt x="5913" y="18023"/>
                    </a:cubicBezTo>
                    <a:cubicBezTo>
                      <a:pt x="6854" y="18023"/>
                      <a:pt x="8908" y="17898"/>
                      <a:pt x="11175" y="16972"/>
                    </a:cubicBezTo>
                    <a:cubicBezTo>
                      <a:pt x="12472" y="1349"/>
                      <a:pt x="3971" y="1"/>
                      <a:pt x="999" y="1"/>
                    </a:cubicBezTo>
                    <a:close/>
                  </a:path>
                </a:pathLst>
              </a:custGeom>
              <a:solidFill>
                <a:srgbClr val="E38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56"/>
              <p:cNvSpPr/>
              <p:nvPr/>
            </p:nvSpPr>
            <p:spPr>
              <a:xfrm>
                <a:off x="1651492" y="3869777"/>
                <a:ext cx="360685" cy="376043"/>
              </a:xfrm>
              <a:custGeom>
                <a:avLst/>
                <a:gdLst/>
                <a:ahLst/>
                <a:cxnLst/>
                <a:rect l="l" t="t" r="r" b="b"/>
                <a:pathLst>
                  <a:path w="18014" h="18781" extrusionOk="0">
                    <a:moveTo>
                      <a:pt x="2936" y="0"/>
                    </a:moveTo>
                    <a:lnTo>
                      <a:pt x="1" y="18781"/>
                    </a:lnTo>
                    <a:lnTo>
                      <a:pt x="13511" y="18781"/>
                    </a:lnTo>
                    <a:cubicBezTo>
                      <a:pt x="15979" y="18781"/>
                      <a:pt x="16579" y="15778"/>
                      <a:pt x="16646" y="15211"/>
                    </a:cubicBezTo>
                    <a:lnTo>
                      <a:pt x="16680" y="15111"/>
                    </a:lnTo>
                    <a:lnTo>
                      <a:pt x="18014" y="6438"/>
                    </a:lnTo>
                    <a:lnTo>
                      <a:pt x="29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6"/>
              <p:cNvSpPr/>
              <p:nvPr/>
            </p:nvSpPr>
            <p:spPr>
              <a:xfrm>
                <a:off x="2330755" y="3869777"/>
                <a:ext cx="382710" cy="376043"/>
              </a:xfrm>
              <a:custGeom>
                <a:avLst/>
                <a:gdLst/>
                <a:ahLst/>
                <a:cxnLst/>
                <a:rect l="l" t="t" r="r" b="b"/>
                <a:pathLst>
                  <a:path w="19114" h="18781" extrusionOk="0">
                    <a:moveTo>
                      <a:pt x="2969" y="0"/>
                    </a:moveTo>
                    <a:lnTo>
                      <a:pt x="0" y="18781"/>
                    </a:lnTo>
                    <a:lnTo>
                      <a:pt x="13510" y="18781"/>
                    </a:lnTo>
                    <a:cubicBezTo>
                      <a:pt x="15978" y="18781"/>
                      <a:pt x="16579" y="15778"/>
                      <a:pt x="16679" y="15211"/>
                    </a:cubicBezTo>
                    <a:lnTo>
                      <a:pt x="16679" y="15111"/>
                    </a:lnTo>
                    <a:lnTo>
                      <a:pt x="191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6"/>
              <p:cNvSpPr/>
              <p:nvPr/>
            </p:nvSpPr>
            <p:spPr>
              <a:xfrm>
                <a:off x="1249420" y="3312751"/>
                <a:ext cx="370717" cy="386735"/>
              </a:xfrm>
              <a:custGeom>
                <a:avLst/>
                <a:gdLst/>
                <a:ahLst/>
                <a:cxnLst/>
                <a:rect l="l" t="t" r="r" b="b"/>
                <a:pathLst>
                  <a:path w="18515" h="19315" extrusionOk="0">
                    <a:moveTo>
                      <a:pt x="4004" y="0"/>
                    </a:moveTo>
                    <a:cubicBezTo>
                      <a:pt x="1802" y="0"/>
                      <a:pt x="1" y="1802"/>
                      <a:pt x="1" y="4003"/>
                    </a:cubicBezTo>
                    <a:lnTo>
                      <a:pt x="1" y="15311"/>
                    </a:lnTo>
                    <a:cubicBezTo>
                      <a:pt x="1" y="17513"/>
                      <a:pt x="1802" y="19314"/>
                      <a:pt x="4004" y="19314"/>
                    </a:cubicBezTo>
                    <a:lnTo>
                      <a:pt x="14511" y="19314"/>
                    </a:lnTo>
                    <a:cubicBezTo>
                      <a:pt x="16713" y="19314"/>
                      <a:pt x="18514" y="17513"/>
                      <a:pt x="18514" y="15311"/>
                    </a:cubicBezTo>
                    <a:lnTo>
                      <a:pt x="18514" y="4003"/>
                    </a:lnTo>
                    <a:cubicBezTo>
                      <a:pt x="18514" y="1802"/>
                      <a:pt x="16713" y="0"/>
                      <a:pt x="14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6"/>
              <p:cNvSpPr/>
              <p:nvPr/>
            </p:nvSpPr>
            <p:spPr>
              <a:xfrm>
                <a:off x="1434428" y="2704968"/>
                <a:ext cx="1637700" cy="1405940"/>
              </a:xfrm>
              <a:custGeom>
                <a:avLst/>
                <a:gdLst/>
                <a:ahLst/>
                <a:cxnLst/>
                <a:rect l="l" t="t" r="r" b="b"/>
                <a:pathLst>
                  <a:path w="81793" h="70218" extrusionOk="0">
                    <a:moveTo>
                      <a:pt x="40897" y="0"/>
                    </a:moveTo>
                    <a:cubicBezTo>
                      <a:pt x="18314" y="0"/>
                      <a:pt x="1" y="15712"/>
                      <a:pt x="1" y="35126"/>
                    </a:cubicBezTo>
                    <a:cubicBezTo>
                      <a:pt x="1" y="54506"/>
                      <a:pt x="18314" y="70217"/>
                      <a:pt x="40897" y="70217"/>
                    </a:cubicBezTo>
                    <a:cubicBezTo>
                      <a:pt x="63480" y="70217"/>
                      <a:pt x="81793" y="54506"/>
                      <a:pt x="81793" y="35126"/>
                    </a:cubicBezTo>
                    <a:cubicBezTo>
                      <a:pt x="81793" y="15712"/>
                      <a:pt x="63480" y="0"/>
                      <a:pt x="408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6"/>
              <p:cNvSpPr/>
              <p:nvPr/>
            </p:nvSpPr>
            <p:spPr>
              <a:xfrm>
                <a:off x="2034863" y="2753062"/>
                <a:ext cx="473572" cy="92184"/>
              </a:xfrm>
              <a:custGeom>
                <a:avLst/>
                <a:gdLst/>
                <a:ahLst/>
                <a:cxnLst/>
                <a:rect l="l" t="t" r="r" b="b"/>
                <a:pathLst>
                  <a:path w="23652" h="4604" extrusionOk="0">
                    <a:moveTo>
                      <a:pt x="10909" y="0"/>
                    </a:moveTo>
                    <a:cubicBezTo>
                      <a:pt x="7706" y="0"/>
                      <a:pt x="4504" y="334"/>
                      <a:pt x="1402" y="1001"/>
                    </a:cubicBezTo>
                    <a:cubicBezTo>
                      <a:pt x="535" y="1201"/>
                      <a:pt x="1" y="2068"/>
                      <a:pt x="168" y="2936"/>
                    </a:cubicBezTo>
                    <a:cubicBezTo>
                      <a:pt x="340" y="3680"/>
                      <a:pt x="1003" y="4178"/>
                      <a:pt x="1735" y="4178"/>
                    </a:cubicBezTo>
                    <a:cubicBezTo>
                      <a:pt x="1856" y="4178"/>
                      <a:pt x="1979" y="4165"/>
                      <a:pt x="2102" y="4136"/>
                    </a:cubicBezTo>
                    <a:cubicBezTo>
                      <a:pt x="4971" y="3536"/>
                      <a:pt x="7940" y="3202"/>
                      <a:pt x="10909" y="3202"/>
                    </a:cubicBezTo>
                    <a:cubicBezTo>
                      <a:pt x="14511" y="3202"/>
                      <a:pt x="18047" y="3669"/>
                      <a:pt x="21450" y="4570"/>
                    </a:cubicBezTo>
                    <a:cubicBezTo>
                      <a:pt x="21583" y="4603"/>
                      <a:pt x="21750" y="4603"/>
                      <a:pt x="21883" y="4603"/>
                    </a:cubicBezTo>
                    <a:cubicBezTo>
                      <a:pt x="22584" y="4603"/>
                      <a:pt x="23218" y="4136"/>
                      <a:pt x="23418" y="3436"/>
                    </a:cubicBezTo>
                    <a:cubicBezTo>
                      <a:pt x="23651" y="2569"/>
                      <a:pt x="23117" y="1701"/>
                      <a:pt x="22284" y="1468"/>
                    </a:cubicBezTo>
                    <a:cubicBezTo>
                      <a:pt x="18614" y="501"/>
                      <a:pt x="14778" y="0"/>
                      <a:pt x="109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6"/>
              <p:cNvSpPr/>
              <p:nvPr/>
            </p:nvSpPr>
            <p:spPr>
              <a:xfrm>
                <a:off x="1836500" y="2732359"/>
                <a:ext cx="189713" cy="170331"/>
              </a:xfrm>
              <a:custGeom>
                <a:avLst/>
                <a:gdLst/>
                <a:ahLst/>
                <a:cxnLst/>
                <a:rect l="l" t="t" r="r" b="b"/>
                <a:pathLst>
                  <a:path w="9475" h="8507" extrusionOk="0">
                    <a:moveTo>
                      <a:pt x="9474" y="0"/>
                    </a:moveTo>
                    <a:lnTo>
                      <a:pt x="9474" y="0"/>
                    </a:lnTo>
                    <a:cubicBezTo>
                      <a:pt x="6405" y="767"/>
                      <a:pt x="3470" y="1835"/>
                      <a:pt x="735" y="3169"/>
                    </a:cubicBezTo>
                    <a:lnTo>
                      <a:pt x="1" y="8506"/>
                    </a:lnTo>
                    <a:cubicBezTo>
                      <a:pt x="1" y="8506"/>
                      <a:pt x="7640" y="6505"/>
                      <a:pt x="9474" y="0"/>
                    </a:cubicBezTo>
                    <a:close/>
                  </a:path>
                </a:pathLst>
              </a:custGeom>
              <a:solidFill>
                <a:srgbClr val="E38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6"/>
              <p:cNvSpPr/>
              <p:nvPr/>
            </p:nvSpPr>
            <p:spPr>
              <a:xfrm>
                <a:off x="2901797" y="2990409"/>
                <a:ext cx="568399" cy="317016"/>
              </a:xfrm>
              <a:custGeom>
                <a:avLst/>
                <a:gdLst/>
                <a:ahLst/>
                <a:cxnLst/>
                <a:rect l="l" t="t" r="r" b="b"/>
                <a:pathLst>
                  <a:path w="28388" h="15833" extrusionOk="0">
                    <a:moveTo>
                      <a:pt x="12243" y="7794"/>
                    </a:moveTo>
                    <a:cubicBezTo>
                      <a:pt x="13410" y="8461"/>
                      <a:pt x="14544" y="9561"/>
                      <a:pt x="15545" y="11096"/>
                    </a:cubicBezTo>
                    <a:lnTo>
                      <a:pt x="15645" y="11196"/>
                    </a:lnTo>
                    <a:cubicBezTo>
                      <a:pt x="15778" y="11363"/>
                      <a:pt x="16312" y="12130"/>
                      <a:pt x="16279" y="12730"/>
                    </a:cubicBezTo>
                    <a:cubicBezTo>
                      <a:pt x="16245" y="12897"/>
                      <a:pt x="16212" y="13097"/>
                      <a:pt x="15945" y="13331"/>
                    </a:cubicBezTo>
                    <a:cubicBezTo>
                      <a:pt x="15775" y="13395"/>
                      <a:pt x="15575" y="13445"/>
                      <a:pt x="15361" y="13445"/>
                    </a:cubicBezTo>
                    <a:cubicBezTo>
                      <a:pt x="14904" y="13445"/>
                      <a:pt x="14386" y="13215"/>
                      <a:pt x="13977" y="12397"/>
                    </a:cubicBezTo>
                    <a:lnTo>
                      <a:pt x="13910" y="12297"/>
                    </a:lnTo>
                    <a:cubicBezTo>
                      <a:pt x="13910" y="12263"/>
                      <a:pt x="12543" y="10095"/>
                      <a:pt x="12243" y="7794"/>
                    </a:cubicBezTo>
                    <a:close/>
                    <a:moveTo>
                      <a:pt x="17848" y="1"/>
                    </a:moveTo>
                    <a:cubicBezTo>
                      <a:pt x="15188" y="1"/>
                      <a:pt x="13162" y="1051"/>
                      <a:pt x="13043" y="1122"/>
                    </a:cubicBezTo>
                    <a:lnTo>
                      <a:pt x="13010" y="1122"/>
                    </a:lnTo>
                    <a:cubicBezTo>
                      <a:pt x="11509" y="1989"/>
                      <a:pt x="10541" y="3190"/>
                      <a:pt x="10074" y="4725"/>
                    </a:cubicBezTo>
                    <a:lnTo>
                      <a:pt x="9974" y="4725"/>
                    </a:lnTo>
                    <a:cubicBezTo>
                      <a:pt x="9839" y="4718"/>
                      <a:pt x="9705" y="4714"/>
                      <a:pt x="9571" y="4714"/>
                    </a:cubicBezTo>
                    <a:cubicBezTo>
                      <a:pt x="4587" y="4714"/>
                      <a:pt x="597" y="9434"/>
                      <a:pt x="434" y="9662"/>
                    </a:cubicBezTo>
                    <a:cubicBezTo>
                      <a:pt x="1" y="10162"/>
                      <a:pt x="67" y="10929"/>
                      <a:pt x="601" y="11329"/>
                    </a:cubicBezTo>
                    <a:cubicBezTo>
                      <a:pt x="824" y="11523"/>
                      <a:pt x="1101" y="11617"/>
                      <a:pt x="1375" y="11617"/>
                    </a:cubicBezTo>
                    <a:cubicBezTo>
                      <a:pt x="1713" y="11617"/>
                      <a:pt x="2047" y="11473"/>
                      <a:pt x="2269" y="11196"/>
                    </a:cubicBezTo>
                    <a:cubicBezTo>
                      <a:pt x="2302" y="11130"/>
                      <a:pt x="5694" y="7123"/>
                      <a:pt x="9586" y="7123"/>
                    </a:cubicBezTo>
                    <a:cubicBezTo>
                      <a:pt x="9648" y="7123"/>
                      <a:pt x="9711" y="7124"/>
                      <a:pt x="9774" y="7126"/>
                    </a:cubicBezTo>
                    <a:cubicBezTo>
                      <a:pt x="9874" y="10195"/>
                      <a:pt x="11575" y="13097"/>
                      <a:pt x="11842" y="13531"/>
                    </a:cubicBezTo>
                    <a:cubicBezTo>
                      <a:pt x="12743" y="15266"/>
                      <a:pt x="14144" y="15833"/>
                      <a:pt x="15378" y="15833"/>
                    </a:cubicBezTo>
                    <a:cubicBezTo>
                      <a:pt x="16012" y="15833"/>
                      <a:pt x="16612" y="15699"/>
                      <a:pt x="17079" y="15466"/>
                    </a:cubicBezTo>
                    <a:lnTo>
                      <a:pt x="17179" y="15399"/>
                    </a:lnTo>
                    <a:lnTo>
                      <a:pt x="17280" y="15332"/>
                    </a:lnTo>
                    <a:cubicBezTo>
                      <a:pt x="18113" y="14698"/>
                      <a:pt x="18580" y="13898"/>
                      <a:pt x="18647" y="12997"/>
                    </a:cubicBezTo>
                    <a:cubicBezTo>
                      <a:pt x="18814" y="11396"/>
                      <a:pt x="17813" y="10028"/>
                      <a:pt x="17513" y="9695"/>
                    </a:cubicBezTo>
                    <a:cubicBezTo>
                      <a:pt x="16012" y="7460"/>
                      <a:pt x="14311" y="5959"/>
                      <a:pt x="12409" y="5225"/>
                    </a:cubicBezTo>
                    <a:cubicBezTo>
                      <a:pt x="12743" y="4391"/>
                      <a:pt x="13310" y="3757"/>
                      <a:pt x="14177" y="3257"/>
                    </a:cubicBezTo>
                    <a:cubicBezTo>
                      <a:pt x="14367" y="3162"/>
                      <a:pt x="15930" y="2414"/>
                      <a:pt x="17906" y="2414"/>
                    </a:cubicBezTo>
                    <a:cubicBezTo>
                      <a:pt x="18717" y="2414"/>
                      <a:pt x="19598" y="2540"/>
                      <a:pt x="20482" y="2890"/>
                    </a:cubicBezTo>
                    <a:cubicBezTo>
                      <a:pt x="22817" y="3824"/>
                      <a:pt x="24651" y="6126"/>
                      <a:pt x="25886" y="9762"/>
                    </a:cubicBezTo>
                    <a:cubicBezTo>
                      <a:pt x="26073" y="10244"/>
                      <a:pt x="26540" y="10554"/>
                      <a:pt x="27045" y="10554"/>
                    </a:cubicBezTo>
                    <a:cubicBezTo>
                      <a:pt x="27169" y="10554"/>
                      <a:pt x="27295" y="10535"/>
                      <a:pt x="27420" y="10495"/>
                    </a:cubicBezTo>
                    <a:cubicBezTo>
                      <a:pt x="28054" y="10262"/>
                      <a:pt x="28387" y="9595"/>
                      <a:pt x="28154" y="8961"/>
                    </a:cubicBezTo>
                    <a:cubicBezTo>
                      <a:pt x="26686" y="4658"/>
                      <a:pt x="24385" y="1856"/>
                      <a:pt x="21316" y="655"/>
                    </a:cubicBezTo>
                    <a:cubicBezTo>
                      <a:pt x="20112" y="174"/>
                      <a:pt x="18928" y="1"/>
                      <a:pt x="178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6"/>
              <p:cNvSpPr/>
              <p:nvPr/>
            </p:nvSpPr>
            <p:spPr>
              <a:xfrm>
                <a:off x="1644825" y="3071640"/>
                <a:ext cx="109543" cy="188372"/>
              </a:xfrm>
              <a:custGeom>
                <a:avLst/>
                <a:gdLst/>
                <a:ahLst/>
                <a:cxnLst/>
                <a:rect l="l" t="t" r="r" b="b"/>
                <a:pathLst>
                  <a:path w="5471" h="9408" extrusionOk="0">
                    <a:moveTo>
                      <a:pt x="2736" y="1"/>
                    </a:moveTo>
                    <a:cubicBezTo>
                      <a:pt x="1201" y="1"/>
                      <a:pt x="0" y="2102"/>
                      <a:pt x="0" y="4704"/>
                    </a:cubicBezTo>
                    <a:cubicBezTo>
                      <a:pt x="0" y="7306"/>
                      <a:pt x="1201" y="9407"/>
                      <a:pt x="2736" y="9407"/>
                    </a:cubicBezTo>
                    <a:cubicBezTo>
                      <a:pt x="4237" y="9407"/>
                      <a:pt x="5471" y="7306"/>
                      <a:pt x="5471" y="4704"/>
                    </a:cubicBezTo>
                    <a:cubicBezTo>
                      <a:pt x="5471" y="2102"/>
                      <a:pt x="4237" y="1"/>
                      <a:pt x="27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6"/>
              <p:cNvSpPr/>
              <p:nvPr/>
            </p:nvSpPr>
            <p:spPr>
              <a:xfrm>
                <a:off x="1582034" y="2562548"/>
                <a:ext cx="372719" cy="376603"/>
              </a:xfrm>
              <a:custGeom>
                <a:avLst/>
                <a:gdLst/>
                <a:ahLst/>
                <a:cxnLst/>
                <a:rect l="l" t="t" r="r" b="b"/>
                <a:pathLst>
                  <a:path w="18615" h="18809" extrusionOk="0">
                    <a:moveTo>
                      <a:pt x="5701" y="0"/>
                    </a:moveTo>
                    <a:cubicBezTo>
                      <a:pt x="4015" y="0"/>
                      <a:pt x="2123" y="263"/>
                      <a:pt x="1" y="876"/>
                    </a:cubicBezTo>
                    <a:cubicBezTo>
                      <a:pt x="1" y="876"/>
                      <a:pt x="7806" y="2944"/>
                      <a:pt x="5038" y="10616"/>
                    </a:cubicBezTo>
                    <a:cubicBezTo>
                      <a:pt x="5038" y="10616"/>
                      <a:pt x="1735" y="15319"/>
                      <a:pt x="5405" y="18788"/>
                    </a:cubicBezTo>
                    <a:cubicBezTo>
                      <a:pt x="5405" y="18788"/>
                      <a:pt x="5615" y="18808"/>
                      <a:pt x="5986" y="18808"/>
                    </a:cubicBezTo>
                    <a:cubicBezTo>
                      <a:pt x="8069" y="18808"/>
                      <a:pt x="15216" y="18183"/>
                      <a:pt x="18614" y="9915"/>
                    </a:cubicBezTo>
                    <a:cubicBezTo>
                      <a:pt x="18614" y="9915"/>
                      <a:pt x="16049" y="0"/>
                      <a:pt x="5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6"/>
              <p:cNvSpPr/>
              <p:nvPr/>
            </p:nvSpPr>
            <p:spPr>
              <a:xfrm>
                <a:off x="1582034" y="2578846"/>
                <a:ext cx="249661" cy="360365"/>
              </a:xfrm>
              <a:custGeom>
                <a:avLst/>
                <a:gdLst/>
                <a:ahLst/>
                <a:cxnLst/>
                <a:rect l="l" t="t" r="r" b="b"/>
                <a:pathLst>
                  <a:path w="12469" h="17998" extrusionOk="0">
                    <a:moveTo>
                      <a:pt x="1026" y="0"/>
                    </a:moveTo>
                    <a:cubicBezTo>
                      <a:pt x="391" y="0"/>
                      <a:pt x="1" y="62"/>
                      <a:pt x="1" y="62"/>
                    </a:cubicBezTo>
                    <a:cubicBezTo>
                      <a:pt x="1" y="62"/>
                      <a:pt x="7806" y="2130"/>
                      <a:pt x="5038" y="9802"/>
                    </a:cubicBezTo>
                    <a:cubicBezTo>
                      <a:pt x="5038" y="9802"/>
                      <a:pt x="1735" y="14505"/>
                      <a:pt x="5405" y="17974"/>
                    </a:cubicBezTo>
                    <a:cubicBezTo>
                      <a:pt x="5405" y="17974"/>
                      <a:pt x="5631" y="17997"/>
                      <a:pt x="6027" y="17997"/>
                    </a:cubicBezTo>
                    <a:cubicBezTo>
                      <a:pt x="6994" y="17997"/>
                      <a:pt x="8976" y="17863"/>
                      <a:pt x="11175" y="16940"/>
                    </a:cubicBezTo>
                    <a:cubicBezTo>
                      <a:pt x="12469" y="1363"/>
                      <a:pt x="4021" y="0"/>
                      <a:pt x="1026" y="0"/>
                    </a:cubicBezTo>
                    <a:close/>
                  </a:path>
                </a:pathLst>
              </a:custGeom>
              <a:solidFill>
                <a:srgbClr val="E38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2" name="Google Shape;1462;p56"/>
            <p:cNvGrpSpPr/>
            <p:nvPr/>
          </p:nvGrpSpPr>
          <p:grpSpPr>
            <a:xfrm>
              <a:off x="2759179" y="3939588"/>
              <a:ext cx="1018854" cy="465250"/>
              <a:chOff x="5327405" y="4041600"/>
              <a:chExt cx="1554315" cy="709763"/>
            </a:xfrm>
          </p:grpSpPr>
          <p:sp>
            <p:nvSpPr>
              <p:cNvPr id="1463" name="Google Shape;1463;p56"/>
              <p:cNvSpPr/>
              <p:nvPr/>
            </p:nvSpPr>
            <p:spPr>
              <a:xfrm flipH="1">
                <a:off x="5358266" y="4041600"/>
                <a:ext cx="1261280" cy="240679"/>
              </a:xfrm>
              <a:custGeom>
                <a:avLst/>
                <a:gdLst/>
                <a:ahLst/>
                <a:cxnLst/>
                <a:rect l="l" t="t" r="r" b="b"/>
                <a:pathLst>
                  <a:path w="40944" h="7813" extrusionOk="0">
                    <a:moveTo>
                      <a:pt x="0" y="1"/>
                    </a:moveTo>
                    <a:lnTo>
                      <a:pt x="0" y="7813"/>
                    </a:lnTo>
                    <a:lnTo>
                      <a:pt x="40944" y="7813"/>
                    </a:lnTo>
                    <a:lnTo>
                      <a:pt x="40944" y="1"/>
                    </a:ln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56"/>
              <p:cNvSpPr/>
              <p:nvPr/>
            </p:nvSpPr>
            <p:spPr>
              <a:xfrm flipH="1">
                <a:off x="5327405" y="4041600"/>
                <a:ext cx="61826" cy="240679"/>
              </a:xfrm>
              <a:custGeom>
                <a:avLst/>
                <a:gdLst/>
                <a:ahLst/>
                <a:cxnLst/>
                <a:rect l="l" t="t" r="r" b="b"/>
                <a:pathLst>
                  <a:path w="2007" h="7813" extrusionOk="0">
                    <a:moveTo>
                      <a:pt x="0" y="1"/>
                    </a:moveTo>
                    <a:lnTo>
                      <a:pt x="0"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56"/>
              <p:cNvSpPr/>
              <p:nvPr/>
            </p:nvSpPr>
            <p:spPr>
              <a:xfrm flipH="1">
                <a:off x="5529599" y="4510715"/>
                <a:ext cx="1262235" cy="240649"/>
              </a:xfrm>
              <a:custGeom>
                <a:avLst/>
                <a:gdLst/>
                <a:ahLst/>
                <a:cxnLst/>
                <a:rect l="l" t="t" r="r" b="b"/>
                <a:pathLst>
                  <a:path w="40975" h="7812" extrusionOk="0">
                    <a:moveTo>
                      <a:pt x="1" y="0"/>
                    </a:moveTo>
                    <a:lnTo>
                      <a:pt x="1" y="7812"/>
                    </a:lnTo>
                    <a:lnTo>
                      <a:pt x="40974" y="7812"/>
                    </a:lnTo>
                    <a:lnTo>
                      <a:pt x="40974" y="0"/>
                    </a:ln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56"/>
              <p:cNvSpPr/>
              <p:nvPr/>
            </p:nvSpPr>
            <p:spPr>
              <a:xfrm flipH="1">
                <a:off x="6730008" y="4510715"/>
                <a:ext cx="61826" cy="240649"/>
              </a:xfrm>
              <a:custGeom>
                <a:avLst/>
                <a:gdLst/>
                <a:ahLst/>
                <a:cxnLst/>
                <a:rect l="l" t="t" r="r" b="b"/>
                <a:pathLst>
                  <a:path w="2007" h="7812" extrusionOk="0">
                    <a:moveTo>
                      <a:pt x="1" y="0"/>
                    </a:moveTo>
                    <a:lnTo>
                      <a:pt x="1"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56"/>
              <p:cNvSpPr/>
              <p:nvPr/>
            </p:nvSpPr>
            <p:spPr>
              <a:xfrm flipH="1">
                <a:off x="6618590" y="4510715"/>
                <a:ext cx="61826" cy="240649"/>
              </a:xfrm>
              <a:custGeom>
                <a:avLst/>
                <a:gdLst/>
                <a:ahLst/>
                <a:cxnLst/>
                <a:rect l="l" t="t" r="r" b="b"/>
                <a:pathLst>
                  <a:path w="2007" h="7812" extrusionOk="0">
                    <a:moveTo>
                      <a:pt x="1" y="0"/>
                    </a:moveTo>
                    <a:lnTo>
                      <a:pt x="1"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56"/>
              <p:cNvSpPr/>
              <p:nvPr/>
            </p:nvSpPr>
            <p:spPr>
              <a:xfrm flipH="1">
                <a:off x="6506216" y="4510715"/>
                <a:ext cx="61826" cy="240649"/>
              </a:xfrm>
              <a:custGeom>
                <a:avLst/>
                <a:gdLst/>
                <a:ahLst/>
                <a:cxnLst/>
                <a:rect l="l" t="t" r="r" b="b"/>
                <a:pathLst>
                  <a:path w="2007" h="7812" extrusionOk="0">
                    <a:moveTo>
                      <a:pt x="0" y="0"/>
                    </a:moveTo>
                    <a:lnTo>
                      <a:pt x="0" y="7812"/>
                    </a:lnTo>
                    <a:lnTo>
                      <a:pt x="2006" y="7812"/>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56"/>
              <p:cNvSpPr/>
              <p:nvPr/>
            </p:nvSpPr>
            <p:spPr>
              <a:xfrm flipH="1">
                <a:off x="6394798" y="4510715"/>
                <a:ext cx="61826" cy="240649"/>
              </a:xfrm>
              <a:custGeom>
                <a:avLst/>
                <a:gdLst/>
                <a:ahLst/>
                <a:cxnLst/>
                <a:rect l="l" t="t" r="r" b="b"/>
                <a:pathLst>
                  <a:path w="2007" h="7812" extrusionOk="0">
                    <a:moveTo>
                      <a:pt x="0" y="0"/>
                    </a:moveTo>
                    <a:lnTo>
                      <a:pt x="0" y="7812"/>
                    </a:lnTo>
                    <a:lnTo>
                      <a:pt x="2006" y="7812"/>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6"/>
              <p:cNvSpPr/>
              <p:nvPr/>
            </p:nvSpPr>
            <p:spPr>
              <a:xfrm flipH="1">
                <a:off x="6282455" y="4510715"/>
                <a:ext cx="61826" cy="240649"/>
              </a:xfrm>
              <a:custGeom>
                <a:avLst/>
                <a:gdLst/>
                <a:ahLst/>
                <a:cxnLst/>
                <a:rect l="l" t="t" r="r" b="b"/>
                <a:pathLst>
                  <a:path w="2007" h="7812" extrusionOk="0">
                    <a:moveTo>
                      <a:pt x="1" y="0"/>
                    </a:moveTo>
                    <a:lnTo>
                      <a:pt x="1"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56"/>
              <p:cNvSpPr/>
              <p:nvPr/>
            </p:nvSpPr>
            <p:spPr>
              <a:xfrm flipH="1">
                <a:off x="6170082" y="4510715"/>
                <a:ext cx="61826" cy="240649"/>
              </a:xfrm>
              <a:custGeom>
                <a:avLst/>
                <a:gdLst/>
                <a:ahLst/>
                <a:cxnLst/>
                <a:rect l="l" t="t" r="r" b="b"/>
                <a:pathLst>
                  <a:path w="2007" h="7812" extrusionOk="0">
                    <a:moveTo>
                      <a:pt x="0" y="0"/>
                    </a:moveTo>
                    <a:lnTo>
                      <a:pt x="0" y="7812"/>
                    </a:lnTo>
                    <a:lnTo>
                      <a:pt x="2006" y="7812"/>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56"/>
              <p:cNvSpPr/>
              <p:nvPr/>
            </p:nvSpPr>
            <p:spPr>
              <a:xfrm flipH="1">
                <a:off x="6058663" y="4510715"/>
                <a:ext cx="61826" cy="240649"/>
              </a:xfrm>
              <a:custGeom>
                <a:avLst/>
                <a:gdLst/>
                <a:ahLst/>
                <a:cxnLst/>
                <a:rect l="l" t="t" r="r" b="b"/>
                <a:pathLst>
                  <a:path w="2007" h="7812" extrusionOk="0">
                    <a:moveTo>
                      <a:pt x="0" y="0"/>
                    </a:moveTo>
                    <a:lnTo>
                      <a:pt x="0"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56"/>
              <p:cNvSpPr/>
              <p:nvPr/>
            </p:nvSpPr>
            <p:spPr>
              <a:xfrm flipH="1">
                <a:off x="5946321" y="4510715"/>
                <a:ext cx="61826" cy="240649"/>
              </a:xfrm>
              <a:custGeom>
                <a:avLst/>
                <a:gdLst/>
                <a:ahLst/>
                <a:cxnLst/>
                <a:rect l="l" t="t" r="r" b="b"/>
                <a:pathLst>
                  <a:path w="2007" h="7812" extrusionOk="0">
                    <a:moveTo>
                      <a:pt x="1" y="0"/>
                    </a:moveTo>
                    <a:lnTo>
                      <a:pt x="1"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56"/>
              <p:cNvSpPr/>
              <p:nvPr/>
            </p:nvSpPr>
            <p:spPr>
              <a:xfrm flipH="1">
                <a:off x="5834871" y="4510715"/>
                <a:ext cx="62781" cy="240649"/>
              </a:xfrm>
              <a:custGeom>
                <a:avLst/>
                <a:gdLst/>
                <a:ahLst/>
                <a:cxnLst/>
                <a:rect l="l" t="t" r="r" b="b"/>
                <a:pathLst>
                  <a:path w="2038" h="7812" extrusionOk="0">
                    <a:moveTo>
                      <a:pt x="1" y="0"/>
                    </a:moveTo>
                    <a:lnTo>
                      <a:pt x="1" y="7812"/>
                    </a:lnTo>
                    <a:lnTo>
                      <a:pt x="2037" y="7812"/>
                    </a:lnTo>
                    <a:lnTo>
                      <a:pt x="20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56"/>
              <p:cNvSpPr/>
              <p:nvPr/>
            </p:nvSpPr>
            <p:spPr>
              <a:xfrm flipH="1">
                <a:off x="5723453" y="4510715"/>
                <a:ext cx="61826" cy="240649"/>
              </a:xfrm>
              <a:custGeom>
                <a:avLst/>
                <a:gdLst/>
                <a:ahLst/>
                <a:cxnLst/>
                <a:rect l="l" t="t" r="r" b="b"/>
                <a:pathLst>
                  <a:path w="2007" h="7812" extrusionOk="0">
                    <a:moveTo>
                      <a:pt x="0" y="0"/>
                    </a:moveTo>
                    <a:lnTo>
                      <a:pt x="0" y="7812"/>
                    </a:lnTo>
                    <a:lnTo>
                      <a:pt x="2006" y="7812"/>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56"/>
              <p:cNvSpPr/>
              <p:nvPr/>
            </p:nvSpPr>
            <p:spPr>
              <a:xfrm flipH="1">
                <a:off x="5612035" y="4510715"/>
                <a:ext cx="61826" cy="240649"/>
              </a:xfrm>
              <a:custGeom>
                <a:avLst/>
                <a:gdLst/>
                <a:ahLst/>
                <a:cxnLst/>
                <a:rect l="l" t="t" r="r" b="b"/>
                <a:pathLst>
                  <a:path w="2007" h="7812" extrusionOk="0">
                    <a:moveTo>
                      <a:pt x="0" y="0"/>
                    </a:moveTo>
                    <a:lnTo>
                      <a:pt x="0" y="7812"/>
                    </a:lnTo>
                    <a:lnTo>
                      <a:pt x="2006" y="7812"/>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6"/>
              <p:cNvSpPr/>
              <p:nvPr/>
            </p:nvSpPr>
            <p:spPr>
              <a:xfrm flipH="1">
                <a:off x="5499692" y="4510715"/>
                <a:ext cx="61826" cy="240649"/>
              </a:xfrm>
              <a:custGeom>
                <a:avLst/>
                <a:gdLst/>
                <a:ahLst/>
                <a:cxnLst/>
                <a:rect l="l" t="t" r="r" b="b"/>
                <a:pathLst>
                  <a:path w="2007" h="7812" extrusionOk="0">
                    <a:moveTo>
                      <a:pt x="1" y="0"/>
                    </a:moveTo>
                    <a:lnTo>
                      <a:pt x="1"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6"/>
              <p:cNvSpPr/>
              <p:nvPr/>
            </p:nvSpPr>
            <p:spPr>
              <a:xfrm flipH="1">
                <a:off x="6557721" y="4041600"/>
                <a:ext cx="61826" cy="240679"/>
              </a:xfrm>
              <a:custGeom>
                <a:avLst/>
                <a:gdLst/>
                <a:ahLst/>
                <a:cxnLst/>
                <a:rect l="l" t="t" r="r" b="b"/>
                <a:pathLst>
                  <a:path w="2007" h="7813" extrusionOk="0">
                    <a:moveTo>
                      <a:pt x="0" y="1"/>
                    </a:moveTo>
                    <a:lnTo>
                      <a:pt x="0"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6"/>
              <p:cNvSpPr/>
              <p:nvPr/>
            </p:nvSpPr>
            <p:spPr>
              <a:xfrm flipH="1">
                <a:off x="6445347" y="4041600"/>
                <a:ext cx="61856" cy="240679"/>
              </a:xfrm>
              <a:custGeom>
                <a:avLst/>
                <a:gdLst/>
                <a:ahLst/>
                <a:cxnLst/>
                <a:rect l="l" t="t" r="r" b="b"/>
                <a:pathLst>
                  <a:path w="2008" h="7813" extrusionOk="0">
                    <a:moveTo>
                      <a:pt x="1" y="1"/>
                    </a:moveTo>
                    <a:lnTo>
                      <a:pt x="1"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6"/>
              <p:cNvSpPr/>
              <p:nvPr/>
            </p:nvSpPr>
            <p:spPr>
              <a:xfrm flipH="1">
                <a:off x="6333929" y="4041600"/>
                <a:ext cx="61826" cy="240679"/>
              </a:xfrm>
              <a:custGeom>
                <a:avLst/>
                <a:gdLst/>
                <a:ahLst/>
                <a:cxnLst/>
                <a:rect l="l" t="t" r="r" b="b"/>
                <a:pathLst>
                  <a:path w="2007" h="7813" extrusionOk="0">
                    <a:moveTo>
                      <a:pt x="0" y="1"/>
                    </a:moveTo>
                    <a:lnTo>
                      <a:pt x="0" y="7813"/>
                    </a:lnTo>
                    <a:lnTo>
                      <a:pt x="2006" y="7813"/>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6"/>
              <p:cNvSpPr/>
              <p:nvPr/>
            </p:nvSpPr>
            <p:spPr>
              <a:xfrm flipH="1">
                <a:off x="6221586" y="4041600"/>
                <a:ext cx="61826" cy="240679"/>
              </a:xfrm>
              <a:custGeom>
                <a:avLst/>
                <a:gdLst/>
                <a:ahLst/>
                <a:cxnLst/>
                <a:rect l="l" t="t" r="r" b="b"/>
                <a:pathLst>
                  <a:path w="2007" h="7813" extrusionOk="0">
                    <a:moveTo>
                      <a:pt x="1" y="1"/>
                    </a:moveTo>
                    <a:lnTo>
                      <a:pt x="1"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6"/>
              <p:cNvSpPr/>
              <p:nvPr/>
            </p:nvSpPr>
            <p:spPr>
              <a:xfrm flipH="1">
                <a:off x="6110168" y="4041600"/>
                <a:ext cx="61826" cy="240679"/>
              </a:xfrm>
              <a:custGeom>
                <a:avLst/>
                <a:gdLst/>
                <a:ahLst/>
                <a:cxnLst/>
                <a:rect l="l" t="t" r="r" b="b"/>
                <a:pathLst>
                  <a:path w="2007" h="7813" extrusionOk="0">
                    <a:moveTo>
                      <a:pt x="1" y="1"/>
                    </a:moveTo>
                    <a:lnTo>
                      <a:pt x="1"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6"/>
              <p:cNvSpPr/>
              <p:nvPr/>
            </p:nvSpPr>
            <p:spPr>
              <a:xfrm flipH="1">
                <a:off x="5997794" y="4041600"/>
                <a:ext cx="62781" cy="240679"/>
              </a:xfrm>
              <a:custGeom>
                <a:avLst/>
                <a:gdLst/>
                <a:ahLst/>
                <a:cxnLst/>
                <a:rect l="l" t="t" r="r" b="b"/>
                <a:pathLst>
                  <a:path w="2038" h="7813" extrusionOk="0">
                    <a:moveTo>
                      <a:pt x="1" y="1"/>
                    </a:moveTo>
                    <a:lnTo>
                      <a:pt x="1" y="7813"/>
                    </a:lnTo>
                    <a:lnTo>
                      <a:pt x="2037" y="7813"/>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6"/>
              <p:cNvSpPr/>
              <p:nvPr/>
            </p:nvSpPr>
            <p:spPr>
              <a:xfrm flipH="1">
                <a:off x="5887331" y="4041600"/>
                <a:ext cx="61826" cy="240679"/>
              </a:xfrm>
              <a:custGeom>
                <a:avLst/>
                <a:gdLst/>
                <a:ahLst/>
                <a:cxnLst/>
                <a:rect l="l" t="t" r="r" b="b"/>
                <a:pathLst>
                  <a:path w="2007" h="7813" extrusionOk="0">
                    <a:moveTo>
                      <a:pt x="1" y="1"/>
                    </a:moveTo>
                    <a:lnTo>
                      <a:pt x="1"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6"/>
              <p:cNvSpPr/>
              <p:nvPr/>
            </p:nvSpPr>
            <p:spPr>
              <a:xfrm flipH="1">
                <a:off x="5774033" y="4041600"/>
                <a:ext cx="62750" cy="240679"/>
              </a:xfrm>
              <a:custGeom>
                <a:avLst/>
                <a:gdLst/>
                <a:ahLst/>
                <a:cxnLst/>
                <a:rect l="l" t="t" r="r" b="b"/>
                <a:pathLst>
                  <a:path w="2037" h="7813" extrusionOk="0">
                    <a:moveTo>
                      <a:pt x="0" y="1"/>
                    </a:moveTo>
                    <a:lnTo>
                      <a:pt x="0" y="7813"/>
                    </a:lnTo>
                    <a:lnTo>
                      <a:pt x="2037" y="7813"/>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6"/>
              <p:cNvSpPr/>
              <p:nvPr/>
            </p:nvSpPr>
            <p:spPr>
              <a:xfrm flipH="1">
                <a:off x="5663539" y="4041600"/>
                <a:ext cx="61826" cy="240679"/>
              </a:xfrm>
              <a:custGeom>
                <a:avLst/>
                <a:gdLst/>
                <a:ahLst/>
                <a:cxnLst/>
                <a:rect l="l" t="t" r="r" b="b"/>
                <a:pathLst>
                  <a:path w="2007" h="7813" extrusionOk="0">
                    <a:moveTo>
                      <a:pt x="0" y="1"/>
                    </a:moveTo>
                    <a:lnTo>
                      <a:pt x="0"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6"/>
              <p:cNvSpPr/>
              <p:nvPr/>
            </p:nvSpPr>
            <p:spPr>
              <a:xfrm flipH="1">
                <a:off x="5551196" y="4041600"/>
                <a:ext cx="61826" cy="240679"/>
              </a:xfrm>
              <a:custGeom>
                <a:avLst/>
                <a:gdLst/>
                <a:ahLst/>
                <a:cxnLst/>
                <a:rect l="l" t="t" r="r" b="b"/>
                <a:pathLst>
                  <a:path w="2007" h="7813" extrusionOk="0">
                    <a:moveTo>
                      <a:pt x="1" y="1"/>
                    </a:moveTo>
                    <a:lnTo>
                      <a:pt x="1"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56"/>
              <p:cNvSpPr/>
              <p:nvPr/>
            </p:nvSpPr>
            <p:spPr>
              <a:xfrm flipH="1">
                <a:off x="5439747" y="4041600"/>
                <a:ext cx="61856" cy="240679"/>
              </a:xfrm>
              <a:custGeom>
                <a:avLst/>
                <a:gdLst/>
                <a:ahLst/>
                <a:cxnLst/>
                <a:rect l="l" t="t" r="r" b="b"/>
                <a:pathLst>
                  <a:path w="2008" h="7813" extrusionOk="0">
                    <a:moveTo>
                      <a:pt x="1" y="1"/>
                    </a:moveTo>
                    <a:lnTo>
                      <a:pt x="1"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56"/>
              <p:cNvSpPr/>
              <p:nvPr/>
            </p:nvSpPr>
            <p:spPr>
              <a:xfrm flipH="1">
                <a:off x="5619485" y="4277559"/>
                <a:ext cx="1262235" cy="241604"/>
              </a:xfrm>
              <a:custGeom>
                <a:avLst/>
                <a:gdLst/>
                <a:ahLst/>
                <a:cxnLst/>
                <a:rect l="l" t="t" r="r" b="b"/>
                <a:pathLst>
                  <a:path w="40975" h="7843" extrusionOk="0">
                    <a:moveTo>
                      <a:pt x="1" y="1"/>
                    </a:moveTo>
                    <a:lnTo>
                      <a:pt x="1" y="7843"/>
                    </a:lnTo>
                    <a:lnTo>
                      <a:pt x="40974" y="7843"/>
                    </a:lnTo>
                    <a:lnTo>
                      <a:pt x="40974" y="1"/>
                    </a:ln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56"/>
              <p:cNvSpPr/>
              <p:nvPr/>
            </p:nvSpPr>
            <p:spPr>
              <a:xfrm flipH="1">
                <a:off x="6819894" y="4277559"/>
                <a:ext cx="61826" cy="241604"/>
              </a:xfrm>
              <a:custGeom>
                <a:avLst/>
                <a:gdLst/>
                <a:ahLst/>
                <a:cxnLst/>
                <a:rect l="l" t="t" r="r" b="b"/>
                <a:pathLst>
                  <a:path w="2007" h="7843" extrusionOk="0">
                    <a:moveTo>
                      <a:pt x="1" y="1"/>
                    </a:moveTo>
                    <a:lnTo>
                      <a:pt x="1" y="7843"/>
                    </a:lnTo>
                    <a:lnTo>
                      <a:pt x="2007" y="784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56"/>
              <p:cNvSpPr/>
              <p:nvPr/>
            </p:nvSpPr>
            <p:spPr>
              <a:xfrm flipH="1">
                <a:off x="6707521" y="4277559"/>
                <a:ext cx="61826" cy="241604"/>
              </a:xfrm>
              <a:custGeom>
                <a:avLst/>
                <a:gdLst/>
                <a:ahLst/>
                <a:cxnLst/>
                <a:rect l="l" t="t" r="r" b="b"/>
                <a:pathLst>
                  <a:path w="2007" h="7843" extrusionOk="0">
                    <a:moveTo>
                      <a:pt x="0" y="1"/>
                    </a:moveTo>
                    <a:lnTo>
                      <a:pt x="0" y="7843"/>
                    </a:lnTo>
                    <a:lnTo>
                      <a:pt x="2006" y="7843"/>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6"/>
              <p:cNvSpPr/>
              <p:nvPr/>
            </p:nvSpPr>
            <p:spPr>
              <a:xfrm flipH="1">
                <a:off x="6596103" y="4277559"/>
                <a:ext cx="61826" cy="241604"/>
              </a:xfrm>
              <a:custGeom>
                <a:avLst/>
                <a:gdLst/>
                <a:ahLst/>
                <a:cxnLst/>
                <a:rect l="l" t="t" r="r" b="b"/>
                <a:pathLst>
                  <a:path w="2007" h="7843" extrusionOk="0">
                    <a:moveTo>
                      <a:pt x="0" y="1"/>
                    </a:moveTo>
                    <a:lnTo>
                      <a:pt x="0" y="7843"/>
                    </a:lnTo>
                    <a:lnTo>
                      <a:pt x="2006" y="7843"/>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56"/>
              <p:cNvSpPr/>
              <p:nvPr/>
            </p:nvSpPr>
            <p:spPr>
              <a:xfrm flipH="1">
                <a:off x="6483760" y="4277559"/>
                <a:ext cx="61826" cy="241604"/>
              </a:xfrm>
              <a:custGeom>
                <a:avLst/>
                <a:gdLst/>
                <a:ahLst/>
                <a:cxnLst/>
                <a:rect l="l" t="t" r="r" b="b"/>
                <a:pathLst>
                  <a:path w="2007" h="7843" extrusionOk="0">
                    <a:moveTo>
                      <a:pt x="1" y="1"/>
                    </a:moveTo>
                    <a:lnTo>
                      <a:pt x="1" y="7843"/>
                    </a:lnTo>
                    <a:lnTo>
                      <a:pt x="2007" y="784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56"/>
              <p:cNvSpPr/>
              <p:nvPr/>
            </p:nvSpPr>
            <p:spPr>
              <a:xfrm flipH="1">
                <a:off x="6372342" y="4277559"/>
                <a:ext cx="62750" cy="241604"/>
              </a:xfrm>
              <a:custGeom>
                <a:avLst/>
                <a:gdLst/>
                <a:ahLst/>
                <a:cxnLst/>
                <a:rect l="l" t="t" r="r" b="b"/>
                <a:pathLst>
                  <a:path w="2037" h="7843" extrusionOk="0">
                    <a:moveTo>
                      <a:pt x="0" y="1"/>
                    </a:moveTo>
                    <a:lnTo>
                      <a:pt x="0" y="7843"/>
                    </a:lnTo>
                    <a:lnTo>
                      <a:pt x="2037" y="7843"/>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56"/>
              <p:cNvSpPr/>
              <p:nvPr/>
            </p:nvSpPr>
            <p:spPr>
              <a:xfrm flipH="1">
                <a:off x="6259968" y="4277559"/>
                <a:ext cx="61826" cy="241604"/>
              </a:xfrm>
              <a:custGeom>
                <a:avLst/>
                <a:gdLst/>
                <a:ahLst/>
                <a:cxnLst/>
                <a:rect l="l" t="t" r="r" b="b"/>
                <a:pathLst>
                  <a:path w="2007" h="7843" extrusionOk="0">
                    <a:moveTo>
                      <a:pt x="0" y="1"/>
                    </a:moveTo>
                    <a:lnTo>
                      <a:pt x="0" y="7843"/>
                    </a:lnTo>
                    <a:lnTo>
                      <a:pt x="2006" y="7843"/>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6"/>
              <p:cNvSpPr/>
              <p:nvPr/>
            </p:nvSpPr>
            <p:spPr>
              <a:xfrm flipH="1">
                <a:off x="6148550" y="4277559"/>
                <a:ext cx="62750" cy="241604"/>
              </a:xfrm>
              <a:custGeom>
                <a:avLst/>
                <a:gdLst/>
                <a:ahLst/>
                <a:cxnLst/>
                <a:rect l="l" t="t" r="r" b="b"/>
                <a:pathLst>
                  <a:path w="2037" h="7843" extrusionOk="0">
                    <a:moveTo>
                      <a:pt x="0" y="1"/>
                    </a:moveTo>
                    <a:lnTo>
                      <a:pt x="0" y="7843"/>
                    </a:lnTo>
                    <a:lnTo>
                      <a:pt x="2037" y="7843"/>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6"/>
              <p:cNvSpPr/>
              <p:nvPr/>
            </p:nvSpPr>
            <p:spPr>
              <a:xfrm flipH="1">
                <a:off x="6037131" y="4277559"/>
                <a:ext cx="61826" cy="241604"/>
              </a:xfrm>
              <a:custGeom>
                <a:avLst/>
                <a:gdLst/>
                <a:ahLst/>
                <a:cxnLst/>
                <a:rect l="l" t="t" r="r" b="b"/>
                <a:pathLst>
                  <a:path w="2007" h="7843" extrusionOk="0">
                    <a:moveTo>
                      <a:pt x="0" y="1"/>
                    </a:moveTo>
                    <a:lnTo>
                      <a:pt x="0" y="7843"/>
                    </a:lnTo>
                    <a:lnTo>
                      <a:pt x="2007" y="784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56"/>
              <p:cNvSpPr/>
              <p:nvPr/>
            </p:nvSpPr>
            <p:spPr>
              <a:xfrm flipH="1">
                <a:off x="5923834" y="4277559"/>
                <a:ext cx="62781" cy="241604"/>
              </a:xfrm>
              <a:custGeom>
                <a:avLst/>
                <a:gdLst/>
                <a:ahLst/>
                <a:cxnLst/>
                <a:rect l="l" t="t" r="r" b="b"/>
                <a:pathLst>
                  <a:path w="2038" h="7843" extrusionOk="0">
                    <a:moveTo>
                      <a:pt x="1" y="1"/>
                    </a:moveTo>
                    <a:lnTo>
                      <a:pt x="1" y="7843"/>
                    </a:lnTo>
                    <a:lnTo>
                      <a:pt x="2037" y="7843"/>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56"/>
              <p:cNvSpPr/>
              <p:nvPr/>
            </p:nvSpPr>
            <p:spPr>
              <a:xfrm flipH="1">
                <a:off x="5813339" y="4277559"/>
                <a:ext cx="61826" cy="241604"/>
              </a:xfrm>
              <a:custGeom>
                <a:avLst/>
                <a:gdLst/>
                <a:ahLst/>
                <a:cxnLst/>
                <a:rect l="l" t="t" r="r" b="b"/>
                <a:pathLst>
                  <a:path w="2007" h="7843" extrusionOk="0">
                    <a:moveTo>
                      <a:pt x="0" y="1"/>
                    </a:moveTo>
                    <a:lnTo>
                      <a:pt x="0" y="7843"/>
                    </a:lnTo>
                    <a:lnTo>
                      <a:pt x="2006" y="7843"/>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56"/>
              <p:cNvSpPr/>
              <p:nvPr/>
            </p:nvSpPr>
            <p:spPr>
              <a:xfrm flipH="1">
                <a:off x="5700997" y="4277559"/>
                <a:ext cx="61826" cy="241604"/>
              </a:xfrm>
              <a:custGeom>
                <a:avLst/>
                <a:gdLst/>
                <a:ahLst/>
                <a:cxnLst/>
                <a:rect l="l" t="t" r="r" b="b"/>
                <a:pathLst>
                  <a:path w="2007" h="7843" extrusionOk="0">
                    <a:moveTo>
                      <a:pt x="1" y="1"/>
                    </a:moveTo>
                    <a:lnTo>
                      <a:pt x="1" y="7843"/>
                    </a:lnTo>
                    <a:lnTo>
                      <a:pt x="2007" y="784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56"/>
              <p:cNvSpPr/>
              <p:nvPr/>
            </p:nvSpPr>
            <p:spPr>
              <a:xfrm flipH="1">
                <a:off x="5589578" y="4277559"/>
                <a:ext cx="61826" cy="241604"/>
              </a:xfrm>
              <a:custGeom>
                <a:avLst/>
                <a:gdLst/>
                <a:ahLst/>
                <a:cxnLst/>
                <a:rect l="l" t="t" r="r" b="b"/>
                <a:pathLst>
                  <a:path w="2007" h="7843" extrusionOk="0">
                    <a:moveTo>
                      <a:pt x="1" y="1"/>
                    </a:moveTo>
                    <a:lnTo>
                      <a:pt x="1" y="7843"/>
                    </a:lnTo>
                    <a:lnTo>
                      <a:pt x="2007" y="784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2" name="Google Shape;1502;p56"/>
            <p:cNvGrpSpPr/>
            <p:nvPr/>
          </p:nvGrpSpPr>
          <p:grpSpPr>
            <a:xfrm flipH="1">
              <a:off x="1949710" y="1781402"/>
              <a:ext cx="620350" cy="620000"/>
              <a:chOff x="889282" y="2874625"/>
              <a:chExt cx="1356253" cy="1355487"/>
            </a:xfrm>
          </p:grpSpPr>
          <p:sp>
            <p:nvSpPr>
              <p:cNvPr id="1503" name="Google Shape;1503;p56"/>
              <p:cNvSpPr/>
              <p:nvPr/>
            </p:nvSpPr>
            <p:spPr>
              <a:xfrm>
                <a:off x="889282" y="2874625"/>
                <a:ext cx="1356253" cy="1355487"/>
              </a:xfrm>
              <a:custGeom>
                <a:avLst/>
                <a:gdLst/>
                <a:ahLst/>
                <a:cxnLst/>
                <a:rect l="l" t="t" r="r" b="b"/>
                <a:pathLst>
                  <a:path w="60211" h="60177" extrusionOk="0">
                    <a:moveTo>
                      <a:pt x="30056" y="0"/>
                    </a:moveTo>
                    <a:cubicBezTo>
                      <a:pt x="18347" y="0"/>
                      <a:pt x="8207" y="6672"/>
                      <a:pt x="3270" y="16479"/>
                    </a:cubicBezTo>
                    <a:cubicBezTo>
                      <a:pt x="1168" y="20548"/>
                      <a:pt x="1" y="25185"/>
                      <a:pt x="1" y="30089"/>
                    </a:cubicBezTo>
                    <a:cubicBezTo>
                      <a:pt x="1" y="32557"/>
                      <a:pt x="301" y="34925"/>
                      <a:pt x="868" y="37227"/>
                    </a:cubicBezTo>
                    <a:cubicBezTo>
                      <a:pt x="1335" y="39195"/>
                      <a:pt x="2036" y="41097"/>
                      <a:pt x="2869" y="42898"/>
                    </a:cubicBezTo>
                    <a:cubicBezTo>
                      <a:pt x="4104" y="45400"/>
                      <a:pt x="5638" y="47735"/>
                      <a:pt x="7439" y="49836"/>
                    </a:cubicBezTo>
                    <a:cubicBezTo>
                      <a:pt x="12943" y="56174"/>
                      <a:pt x="21049" y="60177"/>
                      <a:pt x="30122" y="60177"/>
                    </a:cubicBezTo>
                    <a:cubicBezTo>
                      <a:pt x="42164" y="60177"/>
                      <a:pt x="52538" y="53138"/>
                      <a:pt x="57342" y="42898"/>
                    </a:cubicBezTo>
                    <a:cubicBezTo>
                      <a:pt x="59176" y="39028"/>
                      <a:pt x="60210" y="34692"/>
                      <a:pt x="60210" y="30122"/>
                    </a:cubicBezTo>
                    <a:cubicBezTo>
                      <a:pt x="60210" y="26519"/>
                      <a:pt x="59577" y="23117"/>
                      <a:pt x="58376" y="19881"/>
                    </a:cubicBezTo>
                    <a:cubicBezTo>
                      <a:pt x="57909" y="18714"/>
                      <a:pt x="57475" y="17580"/>
                      <a:pt x="56875" y="16479"/>
                    </a:cubicBezTo>
                    <a:cubicBezTo>
                      <a:pt x="55707" y="14177"/>
                      <a:pt x="54306" y="12042"/>
                      <a:pt x="52572" y="10141"/>
                    </a:cubicBezTo>
                    <a:cubicBezTo>
                      <a:pt x="47068" y="3903"/>
                      <a:pt x="39029" y="0"/>
                      <a:pt x="30056"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56"/>
              <p:cNvSpPr/>
              <p:nvPr/>
            </p:nvSpPr>
            <p:spPr>
              <a:xfrm>
                <a:off x="992992" y="2979078"/>
                <a:ext cx="1149608" cy="1148865"/>
              </a:xfrm>
              <a:custGeom>
                <a:avLst/>
                <a:gdLst/>
                <a:ahLst/>
                <a:cxnLst/>
                <a:rect l="l" t="t" r="r" b="b"/>
                <a:pathLst>
                  <a:path w="51037" h="51004" extrusionOk="0">
                    <a:moveTo>
                      <a:pt x="25518" y="0"/>
                    </a:moveTo>
                    <a:cubicBezTo>
                      <a:pt x="11408" y="0"/>
                      <a:pt x="0" y="11408"/>
                      <a:pt x="0" y="25518"/>
                    </a:cubicBezTo>
                    <a:cubicBezTo>
                      <a:pt x="0" y="28687"/>
                      <a:pt x="567" y="31756"/>
                      <a:pt x="1668" y="34558"/>
                    </a:cubicBezTo>
                    <a:cubicBezTo>
                      <a:pt x="3336" y="38895"/>
                      <a:pt x="6104" y="42697"/>
                      <a:pt x="9707" y="45533"/>
                    </a:cubicBezTo>
                    <a:cubicBezTo>
                      <a:pt x="10441" y="46100"/>
                      <a:pt x="11241" y="46700"/>
                      <a:pt x="12075" y="47201"/>
                    </a:cubicBezTo>
                    <a:cubicBezTo>
                      <a:pt x="14544" y="48735"/>
                      <a:pt x="17279" y="49802"/>
                      <a:pt x="20248" y="50436"/>
                    </a:cubicBezTo>
                    <a:cubicBezTo>
                      <a:pt x="20681" y="50536"/>
                      <a:pt x="21048" y="50603"/>
                      <a:pt x="21449" y="50636"/>
                    </a:cubicBezTo>
                    <a:cubicBezTo>
                      <a:pt x="22783" y="50870"/>
                      <a:pt x="24117" y="51003"/>
                      <a:pt x="25518" y="51003"/>
                    </a:cubicBezTo>
                    <a:cubicBezTo>
                      <a:pt x="39595" y="51003"/>
                      <a:pt x="51036" y="39562"/>
                      <a:pt x="51036" y="25485"/>
                    </a:cubicBezTo>
                    <a:cubicBezTo>
                      <a:pt x="51036" y="22583"/>
                      <a:pt x="50569" y="19848"/>
                      <a:pt x="49635" y="17346"/>
                    </a:cubicBezTo>
                    <a:cubicBezTo>
                      <a:pt x="48568" y="14110"/>
                      <a:pt x="46867" y="11208"/>
                      <a:pt x="44632" y="8706"/>
                    </a:cubicBezTo>
                    <a:cubicBezTo>
                      <a:pt x="44031" y="7939"/>
                      <a:pt x="43298" y="7272"/>
                      <a:pt x="42597" y="6605"/>
                    </a:cubicBezTo>
                    <a:cubicBezTo>
                      <a:pt x="39261" y="3569"/>
                      <a:pt x="35092" y="1401"/>
                      <a:pt x="30455" y="500"/>
                    </a:cubicBezTo>
                    <a:cubicBezTo>
                      <a:pt x="28854" y="167"/>
                      <a:pt x="27219" y="0"/>
                      <a:pt x="25518" y="0"/>
                    </a:cubicBezTo>
                    <a:close/>
                  </a:path>
                </a:pathLst>
              </a:custGeom>
              <a:solidFill>
                <a:srgbClr val="FB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56"/>
              <p:cNvSpPr/>
              <p:nvPr/>
            </p:nvSpPr>
            <p:spPr>
              <a:xfrm flipH="1">
                <a:off x="1246192" y="3142865"/>
                <a:ext cx="626668" cy="818266"/>
              </a:xfrm>
              <a:custGeom>
                <a:avLst/>
                <a:gdLst/>
                <a:ahLst/>
                <a:cxnLst/>
                <a:rect l="l" t="t" r="r" b="b"/>
                <a:pathLst>
                  <a:path w="27821" h="36327" extrusionOk="0">
                    <a:moveTo>
                      <a:pt x="14311" y="9608"/>
                    </a:moveTo>
                    <a:cubicBezTo>
                      <a:pt x="16512" y="9608"/>
                      <a:pt x="17847" y="10142"/>
                      <a:pt x="18213" y="11276"/>
                    </a:cubicBezTo>
                    <a:cubicBezTo>
                      <a:pt x="18280" y="11543"/>
                      <a:pt x="18347" y="11776"/>
                      <a:pt x="18347" y="12076"/>
                    </a:cubicBezTo>
                    <a:cubicBezTo>
                      <a:pt x="18347" y="12977"/>
                      <a:pt x="18013" y="13644"/>
                      <a:pt x="17346" y="14111"/>
                    </a:cubicBezTo>
                    <a:cubicBezTo>
                      <a:pt x="16679" y="14578"/>
                      <a:pt x="15712" y="14778"/>
                      <a:pt x="14511" y="14778"/>
                    </a:cubicBezTo>
                    <a:lnTo>
                      <a:pt x="11909" y="14778"/>
                    </a:lnTo>
                    <a:lnTo>
                      <a:pt x="11909" y="9608"/>
                    </a:lnTo>
                    <a:close/>
                    <a:moveTo>
                      <a:pt x="14711" y="20449"/>
                    </a:moveTo>
                    <a:cubicBezTo>
                      <a:pt x="16079" y="20449"/>
                      <a:pt x="17146" y="20682"/>
                      <a:pt x="17847" y="21216"/>
                    </a:cubicBezTo>
                    <a:cubicBezTo>
                      <a:pt x="18547" y="21683"/>
                      <a:pt x="18914" y="22450"/>
                      <a:pt x="18914" y="23418"/>
                    </a:cubicBezTo>
                    <a:cubicBezTo>
                      <a:pt x="18914" y="25453"/>
                      <a:pt x="17580" y="26487"/>
                      <a:pt x="14878" y="26487"/>
                    </a:cubicBezTo>
                    <a:lnTo>
                      <a:pt x="11876" y="26487"/>
                    </a:lnTo>
                    <a:lnTo>
                      <a:pt x="11876" y="20449"/>
                    </a:lnTo>
                    <a:close/>
                    <a:moveTo>
                      <a:pt x="6639" y="1"/>
                    </a:moveTo>
                    <a:lnTo>
                      <a:pt x="6639" y="3704"/>
                    </a:lnTo>
                    <a:lnTo>
                      <a:pt x="0" y="3704"/>
                    </a:lnTo>
                    <a:lnTo>
                      <a:pt x="0" y="9174"/>
                    </a:lnTo>
                    <a:lnTo>
                      <a:pt x="3336" y="9174"/>
                    </a:lnTo>
                    <a:lnTo>
                      <a:pt x="3336" y="26954"/>
                    </a:lnTo>
                    <a:lnTo>
                      <a:pt x="0" y="26954"/>
                    </a:lnTo>
                    <a:lnTo>
                      <a:pt x="0" y="32458"/>
                    </a:lnTo>
                    <a:lnTo>
                      <a:pt x="6639" y="32458"/>
                    </a:lnTo>
                    <a:lnTo>
                      <a:pt x="6639" y="36327"/>
                    </a:lnTo>
                    <a:lnTo>
                      <a:pt x="9707" y="36327"/>
                    </a:lnTo>
                    <a:lnTo>
                      <a:pt x="9707" y="32458"/>
                    </a:lnTo>
                    <a:lnTo>
                      <a:pt x="12910" y="32458"/>
                    </a:lnTo>
                    <a:lnTo>
                      <a:pt x="12910" y="36327"/>
                    </a:lnTo>
                    <a:lnTo>
                      <a:pt x="15979" y="36327"/>
                    </a:lnTo>
                    <a:lnTo>
                      <a:pt x="15979" y="32458"/>
                    </a:lnTo>
                    <a:cubicBezTo>
                      <a:pt x="19581" y="32424"/>
                      <a:pt x="22416" y="31657"/>
                      <a:pt x="24551" y="30223"/>
                    </a:cubicBezTo>
                    <a:cubicBezTo>
                      <a:pt x="26720" y="28722"/>
                      <a:pt x="27820" y="26653"/>
                      <a:pt x="27820" y="24052"/>
                    </a:cubicBezTo>
                    <a:cubicBezTo>
                      <a:pt x="27754" y="22317"/>
                      <a:pt x="27287" y="20883"/>
                      <a:pt x="26419" y="19782"/>
                    </a:cubicBezTo>
                    <a:cubicBezTo>
                      <a:pt x="25552" y="18714"/>
                      <a:pt x="24084" y="17914"/>
                      <a:pt x="22150" y="17413"/>
                    </a:cubicBezTo>
                    <a:lnTo>
                      <a:pt x="22150" y="17213"/>
                    </a:lnTo>
                    <a:cubicBezTo>
                      <a:pt x="23651" y="16880"/>
                      <a:pt x="24852" y="16112"/>
                      <a:pt x="25752" y="14978"/>
                    </a:cubicBezTo>
                    <a:cubicBezTo>
                      <a:pt x="26686" y="13878"/>
                      <a:pt x="27153" y="12477"/>
                      <a:pt x="27153" y="10875"/>
                    </a:cubicBezTo>
                    <a:cubicBezTo>
                      <a:pt x="27153" y="8407"/>
                      <a:pt x="26086" y="6606"/>
                      <a:pt x="24018" y="5438"/>
                    </a:cubicBezTo>
                    <a:cubicBezTo>
                      <a:pt x="23817" y="5305"/>
                      <a:pt x="23551" y="5205"/>
                      <a:pt x="23350" y="5105"/>
                    </a:cubicBezTo>
                    <a:cubicBezTo>
                      <a:pt x="21549" y="4304"/>
                      <a:pt x="19081" y="3870"/>
                      <a:pt x="15979" y="3737"/>
                    </a:cubicBezTo>
                    <a:lnTo>
                      <a:pt x="15979" y="1"/>
                    </a:lnTo>
                    <a:lnTo>
                      <a:pt x="12910" y="1"/>
                    </a:lnTo>
                    <a:lnTo>
                      <a:pt x="12910" y="3737"/>
                    </a:lnTo>
                    <a:lnTo>
                      <a:pt x="9707" y="3737"/>
                    </a:lnTo>
                    <a:lnTo>
                      <a:pt x="970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6" name="Google Shape;1506;p56"/>
            <p:cNvGrpSpPr/>
            <p:nvPr/>
          </p:nvGrpSpPr>
          <p:grpSpPr>
            <a:xfrm flipH="1">
              <a:off x="2200435" y="1046990"/>
              <a:ext cx="620350" cy="620000"/>
              <a:chOff x="889282" y="2874625"/>
              <a:chExt cx="1356253" cy="1355487"/>
            </a:xfrm>
          </p:grpSpPr>
          <p:sp>
            <p:nvSpPr>
              <p:cNvPr id="1507" name="Google Shape;1507;p56"/>
              <p:cNvSpPr/>
              <p:nvPr/>
            </p:nvSpPr>
            <p:spPr>
              <a:xfrm>
                <a:off x="889282" y="2874625"/>
                <a:ext cx="1356253" cy="1355487"/>
              </a:xfrm>
              <a:custGeom>
                <a:avLst/>
                <a:gdLst/>
                <a:ahLst/>
                <a:cxnLst/>
                <a:rect l="l" t="t" r="r" b="b"/>
                <a:pathLst>
                  <a:path w="60211" h="60177" extrusionOk="0">
                    <a:moveTo>
                      <a:pt x="30056" y="0"/>
                    </a:moveTo>
                    <a:cubicBezTo>
                      <a:pt x="18347" y="0"/>
                      <a:pt x="8207" y="6672"/>
                      <a:pt x="3270" y="16479"/>
                    </a:cubicBezTo>
                    <a:cubicBezTo>
                      <a:pt x="1168" y="20548"/>
                      <a:pt x="1" y="25185"/>
                      <a:pt x="1" y="30089"/>
                    </a:cubicBezTo>
                    <a:cubicBezTo>
                      <a:pt x="1" y="32557"/>
                      <a:pt x="301" y="34925"/>
                      <a:pt x="868" y="37227"/>
                    </a:cubicBezTo>
                    <a:cubicBezTo>
                      <a:pt x="1335" y="39195"/>
                      <a:pt x="2036" y="41097"/>
                      <a:pt x="2869" y="42898"/>
                    </a:cubicBezTo>
                    <a:cubicBezTo>
                      <a:pt x="4104" y="45400"/>
                      <a:pt x="5638" y="47735"/>
                      <a:pt x="7439" y="49836"/>
                    </a:cubicBezTo>
                    <a:cubicBezTo>
                      <a:pt x="12943" y="56174"/>
                      <a:pt x="21049" y="60177"/>
                      <a:pt x="30122" y="60177"/>
                    </a:cubicBezTo>
                    <a:cubicBezTo>
                      <a:pt x="42164" y="60177"/>
                      <a:pt x="52538" y="53138"/>
                      <a:pt x="57342" y="42898"/>
                    </a:cubicBezTo>
                    <a:cubicBezTo>
                      <a:pt x="59176" y="39028"/>
                      <a:pt x="60210" y="34692"/>
                      <a:pt x="60210" y="30122"/>
                    </a:cubicBezTo>
                    <a:cubicBezTo>
                      <a:pt x="60210" y="26519"/>
                      <a:pt x="59577" y="23117"/>
                      <a:pt x="58376" y="19881"/>
                    </a:cubicBezTo>
                    <a:cubicBezTo>
                      <a:pt x="57909" y="18714"/>
                      <a:pt x="57475" y="17580"/>
                      <a:pt x="56875" y="16479"/>
                    </a:cubicBezTo>
                    <a:cubicBezTo>
                      <a:pt x="55707" y="14177"/>
                      <a:pt x="54306" y="12042"/>
                      <a:pt x="52572" y="10141"/>
                    </a:cubicBezTo>
                    <a:cubicBezTo>
                      <a:pt x="47068" y="3903"/>
                      <a:pt x="39029" y="0"/>
                      <a:pt x="30056"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56"/>
              <p:cNvSpPr/>
              <p:nvPr/>
            </p:nvSpPr>
            <p:spPr>
              <a:xfrm>
                <a:off x="992992" y="2979078"/>
                <a:ext cx="1149608" cy="1148865"/>
              </a:xfrm>
              <a:custGeom>
                <a:avLst/>
                <a:gdLst/>
                <a:ahLst/>
                <a:cxnLst/>
                <a:rect l="l" t="t" r="r" b="b"/>
                <a:pathLst>
                  <a:path w="51037" h="51004" extrusionOk="0">
                    <a:moveTo>
                      <a:pt x="25518" y="0"/>
                    </a:moveTo>
                    <a:cubicBezTo>
                      <a:pt x="11408" y="0"/>
                      <a:pt x="0" y="11408"/>
                      <a:pt x="0" y="25518"/>
                    </a:cubicBezTo>
                    <a:cubicBezTo>
                      <a:pt x="0" y="28687"/>
                      <a:pt x="567" y="31756"/>
                      <a:pt x="1668" y="34558"/>
                    </a:cubicBezTo>
                    <a:cubicBezTo>
                      <a:pt x="3336" y="38895"/>
                      <a:pt x="6104" y="42697"/>
                      <a:pt x="9707" y="45533"/>
                    </a:cubicBezTo>
                    <a:cubicBezTo>
                      <a:pt x="10441" y="46100"/>
                      <a:pt x="11241" y="46700"/>
                      <a:pt x="12075" y="47201"/>
                    </a:cubicBezTo>
                    <a:cubicBezTo>
                      <a:pt x="14544" y="48735"/>
                      <a:pt x="17279" y="49802"/>
                      <a:pt x="20248" y="50436"/>
                    </a:cubicBezTo>
                    <a:cubicBezTo>
                      <a:pt x="20681" y="50536"/>
                      <a:pt x="21048" y="50603"/>
                      <a:pt x="21449" y="50636"/>
                    </a:cubicBezTo>
                    <a:cubicBezTo>
                      <a:pt x="22783" y="50870"/>
                      <a:pt x="24117" y="51003"/>
                      <a:pt x="25518" y="51003"/>
                    </a:cubicBezTo>
                    <a:cubicBezTo>
                      <a:pt x="39595" y="51003"/>
                      <a:pt x="51036" y="39562"/>
                      <a:pt x="51036" y="25485"/>
                    </a:cubicBezTo>
                    <a:cubicBezTo>
                      <a:pt x="51036" y="22583"/>
                      <a:pt x="50569" y="19848"/>
                      <a:pt x="49635" y="17346"/>
                    </a:cubicBezTo>
                    <a:cubicBezTo>
                      <a:pt x="48568" y="14110"/>
                      <a:pt x="46867" y="11208"/>
                      <a:pt x="44632" y="8706"/>
                    </a:cubicBezTo>
                    <a:cubicBezTo>
                      <a:pt x="44031" y="7939"/>
                      <a:pt x="43298" y="7272"/>
                      <a:pt x="42597" y="6605"/>
                    </a:cubicBezTo>
                    <a:cubicBezTo>
                      <a:pt x="39261" y="3569"/>
                      <a:pt x="35092" y="1401"/>
                      <a:pt x="30455" y="500"/>
                    </a:cubicBezTo>
                    <a:cubicBezTo>
                      <a:pt x="28854" y="167"/>
                      <a:pt x="27219" y="0"/>
                      <a:pt x="25518" y="0"/>
                    </a:cubicBezTo>
                    <a:close/>
                  </a:path>
                </a:pathLst>
              </a:custGeom>
              <a:solidFill>
                <a:srgbClr val="FB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56"/>
              <p:cNvSpPr/>
              <p:nvPr/>
            </p:nvSpPr>
            <p:spPr>
              <a:xfrm flipH="1">
                <a:off x="1246192" y="3142865"/>
                <a:ext cx="626668" cy="818266"/>
              </a:xfrm>
              <a:custGeom>
                <a:avLst/>
                <a:gdLst/>
                <a:ahLst/>
                <a:cxnLst/>
                <a:rect l="l" t="t" r="r" b="b"/>
                <a:pathLst>
                  <a:path w="27821" h="36327" extrusionOk="0">
                    <a:moveTo>
                      <a:pt x="14311" y="9608"/>
                    </a:moveTo>
                    <a:cubicBezTo>
                      <a:pt x="16512" y="9608"/>
                      <a:pt x="17847" y="10142"/>
                      <a:pt x="18213" y="11276"/>
                    </a:cubicBezTo>
                    <a:cubicBezTo>
                      <a:pt x="18280" y="11543"/>
                      <a:pt x="18347" y="11776"/>
                      <a:pt x="18347" y="12076"/>
                    </a:cubicBezTo>
                    <a:cubicBezTo>
                      <a:pt x="18347" y="12977"/>
                      <a:pt x="18013" y="13644"/>
                      <a:pt x="17346" y="14111"/>
                    </a:cubicBezTo>
                    <a:cubicBezTo>
                      <a:pt x="16679" y="14578"/>
                      <a:pt x="15712" y="14778"/>
                      <a:pt x="14511" y="14778"/>
                    </a:cubicBezTo>
                    <a:lnTo>
                      <a:pt x="11909" y="14778"/>
                    </a:lnTo>
                    <a:lnTo>
                      <a:pt x="11909" y="9608"/>
                    </a:lnTo>
                    <a:close/>
                    <a:moveTo>
                      <a:pt x="14711" y="20449"/>
                    </a:moveTo>
                    <a:cubicBezTo>
                      <a:pt x="16079" y="20449"/>
                      <a:pt x="17146" y="20682"/>
                      <a:pt x="17847" y="21216"/>
                    </a:cubicBezTo>
                    <a:cubicBezTo>
                      <a:pt x="18547" y="21683"/>
                      <a:pt x="18914" y="22450"/>
                      <a:pt x="18914" y="23418"/>
                    </a:cubicBezTo>
                    <a:cubicBezTo>
                      <a:pt x="18914" y="25453"/>
                      <a:pt x="17580" y="26487"/>
                      <a:pt x="14878" y="26487"/>
                    </a:cubicBezTo>
                    <a:lnTo>
                      <a:pt x="11876" y="26487"/>
                    </a:lnTo>
                    <a:lnTo>
                      <a:pt x="11876" y="20449"/>
                    </a:lnTo>
                    <a:close/>
                    <a:moveTo>
                      <a:pt x="6639" y="1"/>
                    </a:moveTo>
                    <a:lnTo>
                      <a:pt x="6639" y="3704"/>
                    </a:lnTo>
                    <a:lnTo>
                      <a:pt x="0" y="3704"/>
                    </a:lnTo>
                    <a:lnTo>
                      <a:pt x="0" y="9174"/>
                    </a:lnTo>
                    <a:lnTo>
                      <a:pt x="3336" y="9174"/>
                    </a:lnTo>
                    <a:lnTo>
                      <a:pt x="3336" y="26954"/>
                    </a:lnTo>
                    <a:lnTo>
                      <a:pt x="0" y="26954"/>
                    </a:lnTo>
                    <a:lnTo>
                      <a:pt x="0" y="32458"/>
                    </a:lnTo>
                    <a:lnTo>
                      <a:pt x="6639" y="32458"/>
                    </a:lnTo>
                    <a:lnTo>
                      <a:pt x="6639" y="36327"/>
                    </a:lnTo>
                    <a:lnTo>
                      <a:pt x="9707" y="36327"/>
                    </a:lnTo>
                    <a:lnTo>
                      <a:pt x="9707" y="32458"/>
                    </a:lnTo>
                    <a:lnTo>
                      <a:pt x="12910" y="32458"/>
                    </a:lnTo>
                    <a:lnTo>
                      <a:pt x="12910" y="36327"/>
                    </a:lnTo>
                    <a:lnTo>
                      <a:pt x="15979" y="36327"/>
                    </a:lnTo>
                    <a:lnTo>
                      <a:pt x="15979" y="32458"/>
                    </a:lnTo>
                    <a:cubicBezTo>
                      <a:pt x="19581" y="32424"/>
                      <a:pt x="22416" y="31657"/>
                      <a:pt x="24551" y="30223"/>
                    </a:cubicBezTo>
                    <a:cubicBezTo>
                      <a:pt x="26720" y="28722"/>
                      <a:pt x="27820" y="26653"/>
                      <a:pt x="27820" y="24052"/>
                    </a:cubicBezTo>
                    <a:cubicBezTo>
                      <a:pt x="27754" y="22317"/>
                      <a:pt x="27287" y="20883"/>
                      <a:pt x="26419" y="19782"/>
                    </a:cubicBezTo>
                    <a:cubicBezTo>
                      <a:pt x="25552" y="18714"/>
                      <a:pt x="24084" y="17914"/>
                      <a:pt x="22150" y="17413"/>
                    </a:cubicBezTo>
                    <a:lnTo>
                      <a:pt x="22150" y="17213"/>
                    </a:lnTo>
                    <a:cubicBezTo>
                      <a:pt x="23651" y="16880"/>
                      <a:pt x="24852" y="16112"/>
                      <a:pt x="25752" y="14978"/>
                    </a:cubicBezTo>
                    <a:cubicBezTo>
                      <a:pt x="26686" y="13878"/>
                      <a:pt x="27153" y="12477"/>
                      <a:pt x="27153" y="10875"/>
                    </a:cubicBezTo>
                    <a:cubicBezTo>
                      <a:pt x="27153" y="8407"/>
                      <a:pt x="26086" y="6606"/>
                      <a:pt x="24018" y="5438"/>
                    </a:cubicBezTo>
                    <a:cubicBezTo>
                      <a:pt x="23817" y="5305"/>
                      <a:pt x="23551" y="5205"/>
                      <a:pt x="23350" y="5105"/>
                    </a:cubicBezTo>
                    <a:cubicBezTo>
                      <a:pt x="21549" y="4304"/>
                      <a:pt x="19081" y="3870"/>
                      <a:pt x="15979" y="3737"/>
                    </a:cubicBezTo>
                    <a:lnTo>
                      <a:pt x="15979" y="1"/>
                    </a:lnTo>
                    <a:lnTo>
                      <a:pt x="12910" y="1"/>
                    </a:lnTo>
                    <a:lnTo>
                      <a:pt x="12910" y="3737"/>
                    </a:lnTo>
                    <a:lnTo>
                      <a:pt x="9707" y="3737"/>
                    </a:lnTo>
                    <a:lnTo>
                      <a:pt x="970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0" name="Google Shape;1510;p56"/>
            <p:cNvSpPr/>
            <p:nvPr/>
          </p:nvSpPr>
          <p:spPr>
            <a:xfrm rot="798727">
              <a:off x="2777544" y="1932720"/>
              <a:ext cx="246378" cy="285136"/>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56"/>
            <p:cNvSpPr/>
            <p:nvPr/>
          </p:nvSpPr>
          <p:spPr>
            <a:xfrm rot="798727">
              <a:off x="3054112" y="2205130"/>
              <a:ext cx="156157" cy="180723"/>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56"/>
            <p:cNvSpPr/>
            <p:nvPr/>
          </p:nvSpPr>
          <p:spPr>
            <a:xfrm rot="-798727" flipH="1">
              <a:off x="1596333" y="1310245"/>
              <a:ext cx="246378" cy="285136"/>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56"/>
            <p:cNvSpPr/>
            <p:nvPr/>
          </p:nvSpPr>
          <p:spPr>
            <a:xfrm rot="-798727" flipH="1">
              <a:off x="1409985" y="1582655"/>
              <a:ext cx="156157" cy="180723"/>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Rounded Rectangle 72"/>
          <p:cNvSpPr/>
          <p:nvPr/>
        </p:nvSpPr>
        <p:spPr>
          <a:xfrm>
            <a:off x="926950" y="516435"/>
            <a:ext cx="878136" cy="553626"/>
          </a:xfrm>
          <a:prstGeom prst="roundRect">
            <a:avLst/>
          </a:prstGeom>
          <a:solidFill>
            <a:schemeClr val="accent1">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dirty="0" smtClean="0">
                <a:solidFill>
                  <a:schemeClr val="bg1"/>
                </a:solidFill>
              </a:rPr>
              <a:t>HĐ3</a:t>
            </a:r>
            <a:endParaRPr lang="en-US" sz="2000" b="1" dirty="0">
              <a:solidFill>
                <a:schemeClr val="bg1"/>
              </a:solidFill>
            </a:endParaRPr>
          </a:p>
        </p:txBody>
      </p:sp>
      <p:sp>
        <p:nvSpPr>
          <p:cNvPr id="4" name="Rectangle 3"/>
          <p:cNvSpPr/>
          <p:nvPr/>
        </p:nvSpPr>
        <p:spPr>
          <a:xfrm>
            <a:off x="1885307" y="372597"/>
            <a:ext cx="5758666" cy="1015663"/>
          </a:xfrm>
          <a:prstGeom prst="rect">
            <a:avLst/>
          </a:prstGeom>
        </p:spPr>
        <p:txBody>
          <a:bodyPr wrap="square">
            <a:spAutoFit/>
          </a:bodyPr>
          <a:lstStyle/>
          <a:p>
            <a:pPr algn="just">
              <a:lnSpc>
                <a:spcPct val="150000"/>
              </a:lnSpc>
            </a:pPr>
            <a:r>
              <a:rPr lang="vi-VN" sz="2000" dirty="0"/>
              <a:t>Thuế suất biểu lũy tiến từng phần được phân loại chi tiết trong bảng sau:</a:t>
            </a:r>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1602798239"/>
              </p:ext>
            </p:extLst>
          </p:nvPr>
        </p:nvGraphicFramePr>
        <p:xfrm>
          <a:off x="1916945" y="1453984"/>
          <a:ext cx="6096000" cy="3400552"/>
        </p:xfrm>
        <a:graphic>
          <a:graphicData uri="http://schemas.openxmlformats.org/drawingml/2006/table">
            <a:tbl>
              <a:tblPr firstRow="1" bandRow="1">
                <a:tableStyleId>{E4F5898E-489C-4D4A-BDDE-0037ED78456E}</a:tableStyleId>
              </a:tblPr>
              <a:tblGrid>
                <a:gridCol w="1135759"/>
                <a:gridCol w="3400746"/>
                <a:gridCol w="1559495"/>
              </a:tblGrid>
              <a:tr h="370840">
                <a:tc>
                  <a:txBody>
                    <a:bodyPr/>
                    <a:lstStyle/>
                    <a:p>
                      <a:pPr algn="ctr">
                        <a:lnSpc>
                          <a:spcPct val="130000"/>
                        </a:lnSpc>
                      </a:pPr>
                      <a:r>
                        <a:rPr lang="en-US" sz="1800" dirty="0" err="1" smtClean="0"/>
                        <a:t>Bậc</a:t>
                      </a:r>
                      <a:r>
                        <a:rPr lang="en-US" sz="1800" baseline="0" dirty="0" smtClean="0"/>
                        <a:t> </a:t>
                      </a:r>
                      <a:r>
                        <a:rPr lang="en-US" sz="1800" baseline="0" dirty="0" err="1" smtClean="0"/>
                        <a:t>thuế</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lnSpc>
                          <a:spcPct val="130000"/>
                        </a:lnSpc>
                      </a:pPr>
                      <a:r>
                        <a:rPr lang="en-US" sz="1800" dirty="0" err="1" smtClean="0"/>
                        <a:t>Phần</a:t>
                      </a:r>
                      <a:r>
                        <a:rPr lang="en-US" sz="1800" baseline="0" dirty="0" smtClean="0"/>
                        <a:t> </a:t>
                      </a:r>
                      <a:r>
                        <a:rPr lang="en-US" sz="1800" baseline="0" dirty="0" err="1" smtClean="0"/>
                        <a:t>thu</a:t>
                      </a:r>
                      <a:r>
                        <a:rPr lang="en-US" sz="1800" baseline="0" dirty="0" smtClean="0"/>
                        <a:t> </a:t>
                      </a:r>
                      <a:r>
                        <a:rPr lang="en-US" sz="1800" baseline="0" dirty="0" err="1" smtClean="0"/>
                        <a:t>nhập</a:t>
                      </a:r>
                      <a:r>
                        <a:rPr lang="en-US" sz="1800" baseline="0" dirty="0" smtClean="0"/>
                        <a:t> </a:t>
                      </a:r>
                      <a:r>
                        <a:rPr lang="en-US" sz="1800" baseline="0" dirty="0" err="1" smtClean="0"/>
                        <a:t>tính</a:t>
                      </a:r>
                      <a:r>
                        <a:rPr lang="en-US" sz="1800" baseline="0" dirty="0" smtClean="0"/>
                        <a:t> </a:t>
                      </a:r>
                      <a:r>
                        <a:rPr lang="en-US" sz="1800" baseline="0" dirty="0" err="1" smtClean="0"/>
                        <a:t>thuế</a:t>
                      </a:r>
                      <a:r>
                        <a:rPr lang="en-US" sz="1800" baseline="0" dirty="0" smtClean="0"/>
                        <a:t>/ </a:t>
                      </a:r>
                      <a:r>
                        <a:rPr lang="en-US" sz="1800" baseline="0" dirty="0" err="1" smtClean="0"/>
                        <a:t>tháng</a:t>
                      </a:r>
                      <a:r>
                        <a:rPr lang="en-US" sz="1800" baseline="0" dirty="0" smtClean="0"/>
                        <a:t> (</a:t>
                      </a:r>
                      <a:r>
                        <a:rPr lang="en-US" sz="1800" baseline="0" dirty="0" err="1" smtClean="0"/>
                        <a:t>triệu</a:t>
                      </a:r>
                      <a:r>
                        <a:rPr lang="en-US" sz="1800" baseline="0" dirty="0" smtClean="0"/>
                        <a:t> </a:t>
                      </a:r>
                      <a:r>
                        <a:rPr lang="en-US" sz="1800" baseline="0" dirty="0" err="1" smtClean="0"/>
                        <a:t>đồng</a:t>
                      </a:r>
                      <a:r>
                        <a:rPr lang="en-US" sz="1800" baseline="0" dirty="0" smtClean="0"/>
                        <a:t>)</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c>
                  <a:txBody>
                    <a:bodyPr/>
                    <a:lstStyle/>
                    <a:p>
                      <a:pPr algn="ctr">
                        <a:lnSpc>
                          <a:spcPct val="130000"/>
                        </a:lnSpc>
                      </a:pPr>
                      <a:r>
                        <a:rPr lang="en-US" sz="1800" dirty="0" err="1" smtClean="0"/>
                        <a:t>Thuế</a:t>
                      </a:r>
                      <a:r>
                        <a:rPr lang="en-US" sz="1800" baseline="0" dirty="0" smtClean="0"/>
                        <a:t> </a:t>
                      </a:r>
                      <a:r>
                        <a:rPr lang="en-US" sz="1800" baseline="0" dirty="0" err="1" smtClean="0"/>
                        <a:t>suất</a:t>
                      </a:r>
                      <a:endParaRPr lang="en-US" sz="1800" baseline="0" dirty="0" smtClean="0"/>
                    </a:p>
                    <a:p>
                      <a:pPr algn="ctr">
                        <a:lnSpc>
                          <a:spcPct val="130000"/>
                        </a:lnSpc>
                      </a:pPr>
                      <a:r>
                        <a:rPr lang="en-US" sz="1800" baseline="0" dirty="0" smtClean="0"/>
                        <a:t>(%)</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40000"/>
                        <a:lumOff val="60000"/>
                      </a:schemeClr>
                    </a:solidFill>
                  </a:tcPr>
                </a:tc>
              </a:tr>
              <a:tr h="370840">
                <a:tc>
                  <a:txBody>
                    <a:bodyPr/>
                    <a:lstStyle/>
                    <a:p>
                      <a:pPr algn="ctr"/>
                      <a:r>
                        <a:rPr lang="en-US" sz="1800" dirty="0" smtClean="0"/>
                        <a:t>1</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en-US" sz="1800" dirty="0" err="1" smtClean="0"/>
                        <a:t>Đến</a:t>
                      </a:r>
                      <a:r>
                        <a:rPr lang="en-US" sz="1800" baseline="0" dirty="0" smtClean="0"/>
                        <a:t> 05</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800" dirty="0" smtClean="0"/>
                        <a:t>5</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70840">
                <a:tc>
                  <a:txBody>
                    <a:bodyPr/>
                    <a:lstStyle/>
                    <a:p>
                      <a:pPr algn="ctr"/>
                      <a:r>
                        <a:rPr lang="en-US" sz="1800" dirty="0" smtClean="0"/>
                        <a:t>2</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en-US" sz="1800" baseline="0" dirty="0" err="1" smtClean="0"/>
                        <a:t>Trên</a:t>
                      </a:r>
                      <a:r>
                        <a:rPr lang="en-US" sz="1800" baseline="0" dirty="0" smtClean="0"/>
                        <a:t> 05 </a:t>
                      </a:r>
                      <a:r>
                        <a:rPr lang="en-US" sz="1800" baseline="0" dirty="0" err="1" smtClean="0"/>
                        <a:t>đến</a:t>
                      </a:r>
                      <a:r>
                        <a:rPr lang="en-US" sz="1800" baseline="0" dirty="0" smtClean="0"/>
                        <a:t> 10</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800" dirty="0" smtClean="0"/>
                        <a:t>10</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70840">
                <a:tc>
                  <a:txBody>
                    <a:bodyPr/>
                    <a:lstStyle/>
                    <a:p>
                      <a:pPr algn="ctr"/>
                      <a:r>
                        <a:rPr lang="en-US" sz="1800" dirty="0" smtClean="0"/>
                        <a:t>3</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en-US" sz="1800" dirty="0" err="1" smtClean="0"/>
                        <a:t>Trên</a:t>
                      </a:r>
                      <a:r>
                        <a:rPr lang="en-US" sz="1800" baseline="0" dirty="0" smtClean="0"/>
                        <a:t> 10 </a:t>
                      </a:r>
                      <a:r>
                        <a:rPr lang="en-US" sz="1800" baseline="0" dirty="0" err="1" smtClean="0"/>
                        <a:t>đến</a:t>
                      </a:r>
                      <a:r>
                        <a:rPr lang="en-US" sz="1800" baseline="0" dirty="0" smtClean="0"/>
                        <a:t> 18</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800" dirty="0" smtClean="0"/>
                        <a:t>15</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70840">
                <a:tc>
                  <a:txBody>
                    <a:bodyPr/>
                    <a:lstStyle/>
                    <a:p>
                      <a:pPr algn="ctr"/>
                      <a:r>
                        <a:rPr lang="en-US" sz="1800" dirty="0" smtClean="0"/>
                        <a:t>4</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en-US" sz="1800" dirty="0" err="1" smtClean="0"/>
                        <a:t>Trên</a:t>
                      </a:r>
                      <a:r>
                        <a:rPr lang="en-US" sz="1800" baseline="0" dirty="0" smtClean="0"/>
                        <a:t> 18 </a:t>
                      </a:r>
                      <a:r>
                        <a:rPr lang="en-US" sz="1800" baseline="0" dirty="0" err="1" smtClean="0"/>
                        <a:t>đến</a:t>
                      </a:r>
                      <a:r>
                        <a:rPr lang="en-US" sz="1800" baseline="0" dirty="0" smtClean="0"/>
                        <a:t> 32</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800" dirty="0" smtClean="0"/>
                        <a:t>20</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70840">
                <a:tc>
                  <a:txBody>
                    <a:bodyPr/>
                    <a:lstStyle/>
                    <a:p>
                      <a:pPr algn="ctr"/>
                      <a:r>
                        <a:rPr lang="en-US" sz="1800" dirty="0" smtClean="0"/>
                        <a:t>5</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en-US" sz="1800" dirty="0" err="1" smtClean="0"/>
                        <a:t>Trên</a:t>
                      </a:r>
                      <a:r>
                        <a:rPr lang="en-US" sz="1800" baseline="0" dirty="0" smtClean="0"/>
                        <a:t> 32 </a:t>
                      </a:r>
                      <a:r>
                        <a:rPr lang="en-US" sz="1800" baseline="0" dirty="0" err="1" smtClean="0"/>
                        <a:t>đến</a:t>
                      </a:r>
                      <a:r>
                        <a:rPr lang="en-US" sz="1800" baseline="0" dirty="0" smtClean="0"/>
                        <a:t> 52</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800" dirty="0" smtClean="0"/>
                        <a:t>25</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70840">
                <a:tc>
                  <a:txBody>
                    <a:bodyPr/>
                    <a:lstStyle/>
                    <a:p>
                      <a:pPr algn="ctr"/>
                      <a:r>
                        <a:rPr lang="en-US" sz="1800" dirty="0" smtClean="0"/>
                        <a:t>6</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en-US" sz="1800" dirty="0" err="1" smtClean="0"/>
                        <a:t>Trên</a:t>
                      </a:r>
                      <a:r>
                        <a:rPr lang="en-US" sz="1800" baseline="0" dirty="0" smtClean="0"/>
                        <a:t> 52 </a:t>
                      </a:r>
                      <a:r>
                        <a:rPr lang="en-US" sz="1800" baseline="0" dirty="0" err="1" smtClean="0"/>
                        <a:t>đến</a:t>
                      </a:r>
                      <a:r>
                        <a:rPr lang="en-US" sz="1800" baseline="0" dirty="0" smtClean="0"/>
                        <a:t> 80</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800" dirty="0" smtClean="0"/>
                        <a:t>30</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70840">
                <a:tc>
                  <a:txBody>
                    <a:bodyPr/>
                    <a:lstStyle/>
                    <a:p>
                      <a:pPr algn="ctr"/>
                      <a:r>
                        <a:rPr lang="en-US" sz="1800" dirty="0" smtClean="0"/>
                        <a:t>7</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en-US" sz="1800" dirty="0" err="1" smtClean="0"/>
                        <a:t>Trên</a:t>
                      </a:r>
                      <a:r>
                        <a:rPr lang="en-US" sz="1800" baseline="0" dirty="0" smtClean="0"/>
                        <a:t> 80</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800" dirty="0" smtClean="0"/>
                        <a:t>35</a:t>
                      </a:r>
                      <a:endParaRPr lang="en-US" sz="18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238233247"/>
      </p:ext>
    </p:extLst>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anim calcmode="lin" valueType="num">
                                      <p:cBhvr>
                                        <p:cTn id="8" dur="500" fill="hold"/>
                                        <p:tgtEl>
                                          <p:spTgt spid="73"/>
                                        </p:tgtEl>
                                        <p:attrNameLst>
                                          <p:attrName>ppt_x</p:attrName>
                                        </p:attrNameLst>
                                      </p:cBhvr>
                                      <p:tavLst>
                                        <p:tav tm="0">
                                          <p:val>
                                            <p:strVal val="#ppt_x"/>
                                          </p:val>
                                        </p:tav>
                                        <p:tav tm="100000">
                                          <p:val>
                                            <p:strVal val="#ppt_x"/>
                                          </p:val>
                                        </p:tav>
                                      </p:tavLst>
                                    </p:anim>
                                    <p:anim calcmode="lin" valueType="num">
                                      <p:cBhvr>
                                        <p:cTn id="9" dur="500" fill="hold"/>
                                        <p:tgtEl>
                                          <p:spTgt spid="7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4333" y="246580"/>
            <a:ext cx="2106202" cy="81165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893960" y="246580"/>
            <a:ext cx="2106202" cy="81165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74333" y="388824"/>
            <a:ext cx="7697056" cy="1881990"/>
          </a:xfrm>
          <a:prstGeom prst="rect">
            <a:avLst/>
          </a:prstGeom>
        </p:spPr>
        <p:txBody>
          <a:bodyPr wrap="square">
            <a:spAutoFit/>
          </a:bodyPr>
          <a:lstStyle/>
          <a:p>
            <a:pPr algn="just">
              <a:lnSpc>
                <a:spcPct val="150000"/>
              </a:lnSpc>
            </a:pPr>
            <a:r>
              <a:rPr lang="en-US" sz="2000" dirty="0" smtClean="0"/>
              <a:t>a) </a:t>
            </a:r>
            <a:r>
              <a:rPr lang="en-US" sz="2000" dirty="0" err="1" smtClean="0"/>
              <a:t>Hãy</a:t>
            </a:r>
            <a:r>
              <a:rPr lang="en-US" sz="2000" dirty="0" smtClean="0"/>
              <a:t> </a:t>
            </a:r>
            <a:r>
              <a:rPr lang="en-US" sz="2000" dirty="0" err="1"/>
              <a:t>lập</a:t>
            </a:r>
            <a:r>
              <a:rPr lang="en-US" sz="2000" dirty="0"/>
              <a:t> </a:t>
            </a:r>
            <a:r>
              <a:rPr lang="en-US" sz="2000" dirty="0" err="1"/>
              <a:t>công</a:t>
            </a:r>
            <a:r>
              <a:rPr lang="en-US" sz="2000" dirty="0"/>
              <a:t> </a:t>
            </a:r>
            <a:r>
              <a:rPr lang="en-US" sz="2000" dirty="0" err="1"/>
              <a:t>thức</a:t>
            </a:r>
            <a:r>
              <a:rPr lang="en-US" sz="2000" dirty="0"/>
              <a:t> </a:t>
            </a:r>
            <a:r>
              <a:rPr lang="en-US" sz="2000" dirty="0" err="1"/>
              <a:t>hàm</a:t>
            </a:r>
            <a:r>
              <a:rPr lang="en-US" sz="2000" dirty="0"/>
              <a:t> </a:t>
            </a:r>
            <a:r>
              <a:rPr lang="en-US" sz="2000" dirty="0" err="1"/>
              <a:t>số</a:t>
            </a:r>
            <a:r>
              <a:rPr lang="en-US" sz="2000" dirty="0"/>
              <a:t> </a:t>
            </a:r>
            <a:r>
              <a:rPr lang="en-US" sz="2000" dirty="0" err="1"/>
              <a:t>bậc</a:t>
            </a:r>
            <a:r>
              <a:rPr lang="en-US" sz="2000" dirty="0"/>
              <a:t> </a:t>
            </a:r>
            <a:r>
              <a:rPr lang="en-US" sz="2000" dirty="0" err="1"/>
              <a:t>nhất</a:t>
            </a:r>
            <a:r>
              <a:rPr lang="en-US" sz="2000" dirty="0"/>
              <a:t> </a:t>
            </a:r>
            <a:r>
              <a:rPr lang="en-US" sz="2000" dirty="0" err="1"/>
              <a:t>mô</a:t>
            </a:r>
            <a:r>
              <a:rPr lang="en-US" sz="2000" dirty="0"/>
              <a:t> </a:t>
            </a:r>
            <a:r>
              <a:rPr lang="en-US" sz="2000" dirty="0" err="1"/>
              <a:t>tả</a:t>
            </a:r>
            <a:r>
              <a:rPr lang="en-US" sz="2000" dirty="0"/>
              <a:t> </a:t>
            </a:r>
            <a:r>
              <a:rPr lang="en-US" sz="2000" dirty="0" err="1"/>
              <a:t>sự</a:t>
            </a:r>
            <a:r>
              <a:rPr lang="en-US" sz="2000" dirty="0"/>
              <a:t> </a:t>
            </a:r>
            <a:r>
              <a:rPr lang="en-US" sz="2000" dirty="0" err="1"/>
              <a:t>phụ</a:t>
            </a:r>
            <a:r>
              <a:rPr lang="en-US" sz="2000" dirty="0"/>
              <a:t> </a:t>
            </a:r>
            <a:r>
              <a:rPr lang="en-US" sz="2000" dirty="0" err="1"/>
              <a:t>thuộc</a:t>
            </a:r>
            <a:r>
              <a:rPr lang="en-US" sz="2000" dirty="0"/>
              <a:t> </a:t>
            </a:r>
            <a:r>
              <a:rPr lang="en-US" sz="2000" dirty="0" err="1"/>
              <a:t>của</a:t>
            </a:r>
            <a:r>
              <a:rPr lang="en-US" sz="2000" dirty="0"/>
              <a:t> </a:t>
            </a:r>
            <a:r>
              <a:rPr lang="en-US" sz="2000" dirty="0" err="1"/>
              <a:t>thuế</a:t>
            </a:r>
            <a:r>
              <a:rPr lang="en-US" sz="2000" dirty="0"/>
              <a:t> </a:t>
            </a:r>
            <a:r>
              <a:rPr lang="en-US" sz="2000" dirty="0" err="1"/>
              <a:t>thu</a:t>
            </a:r>
            <a:r>
              <a:rPr lang="en-US" sz="2000" dirty="0"/>
              <a:t> </a:t>
            </a:r>
            <a:r>
              <a:rPr lang="en-US" sz="2000" dirty="0" err="1"/>
              <a:t>nhập</a:t>
            </a:r>
            <a:r>
              <a:rPr lang="en-US" sz="2000" dirty="0"/>
              <a:t> </a:t>
            </a:r>
            <a:r>
              <a:rPr lang="en-US" sz="2000" dirty="0" err="1"/>
              <a:t>cá</a:t>
            </a:r>
            <a:r>
              <a:rPr lang="en-US" sz="2000" dirty="0"/>
              <a:t> </a:t>
            </a:r>
            <a:r>
              <a:rPr lang="en-US" sz="2000" dirty="0" err="1"/>
              <a:t>nhân</a:t>
            </a:r>
            <a:r>
              <a:rPr lang="en-US" sz="2000" dirty="0"/>
              <a:t> </a:t>
            </a:r>
            <a:r>
              <a:rPr lang="en-US" sz="2000" dirty="0" err="1"/>
              <a:t>vào</a:t>
            </a:r>
            <a:r>
              <a:rPr lang="en-US" sz="2000" dirty="0"/>
              <a:t> </a:t>
            </a:r>
            <a:r>
              <a:rPr lang="en-US" sz="2000" dirty="0" err="1"/>
              <a:t>phần</a:t>
            </a:r>
            <a:r>
              <a:rPr lang="en-US" sz="2000" dirty="0"/>
              <a:t> </a:t>
            </a:r>
            <a:r>
              <a:rPr lang="en-US" sz="2000" dirty="0" err="1"/>
              <a:t>thu</a:t>
            </a:r>
            <a:r>
              <a:rPr lang="en-US" sz="2000" dirty="0"/>
              <a:t> </a:t>
            </a:r>
            <a:r>
              <a:rPr lang="en-US" sz="2000" dirty="0" err="1"/>
              <a:t>nhập</a:t>
            </a:r>
            <a:r>
              <a:rPr lang="en-US" sz="2000" dirty="0"/>
              <a:t> </a:t>
            </a:r>
            <a:r>
              <a:rPr lang="en-US" sz="2000" dirty="0" err="1"/>
              <a:t>tính</a:t>
            </a:r>
            <a:r>
              <a:rPr lang="en-US" sz="2000" dirty="0"/>
              <a:t> </a:t>
            </a:r>
            <a:r>
              <a:rPr lang="en-US" sz="2000" dirty="0" err="1"/>
              <a:t>thuế</a:t>
            </a:r>
            <a:r>
              <a:rPr lang="en-US" sz="2000" dirty="0" smtClean="0"/>
              <a:t>/ </a:t>
            </a:r>
            <a:r>
              <a:rPr lang="en-US" sz="2000" dirty="0" err="1" smtClean="0"/>
              <a:t>tháng</a:t>
            </a:r>
            <a:r>
              <a:rPr lang="en-US" sz="2000" dirty="0" smtClean="0"/>
              <a:t> </a:t>
            </a:r>
            <a:r>
              <a:rPr lang="en-US" sz="2000" dirty="0" err="1"/>
              <a:t>với</a:t>
            </a:r>
            <a:r>
              <a:rPr lang="en-US" sz="2000" dirty="0"/>
              <a:t> </a:t>
            </a:r>
            <a:r>
              <a:rPr lang="en-US" sz="2000" dirty="0" err="1"/>
              <a:t>mức</a:t>
            </a:r>
            <a:r>
              <a:rPr lang="en-US" sz="2000" dirty="0"/>
              <a:t> </a:t>
            </a:r>
            <a:r>
              <a:rPr lang="en-US" sz="2000" dirty="0" err="1"/>
              <a:t>thu</a:t>
            </a:r>
            <a:r>
              <a:rPr lang="en-US" sz="2000" dirty="0"/>
              <a:t> </a:t>
            </a:r>
            <a:r>
              <a:rPr lang="en-US" sz="2000" dirty="0" err="1"/>
              <a:t>nhập</a:t>
            </a:r>
            <a:r>
              <a:rPr lang="en-US" sz="2000" dirty="0"/>
              <a:t> </a:t>
            </a:r>
            <a:r>
              <a:rPr lang="en-US" sz="2000" dirty="0" err="1"/>
              <a:t>tính</a:t>
            </a:r>
            <a:r>
              <a:rPr lang="en-US" sz="2000" dirty="0"/>
              <a:t> </a:t>
            </a:r>
            <a:r>
              <a:rPr lang="en-US" sz="2000" dirty="0" err="1"/>
              <a:t>thuế</a:t>
            </a:r>
            <a:r>
              <a:rPr lang="en-US" sz="2000" dirty="0"/>
              <a:t>/ </a:t>
            </a:r>
            <a:r>
              <a:rPr lang="en-US" sz="2000" dirty="0" err="1"/>
              <a:t>tháng</a:t>
            </a:r>
            <a:r>
              <a:rPr lang="en-US" sz="2000" dirty="0"/>
              <a:t> </a:t>
            </a:r>
            <a:r>
              <a:rPr lang="en-US" sz="2000" dirty="0" err="1"/>
              <a:t>không</a:t>
            </a:r>
            <a:r>
              <a:rPr lang="en-US" sz="2000" dirty="0"/>
              <a:t> </a:t>
            </a:r>
            <a:r>
              <a:rPr lang="en-US" sz="2000" dirty="0" err="1"/>
              <a:t>quá</a:t>
            </a:r>
            <a:r>
              <a:rPr lang="en-US" sz="2000" dirty="0"/>
              <a:t> 5 </a:t>
            </a:r>
            <a:r>
              <a:rPr lang="en-US" sz="2000" dirty="0" err="1"/>
              <a:t>triệu</a:t>
            </a:r>
            <a:r>
              <a:rPr lang="en-US" sz="2000" dirty="0"/>
              <a:t> </a:t>
            </a:r>
            <a:r>
              <a:rPr lang="en-US" sz="2000" dirty="0" err="1"/>
              <a:t>đồng</a:t>
            </a:r>
            <a:r>
              <a:rPr lang="en-US" sz="2000" dirty="0"/>
              <a:t> </a:t>
            </a:r>
            <a:r>
              <a:rPr lang="en-US" sz="2000" dirty="0" err="1"/>
              <a:t>và</a:t>
            </a:r>
            <a:r>
              <a:rPr lang="en-US" sz="2000" dirty="0"/>
              <a:t> </a:t>
            </a:r>
            <a:r>
              <a:rPr lang="en-US" sz="2000" dirty="0" err="1"/>
              <a:t>vẽ</a:t>
            </a:r>
            <a:r>
              <a:rPr lang="en-US" sz="2000" dirty="0"/>
              <a:t> </a:t>
            </a:r>
            <a:r>
              <a:rPr lang="en-US" sz="2000" dirty="0" err="1"/>
              <a:t>đồ</a:t>
            </a:r>
            <a:r>
              <a:rPr lang="en-US" sz="2000" dirty="0"/>
              <a:t> </a:t>
            </a:r>
            <a:r>
              <a:rPr lang="en-US" sz="2000" dirty="0" err="1"/>
              <a:t>thị</a:t>
            </a:r>
            <a:r>
              <a:rPr lang="en-US" sz="2000" dirty="0"/>
              <a:t> </a:t>
            </a:r>
            <a:r>
              <a:rPr lang="en-US" sz="2000" dirty="0" err="1"/>
              <a:t>hàm</a:t>
            </a:r>
            <a:r>
              <a:rPr lang="en-US" sz="2000" dirty="0"/>
              <a:t> </a:t>
            </a:r>
            <a:r>
              <a:rPr lang="en-US" sz="2000" dirty="0" err="1"/>
              <a:t>số</a:t>
            </a:r>
            <a:r>
              <a:rPr lang="en-US" sz="2000" dirty="0"/>
              <a:t> </a:t>
            </a:r>
            <a:r>
              <a:rPr lang="en-US" sz="2000" dirty="0" err="1"/>
              <a:t>này</a:t>
            </a:r>
            <a:r>
              <a:rPr lang="en-US" sz="2000" dirty="0" smtClean="0"/>
              <a:t>.</a:t>
            </a:r>
          </a:p>
        </p:txBody>
      </p:sp>
      <p:sp>
        <p:nvSpPr>
          <p:cNvPr id="6" name="Oval Callout 5"/>
          <p:cNvSpPr/>
          <p:nvPr/>
        </p:nvSpPr>
        <p:spPr>
          <a:xfrm>
            <a:off x="491446" y="2413058"/>
            <a:ext cx="965773" cy="676042"/>
          </a:xfrm>
          <a:prstGeom prst="wedgeEllipseCallout">
            <a:avLst>
              <a:gd name="adj1" fmla="val 36614"/>
              <a:gd name="adj2" fmla="val 51862"/>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000000"/>
                </a:solidFill>
              </a:rPr>
              <a:t>Giải</a:t>
            </a:r>
            <a:endParaRPr lang="en-US" sz="2000" b="1" dirty="0">
              <a:solidFill>
                <a:srgbClr val="000000"/>
              </a:solidFill>
            </a:endParaRPr>
          </a:p>
        </p:txBody>
      </p:sp>
      <p:sp>
        <p:nvSpPr>
          <p:cNvPr id="7" name="Rectangle 6"/>
          <p:cNvSpPr/>
          <p:nvPr/>
        </p:nvSpPr>
        <p:spPr>
          <a:xfrm>
            <a:off x="1844211" y="2326436"/>
            <a:ext cx="6621694" cy="1015663"/>
          </a:xfrm>
          <a:prstGeom prst="rect">
            <a:avLst/>
          </a:prstGeom>
        </p:spPr>
        <p:txBody>
          <a:bodyPr wrap="square">
            <a:spAutoFit/>
          </a:bodyPr>
          <a:lstStyle/>
          <a:p>
            <a:pPr algn="just">
              <a:lnSpc>
                <a:spcPct val="150000"/>
              </a:lnSpc>
            </a:pPr>
            <a:r>
              <a:rPr lang="en-US" sz="2000" dirty="0" err="1"/>
              <a:t>Gọi</a:t>
            </a:r>
            <a:r>
              <a:rPr lang="en-US" sz="2000" dirty="0"/>
              <a:t> x (</a:t>
            </a:r>
            <a:r>
              <a:rPr lang="en-US" sz="2000" dirty="0" err="1"/>
              <a:t>triệu</a:t>
            </a:r>
            <a:r>
              <a:rPr lang="en-US" sz="2000" dirty="0"/>
              <a:t> </a:t>
            </a:r>
            <a:r>
              <a:rPr lang="en-US" sz="2000" dirty="0" err="1"/>
              <a:t>đồng</a:t>
            </a:r>
            <a:r>
              <a:rPr lang="en-US" sz="2000" dirty="0"/>
              <a:t>) </a:t>
            </a:r>
            <a:r>
              <a:rPr lang="en-US" sz="2000" dirty="0" err="1"/>
              <a:t>là</a:t>
            </a:r>
            <a:r>
              <a:rPr lang="en-US" sz="2000" dirty="0"/>
              <a:t> </a:t>
            </a:r>
            <a:r>
              <a:rPr lang="en-US" sz="2000" dirty="0" err="1"/>
              <a:t>thu</a:t>
            </a:r>
            <a:r>
              <a:rPr lang="en-US" sz="2000" dirty="0"/>
              <a:t> </a:t>
            </a:r>
            <a:r>
              <a:rPr lang="en-US" sz="2000" dirty="0" err="1"/>
              <a:t>nhập</a:t>
            </a:r>
            <a:r>
              <a:rPr lang="en-US" sz="2000" dirty="0"/>
              <a:t> </a:t>
            </a:r>
            <a:r>
              <a:rPr lang="en-US" sz="2000" dirty="0" err="1"/>
              <a:t>tính</a:t>
            </a:r>
            <a:r>
              <a:rPr lang="en-US" sz="2000" dirty="0"/>
              <a:t> </a:t>
            </a:r>
            <a:r>
              <a:rPr lang="en-US" sz="2000" dirty="0" err="1"/>
              <a:t>thuế</a:t>
            </a:r>
            <a:r>
              <a:rPr lang="en-US" sz="2000" dirty="0"/>
              <a:t> </a:t>
            </a:r>
            <a:r>
              <a:rPr lang="en-US" sz="2000" dirty="0" err="1"/>
              <a:t>và</a:t>
            </a:r>
            <a:r>
              <a:rPr lang="en-US" sz="2000" dirty="0"/>
              <a:t> y (</a:t>
            </a:r>
            <a:r>
              <a:rPr lang="en-US" sz="2000" dirty="0" err="1"/>
              <a:t>triệu</a:t>
            </a:r>
            <a:r>
              <a:rPr lang="en-US" sz="2000" dirty="0"/>
              <a:t> </a:t>
            </a:r>
            <a:r>
              <a:rPr lang="en-US" sz="2000" dirty="0" err="1"/>
              <a:t>đồng</a:t>
            </a:r>
            <a:r>
              <a:rPr lang="en-US" sz="2000" dirty="0"/>
              <a:t>) </a:t>
            </a:r>
            <a:r>
              <a:rPr lang="en-US" sz="2000" dirty="0" err="1"/>
              <a:t>là</a:t>
            </a:r>
            <a:r>
              <a:rPr lang="en-US" sz="2000" dirty="0"/>
              <a:t> </a:t>
            </a:r>
            <a:r>
              <a:rPr lang="en-US" sz="2000" dirty="0" err="1"/>
              <a:t>số</a:t>
            </a:r>
            <a:r>
              <a:rPr lang="en-US" sz="2000" dirty="0"/>
              <a:t> </a:t>
            </a:r>
            <a:r>
              <a:rPr lang="en-US" sz="2000" dirty="0" err="1"/>
              <a:t>tiền</a:t>
            </a:r>
            <a:r>
              <a:rPr lang="en-US" sz="2000" dirty="0"/>
              <a:t> </a:t>
            </a:r>
            <a:r>
              <a:rPr lang="en-US" sz="2000" dirty="0" err="1"/>
              <a:t>thuế</a:t>
            </a:r>
            <a:r>
              <a:rPr lang="en-US" sz="2000" dirty="0"/>
              <a:t> </a:t>
            </a:r>
            <a:r>
              <a:rPr lang="en-US" sz="2000" dirty="0" err="1"/>
              <a:t>thu</a:t>
            </a:r>
            <a:r>
              <a:rPr lang="en-US" sz="2000" dirty="0"/>
              <a:t> </a:t>
            </a:r>
            <a:r>
              <a:rPr lang="en-US" sz="2000" dirty="0" err="1"/>
              <a:t>nhập</a:t>
            </a:r>
            <a:r>
              <a:rPr lang="en-US" sz="2000" dirty="0"/>
              <a:t> </a:t>
            </a:r>
            <a:r>
              <a:rPr lang="en-US" sz="2000" dirty="0" err="1"/>
              <a:t>cá</a:t>
            </a:r>
            <a:r>
              <a:rPr lang="en-US" sz="2000" dirty="0"/>
              <a:t> </a:t>
            </a:r>
            <a:r>
              <a:rPr lang="en-US" sz="2000" dirty="0" err="1"/>
              <a:t>nhân</a:t>
            </a:r>
            <a:r>
              <a:rPr lang="en-US" sz="2000" dirty="0"/>
              <a:t> (</a:t>
            </a:r>
            <a:r>
              <a:rPr lang="en-US" sz="2000" dirty="0" err="1"/>
              <a:t>tính</a:t>
            </a:r>
            <a:r>
              <a:rPr lang="en-US" sz="2000" dirty="0"/>
              <a:t> </a:t>
            </a:r>
            <a:r>
              <a:rPr lang="en-US" sz="2000" dirty="0" err="1"/>
              <a:t>theo</a:t>
            </a:r>
            <a:r>
              <a:rPr lang="en-US" sz="2000" dirty="0"/>
              <a:t> </a:t>
            </a:r>
            <a:r>
              <a:rPr lang="en-US" sz="2000" dirty="0" err="1"/>
              <a:t>tháng</a:t>
            </a:r>
            <a:r>
              <a:rPr lang="en-US" sz="2000" dirty="0"/>
              <a:t>).</a:t>
            </a:r>
          </a:p>
        </p:txBody>
      </p:sp>
      <mc:AlternateContent xmlns:mc="http://schemas.openxmlformats.org/markup-compatibility/2006">
        <mc:Choice xmlns:a14="http://schemas.microsoft.com/office/drawing/2010/main" Requires="a14">
          <p:sp>
            <p:nvSpPr>
              <p:cNvPr id="8" name="Rectangle 7"/>
              <p:cNvSpPr/>
              <p:nvPr/>
            </p:nvSpPr>
            <p:spPr>
              <a:xfrm>
                <a:off x="1844211" y="3397722"/>
                <a:ext cx="4572000" cy="1472839"/>
              </a:xfrm>
              <a:prstGeom prst="rect">
                <a:avLst/>
              </a:prstGeom>
            </p:spPr>
            <p:txBody>
              <a:bodyPr>
                <a:spAutoFit/>
              </a:bodyPr>
              <a:lstStyle/>
              <a:p>
                <a:pPr>
                  <a:lnSpc>
                    <a:spcPct val="150000"/>
                  </a:lnSpc>
                </a:pPr>
                <a:r>
                  <a:rPr lang="en-US" sz="2000" dirty="0" smtClean="0"/>
                  <a:t>Với</a:t>
                </a:r>
                <a:r>
                  <a:rPr lang="en-US" sz="2000" dirty="0"/>
                  <a:t> </a:t>
                </a:r>
                <a:r>
                  <a:rPr lang="en-US" sz="2000" dirty="0" smtClean="0"/>
                  <a:t>0 &lt; x ≤ 5</a:t>
                </a:r>
                <a:endParaRPr lang="en-US" sz="2000" dirty="0"/>
              </a:p>
              <a:p>
                <a:r>
                  <a:rPr lang="en-US" sz="2000" dirty="0"/>
                  <a:t>y = 0,05x.</a:t>
                </a:r>
              </a:p>
              <a:p>
                <a:r>
                  <a:rPr lang="en-US" sz="2000" dirty="0" err="1"/>
                  <a:t>Vẽ</a:t>
                </a:r>
                <a:r>
                  <a:rPr lang="en-US" sz="2000" dirty="0"/>
                  <a:t> </a:t>
                </a:r>
                <a:r>
                  <a:rPr lang="en-US" sz="2000" dirty="0" err="1"/>
                  <a:t>đồ</a:t>
                </a:r>
                <a:r>
                  <a:rPr lang="en-US" sz="2000" dirty="0"/>
                  <a:t> </a:t>
                </a:r>
                <a:r>
                  <a:rPr lang="en-US" sz="2000" dirty="0" err="1"/>
                  <a:t>thị</a:t>
                </a:r>
                <a:r>
                  <a:rPr lang="en-US" sz="2000" dirty="0"/>
                  <a:t> </a:t>
                </a:r>
                <a:r>
                  <a:rPr lang="en-US" sz="2000" dirty="0" err="1"/>
                  <a:t>hàm</a:t>
                </a:r>
                <a:r>
                  <a:rPr lang="en-US" sz="2000" dirty="0"/>
                  <a:t> </a:t>
                </a:r>
                <a:r>
                  <a:rPr lang="en-US" sz="2000" dirty="0" err="1"/>
                  <a:t>số</a:t>
                </a:r>
                <a:r>
                  <a:rPr lang="en-US" sz="2000" dirty="0"/>
                  <a:t>: </a:t>
                </a:r>
                <a:r>
                  <a:rPr lang="en-US" sz="2000" dirty="0" smtClean="0"/>
                  <a:t>y =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20</m:t>
                        </m:r>
                      </m:den>
                    </m:f>
                  </m:oMath>
                </a14:m>
                <a:r>
                  <a:rPr lang="en-US" sz="2000" dirty="0" smtClean="0"/>
                  <a:t> </a:t>
                </a:r>
                <a:r>
                  <a:rPr lang="en-US" sz="2000" dirty="0"/>
                  <a:t>x</a:t>
                </a:r>
              </a:p>
            </p:txBody>
          </p:sp>
        </mc:Choice>
        <mc:Fallback>
          <p:sp>
            <p:nvSpPr>
              <p:cNvPr id="8" name="Rectangle 7"/>
              <p:cNvSpPr>
                <a:spLocks noRot="1" noChangeAspect="1" noMove="1" noResize="1" noEditPoints="1" noAdjustHandles="1" noChangeArrowheads="1" noChangeShapeType="1" noTextEdit="1"/>
              </p:cNvSpPr>
              <p:nvPr/>
            </p:nvSpPr>
            <p:spPr>
              <a:xfrm>
                <a:off x="1844211" y="3397722"/>
                <a:ext cx="4572000" cy="1472839"/>
              </a:xfrm>
              <a:prstGeom prst="rect">
                <a:avLst/>
              </a:prstGeom>
              <a:blipFill rotWithShape="0">
                <a:blip r:embed="rId2"/>
                <a:stretch>
                  <a:fillRect l="-1467"/>
                </a:stretch>
              </a:blipFill>
            </p:spPr>
            <p:txBody>
              <a:bodyPr/>
              <a:lstStyle/>
              <a:p>
                <a:r>
                  <a:rPr lang="en-US">
                    <a:noFill/>
                  </a:rPr>
                  <a:t> </a:t>
                </a:r>
              </a:p>
            </p:txBody>
          </p:sp>
        </mc:Fallback>
      </mc:AlternateContent>
    </p:spTree>
    <p:extLst>
      <p:ext uri="{BB962C8B-B14F-4D97-AF65-F5344CB8AC3E}">
        <p14:creationId xmlns:p14="http://schemas.microsoft.com/office/powerpoint/2010/main" val="25479383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anim calcmode="lin" valueType="num">
                                      <p:cBhvr>
                                        <p:cTn id="24" dur="500" fill="hold"/>
                                        <p:tgtEl>
                                          <p:spTgt spid="8"/>
                                        </p:tgtEl>
                                        <p:attrNameLst>
                                          <p:attrName>ppt_x</p:attrName>
                                        </p:attrNameLst>
                                      </p:cBhvr>
                                      <p:tavLst>
                                        <p:tav tm="0">
                                          <p:val>
                                            <p:strVal val="#ppt_x"/>
                                          </p:val>
                                        </p:tav>
                                        <p:tav tm="100000">
                                          <p:val>
                                            <p:strVal val="#ppt_x"/>
                                          </p:val>
                                        </p:tav>
                                      </p:tavLst>
                                    </p:anim>
                                    <p:anim calcmode="lin" valueType="num">
                                      <p:cBhvr>
                                        <p:cTn id="25"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593270" y="157936"/>
            <a:ext cx="7957459" cy="4681976"/>
            <a:chOff x="385155" y="178484"/>
            <a:chExt cx="7957459" cy="4681976"/>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55" y="283039"/>
              <a:ext cx="7957459" cy="4577421"/>
            </a:xfrm>
            <a:prstGeom prst="rect">
              <a:avLst/>
            </a:prstGeom>
            <a:solidFill>
              <a:schemeClr val="bg1"/>
            </a:solidFill>
          </p:spPr>
        </p:pic>
        <mc:AlternateContent xmlns:mc="http://schemas.openxmlformats.org/markup-compatibility/2006">
          <mc:Choice xmlns:a14="http://schemas.microsoft.com/office/drawing/2010/main" Requires="a14">
            <p:sp>
              <p:nvSpPr>
                <p:cNvPr id="6" name="TextBox 5"/>
                <p:cNvSpPr txBox="1"/>
                <p:nvPr/>
              </p:nvSpPr>
              <p:spPr>
                <a:xfrm rot="21183737">
                  <a:off x="638788" y="2477389"/>
                  <a:ext cx="1099335" cy="703398"/>
                </a:xfrm>
                <a:prstGeom prst="rect">
                  <a:avLst/>
                </a:prstGeom>
                <a:noFill/>
              </p:spPr>
              <p:txBody>
                <a:bodyPr wrap="square" rtlCol="0">
                  <a:spAutoFit/>
                </a:bodyPr>
                <a:lstStyle/>
                <a:p>
                  <a:r>
                    <a:rPr lang="en-US" sz="2000" dirty="0" smtClean="0">
                      <a:solidFill>
                        <a:srgbClr val="0070C0"/>
                      </a:solidFill>
                    </a:rPr>
                    <a:t>y = </a:t>
                  </a:r>
                  <a14:m>
                    <m:oMath xmlns:m="http://schemas.openxmlformats.org/officeDocument/2006/math">
                      <m:f>
                        <m:fPr>
                          <m:ctrlPr>
                            <a:rPr lang="en-US" sz="2800" i="1" smtClean="0">
                              <a:solidFill>
                                <a:srgbClr val="0070C0"/>
                              </a:solidFill>
                              <a:latin typeface="Cambria Math" panose="02040503050406030204" pitchFamily="18" charset="0"/>
                            </a:rPr>
                          </m:ctrlPr>
                        </m:fPr>
                        <m:num>
                          <m:r>
                            <a:rPr lang="en-US" sz="2800" b="0" i="1" smtClean="0">
                              <a:solidFill>
                                <a:srgbClr val="0070C0"/>
                              </a:solidFill>
                              <a:latin typeface="Cambria Math" panose="02040503050406030204" pitchFamily="18" charset="0"/>
                            </a:rPr>
                            <m:t>1</m:t>
                          </m:r>
                        </m:num>
                        <m:den>
                          <m:r>
                            <a:rPr lang="en-US" sz="2800" b="0" i="1" smtClean="0">
                              <a:solidFill>
                                <a:srgbClr val="0070C0"/>
                              </a:solidFill>
                              <a:latin typeface="Cambria Math" panose="02040503050406030204" pitchFamily="18" charset="0"/>
                            </a:rPr>
                            <m:t>20</m:t>
                          </m:r>
                        </m:den>
                      </m:f>
                    </m:oMath>
                  </a14:m>
                  <a:r>
                    <a:rPr lang="en-US" sz="2000" dirty="0" smtClean="0">
                      <a:solidFill>
                        <a:srgbClr val="0070C0"/>
                      </a:solidFill>
                    </a:rPr>
                    <a:t> x </a:t>
                  </a:r>
                  <a:endParaRPr lang="en-US" sz="2000" dirty="0">
                    <a:solidFill>
                      <a:srgbClr val="0070C0"/>
                    </a:solidFill>
                  </a:endParaRPr>
                </a:p>
              </p:txBody>
            </p:sp>
          </mc:Choice>
          <mc:Fallback>
            <p:sp>
              <p:nvSpPr>
                <p:cNvPr id="6" name="TextBox 5"/>
                <p:cNvSpPr txBox="1">
                  <a:spLocks noRot="1" noChangeAspect="1" noMove="1" noResize="1" noEditPoints="1" noAdjustHandles="1" noChangeArrowheads="1" noChangeShapeType="1" noTextEdit="1"/>
                </p:cNvSpPr>
                <p:nvPr/>
              </p:nvSpPr>
              <p:spPr>
                <a:xfrm rot="21183737">
                  <a:off x="638788" y="2477389"/>
                  <a:ext cx="1099335" cy="703398"/>
                </a:xfrm>
                <a:prstGeom prst="rect">
                  <a:avLst/>
                </a:prstGeom>
                <a:blipFill rotWithShape="0">
                  <a:blip r:embed="rId3"/>
                  <a:stretch>
                    <a:fillRect l="-3608" r="-9794"/>
                  </a:stretch>
                </a:blipFill>
              </p:spPr>
              <p:txBody>
                <a:bodyPr/>
                <a:lstStyle/>
                <a:p>
                  <a:r>
                    <a:rPr lang="en-US">
                      <a:noFill/>
                    </a:rPr>
                    <a:t> </a:t>
                  </a:r>
                </a:p>
              </p:txBody>
            </p:sp>
          </mc:Fallback>
        </mc:AlternateContent>
        <p:sp>
          <p:nvSpPr>
            <p:cNvPr id="7" name="TextBox 6"/>
            <p:cNvSpPr txBox="1"/>
            <p:nvPr/>
          </p:nvSpPr>
          <p:spPr>
            <a:xfrm>
              <a:off x="3258699" y="178484"/>
              <a:ext cx="174661" cy="400110"/>
            </a:xfrm>
            <a:prstGeom prst="rect">
              <a:avLst/>
            </a:prstGeom>
            <a:noFill/>
          </p:spPr>
          <p:txBody>
            <a:bodyPr wrap="square" rtlCol="0">
              <a:spAutoFit/>
            </a:bodyPr>
            <a:lstStyle/>
            <a:p>
              <a:r>
                <a:rPr lang="en-US" sz="2000" dirty="0" smtClean="0">
                  <a:solidFill>
                    <a:srgbClr val="0070C0"/>
                  </a:solidFill>
                </a:rPr>
                <a:t>y</a:t>
              </a:r>
              <a:endParaRPr lang="en-US" sz="2000" dirty="0">
                <a:solidFill>
                  <a:srgbClr val="0070C0"/>
                </a:solidFill>
              </a:endParaRPr>
            </a:p>
          </p:txBody>
        </p:sp>
        <p:sp>
          <p:nvSpPr>
            <p:cNvPr id="8" name="TextBox 7"/>
            <p:cNvSpPr txBox="1"/>
            <p:nvPr/>
          </p:nvSpPr>
          <p:spPr>
            <a:xfrm>
              <a:off x="8054937" y="3160497"/>
              <a:ext cx="174661" cy="400110"/>
            </a:xfrm>
            <a:prstGeom prst="rect">
              <a:avLst/>
            </a:prstGeom>
            <a:noFill/>
          </p:spPr>
          <p:txBody>
            <a:bodyPr wrap="square" rtlCol="0">
              <a:spAutoFit/>
            </a:bodyPr>
            <a:lstStyle/>
            <a:p>
              <a:r>
                <a:rPr lang="en-US" sz="2000" dirty="0" smtClean="0">
                  <a:solidFill>
                    <a:srgbClr val="0070C0"/>
                  </a:solidFill>
                </a:rPr>
                <a:t>x</a:t>
              </a:r>
              <a:endParaRPr lang="en-US" sz="2000" dirty="0">
                <a:solidFill>
                  <a:srgbClr val="0070C0"/>
                </a:solidFill>
              </a:endParaRPr>
            </a:p>
          </p:txBody>
        </p:sp>
      </p:grpSp>
    </p:spTree>
    <p:extLst>
      <p:ext uri="{BB962C8B-B14F-4D97-AF65-F5344CB8AC3E}">
        <p14:creationId xmlns:p14="http://schemas.microsoft.com/office/powerpoint/2010/main" val="3939201154"/>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0491" y="281465"/>
            <a:ext cx="6858000" cy="1938992"/>
          </a:xfrm>
          <a:prstGeom prst="rect">
            <a:avLst/>
          </a:prstGeom>
        </p:spPr>
        <p:txBody>
          <a:bodyPr wrap="square">
            <a:spAutoFit/>
          </a:bodyPr>
          <a:lstStyle/>
          <a:p>
            <a:pPr algn="just">
              <a:lnSpc>
                <a:spcPct val="150000"/>
              </a:lnSpc>
            </a:pPr>
            <a:r>
              <a:rPr lang="en-US" sz="2000" dirty="0" smtClean="0"/>
              <a:t>b) </a:t>
            </a:r>
            <a:r>
              <a:rPr lang="en-US" sz="2000" dirty="0" err="1" smtClean="0"/>
              <a:t>Hãy</a:t>
            </a:r>
            <a:r>
              <a:rPr lang="en-US" sz="2000" dirty="0" smtClean="0"/>
              <a:t> </a:t>
            </a:r>
            <a:r>
              <a:rPr lang="en-US" sz="2000" dirty="0" err="1"/>
              <a:t>lập</a:t>
            </a:r>
            <a:r>
              <a:rPr lang="en-US" sz="2000" dirty="0"/>
              <a:t> </a:t>
            </a:r>
            <a:r>
              <a:rPr lang="en-US" sz="2000" dirty="0" err="1"/>
              <a:t>công</a:t>
            </a:r>
            <a:r>
              <a:rPr lang="en-US" sz="2000" dirty="0"/>
              <a:t> </a:t>
            </a:r>
            <a:r>
              <a:rPr lang="en-US" sz="2000" dirty="0" err="1"/>
              <a:t>thức</a:t>
            </a:r>
            <a:r>
              <a:rPr lang="en-US" sz="2000" dirty="0"/>
              <a:t> </a:t>
            </a:r>
            <a:r>
              <a:rPr lang="en-US" sz="2000" dirty="0" err="1"/>
              <a:t>hàm</a:t>
            </a:r>
            <a:r>
              <a:rPr lang="en-US" sz="2000" dirty="0"/>
              <a:t> </a:t>
            </a:r>
            <a:r>
              <a:rPr lang="en-US" sz="2000" dirty="0" err="1"/>
              <a:t>số</a:t>
            </a:r>
            <a:r>
              <a:rPr lang="en-US" sz="2000" dirty="0"/>
              <a:t> </a:t>
            </a:r>
            <a:r>
              <a:rPr lang="en-US" sz="2000" dirty="0" err="1"/>
              <a:t>bậc</a:t>
            </a:r>
            <a:r>
              <a:rPr lang="en-US" sz="2000" dirty="0"/>
              <a:t> </a:t>
            </a:r>
            <a:r>
              <a:rPr lang="en-US" sz="2000" dirty="0" err="1"/>
              <a:t>nhất</a:t>
            </a:r>
            <a:r>
              <a:rPr lang="en-US" sz="2000" dirty="0"/>
              <a:t> </a:t>
            </a:r>
            <a:r>
              <a:rPr lang="en-US" sz="2000" dirty="0" err="1"/>
              <a:t>mô</a:t>
            </a:r>
            <a:r>
              <a:rPr lang="en-US" sz="2000" dirty="0"/>
              <a:t> </a:t>
            </a:r>
            <a:r>
              <a:rPr lang="en-US" sz="2000" dirty="0" err="1"/>
              <a:t>tả</a:t>
            </a:r>
            <a:r>
              <a:rPr lang="en-US" sz="2000" dirty="0"/>
              <a:t> </a:t>
            </a:r>
            <a:r>
              <a:rPr lang="en-US" sz="2000" dirty="0" err="1"/>
              <a:t>sự</a:t>
            </a:r>
            <a:r>
              <a:rPr lang="en-US" sz="2000" dirty="0"/>
              <a:t> </a:t>
            </a:r>
            <a:r>
              <a:rPr lang="en-US" sz="2000" dirty="0" err="1"/>
              <a:t>phụ</a:t>
            </a:r>
            <a:r>
              <a:rPr lang="en-US" sz="2000" dirty="0"/>
              <a:t> </a:t>
            </a:r>
            <a:r>
              <a:rPr lang="en-US" sz="2000" dirty="0" err="1" smtClean="0"/>
              <a:t>thuộc</a:t>
            </a:r>
            <a:r>
              <a:rPr lang="en-US" sz="2000" dirty="0" smtClean="0"/>
              <a:t> </a:t>
            </a:r>
            <a:r>
              <a:rPr lang="en-US" sz="2000" dirty="0" err="1"/>
              <a:t>của</a:t>
            </a:r>
            <a:r>
              <a:rPr lang="en-US" sz="2000" dirty="0"/>
              <a:t> </a:t>
            </a:r>
            <a:r>
              <a:rPr lang="en-US" sz="2000" dirty="0" err="1" smtClean="0"/>
              <a:t>thuế</a:t>
            </a:r>
            <a:r>
              <a:rPr lang="en-US" sz="2000" dirty="0" smtClean="0"/>
              <a:t> </a:t>
            </a:r>
            <a:r>
              <a:rPr lang="en-US" sz="2000" dirty="0" err="1"/>
              <a:t>thu</a:t>
            </a:r>
            <a:r>
              <a:rPr lang="en-US" sz="2000" dirty="0"/>
              <a:t> </a:t>
            </a:r>
            <a:r>
              <a:rPr lang="en-US" sz="2000" dirty="0" err="1"/>
              <a:t>nhập</a:t>
            </a:r>
            <a:r>
              <a:rPr lang="en-US" sz="2000" dirty="0"/>
              <a:t> </a:t>
            </a:r>
            <a:r>
              <a:rPr lang="en-US" sz="2000" dirty="0" err="1"/>
              <a:t>cá</a:t>
            </a:r>
            <a:r>
              <a:rPr lang="en-US" sz="2000" dirty="0"/>
              <a:t> </a:t>
            </a:r>
            <a:r>
              <a:rPr lang="en-US" sz="2000" dirty="0" err="1"/>
              <a:t>nhân</a:t>
            </a:r>
            <a:r>
              <a:rPr lang="en-US" sz="2000" dirty="0"/>
              <a:t> </a:t>
            </a:r>
            <a:r>
              <a:rPr lang="en-US" sz="2000" dirty="0" err="1"/>
              <a:t>vào</a:t>
            </a:r>
            <a:r>
              <a:rPr lang="en-US" sz="2000" dirty="0"/>
              <a:t> </a:t>
            </a:r>
            <a:r>
              <a:rPr lang="en-US" sz="2000" dirty="0" err="1"/>
              <a:t>phần</a:t>
            </a:r>
            <a:r>
              <a:rPr lang="en-US" sz="2000" dirty="0"/>
              <a:t> </a:t>
            </a:r>
            <a:r>
              <a:rPr lang="en-US" sz="2000" dirty="0" err="1"/>
              <a:t>thu</a:t>
            </a:r>
            <a:r>
              <a:rPr lang="en-US" sz="2000" dirty="0"/>
              <a:t> </a:t>
            </a:r>
            <a:r>
              <a:rPr lang="en-US" sz="2000" dirty="0" err="1"/>
              <a:t>nhập</a:t>
            </a:r>
            <a:r>
              <a:rPr lang="en-US" sz="2000" dirty="0"/>
              <a:t> </a:t>
            </a:r>
            <a:r>
              <a:rPr lang="en-US" sz="2000" dirty="0" err="1"/>
              <a:t>tính</a:t>
            </a:r>
            <a:r>
              <a:rPr lang="en-US" sz="2000" dirty="0"/>
              <a:t> </a:t>
            </a:r>
            <a:r>
              <a:rPr lang="en-US" sz="2000" dirty="0" err="1"/>
              <a:t>thuế</a:t>
            </a:r>
            <a:r>
              <a:rPr lang="en-US" sz="2000" dirty="0" smtClean="0"/>
              <a:t>/ </a:t>
            </a:r>
            <a:r>
              <a:rPr lang="en-US" sz="2000" dirty="0" err="1" smtClean="0"/>
              <a:t>tháng</a:t>
            </a:r>
            <a:r>
              <a:rPr lang="en-US" sz="2000" dirty="0" smtClean="0"/>
              <a:t> </a:t>
            </a:r>
            <a:r>
              <a:rPr lang="en-US" sz="2000" dirty="0" err="1"/>
              <a:t>với</a:t>
            </a:r>
            <a:r>
              <a:rPr lang="en-US" sz="2000" dirty="0"/>
              <a:t> </a:t>
            </a:r>
            <a:r>
              <a:rPr lang="en-US" sz="2000" dirty="0" err="1"/>
              <a:t>mức</a:t>
            </a:r>
            <a:r>
              <a:rPr lang="en-US" sz="2000" dirty="0"/>
              <a:t> </a:t>
            </a:r>
            <a:r>
              <a:rPr lang="en-US" sz="2000" dirty="0" err="1"/>
              <a:t>thu</a:t>
            </a:r>
            <a:r>
              <a:rPr lang="en-US" sz="2000" dirty="0"/>
              <a:t> </a:t>
            </a:r>
            <a:r>
              <a:rPr lang="en-US" sz="2000" dirty="0" err="1"/>
              <a:t>nhập</a:t>
            </a:r>
            <a:r>
              <a:rPr lang="en-US" sz="2000" dirty="0"/>
              <a:t> </a:t>
            </a:r>
            <a:r>
              <a:rPr lang="en-US" sz="2000" dirty="0" err="1"/>
              <a:t>tính</a:t>
            </a:r>
            <a:r>
              <a:rPr lang="en-US" sz="2000" dirty="0"/>
              <a:t> </a:t>
            </a:r>
            <a:r>
              <a:rPr lang="en-US" sz="2000" dirty="0" err="1"/>
              <a:t>thuế</a:t>
            </a:r>
            <a:r>
              <a:rPr lang="en-US" sz="2000" dirty="0" smtClean="0"/>
              <a:t>/ </a:t>
            </a:r>
            <a:r>
              <a:rPr lang="en-US" sz="2000" dirty="0" err="1" smtClean="0"/>
              <a:t>tháng</a:t>
            </a:r>
            <a:r>
              <a:rPr lang="en-US" sz="2000" dirty="0" smtClean="0"/>
              <a:t> </a:t>
            </a:r>
            <a:r>
              <a:rPr lang="en-US" sz="2000" dirty="0" err="1"/>
              <a:t>trên</a:t>
            </a:r>
            <a:r>
              <a:rPr lang="en-US" sz="2000" dirty="0"/>
              <a:t> 5 </a:t>
            </a:r>
            <a:r>
              <a:rPr lang="en-US" sz="2000" dirty="0" err="1"/>
              <a:t>triệu</a:t>
            </a:r>
            <a:r>
              <a:rPr lang="en-US" sz="2000" dirty="0"/>
              <a:t> </a:t>
            </a:r>
            <a:r>
              <a:rPr lang="en-US" sz="2000" dirty="0" err="1"/>
              <a:t>đồng</a:t>
            </a:r>
            <a:r>
              <a:rPr lang="en-US" sz="2000" dirty="0"/>
              <a:t> </a:t>
            </a:r>
            <a:r>
              <a:rPr lang="en-US" sz="2000" dirty="0" err="1"/>
              <a:t>và</a:t>
            </a:r>
            <a:r>
              <a:rPr lang="en-US" sz="2000" dirty="0"/>
              <a:t> </a:t>
            </a:r>
            <a:r>
              <a:rPr lang="en-US" sz="2000" dirty="0" err="1"/>
              <a:t>không</a:t>
            </a:r>
            <a:r>
              <a:rPr lang="en-US" sz="2000" dirty="0"/>
              <a:t> </a:t>
            </a:r>
            <a:r>
              <a:rPr lang="en-US" sz="2000" dirty="0" err="1"/>
              <a:t>quá</a:t>
            </a:r>
            <a:r>
              <a:rPr lang="en-US" sz="2000" dirty="0"/>
              <a:t> 10 </a:t>
            </a:r>
            <a:r>
              <a:rPr lang="en-US" sz="2000" dirty="0" err="1"/>
              <a:t>triệu</a:t>
            </a:r>
            <a:r>
              <a:rPr lang="en-US" sz="2000" dirty="0"/>
              <a:t> </a:t>
            </a:r>
            <a:r>
              <a:rPr lang="en-US" sz="2000" dirty="0" err="1"/>
              <a:t>đồng</a:t>
            </a:r>
            <a:r>
              <a:rPr lang="en-US" sz="2000" dirty="0"/>
              <a:t>. </a:t>
            </a:r>
            <a:r>
              <a:rPr lang="en-US" sz="2000" dirty="0" err="1"/>
              <a:t>Vẽ</a:t>
            </a:r>
            <a:r>
              <a:rPr lang="en-US" sz="2000" dirty="0"/>
              <a:t> </a:t>
            </a:r>
            <a:r>
              <a:rPr lang="en-US" sz="2000" dirty="0" err="1"/>
              <a:t>đồ</a:t>
            </a:r>
            <a:r>
              <a:rPr lang="en-US" sz="2000" dirty="0"/>
              <a:t> </a:t>
            </a:r>
            <a:r>
              <a:rPr lang="en-US" sz="2000" dirty="0" err="1"/>
              <a:t>thị</a:t>
            </a:r>
            <a:r>
              <a:rPr lang="en-US" sz="2000" dirty="0"/>
              <a:t> </a:t>
            </a:r>
            <a:r>
              <a:rPr lang="en-US" sz="2000" dirty="0" err="1"/>
              <a:t>hàm</a:t>
            </a:r>
            <a:r>
              <a:rPr lang="en-US" sz="2000" dirty="0"/>
              <a:t> </a:t>
            </a:r>
            <a:r>
              <a:rPr lang="en-US" sz="2000" dirty="0" err="1"/>
              <a:t>số</a:t>
            </a:r>
            <a:r>
              <a:rPr lang="en-US" sz="2000" dirty="0"/>
              <a:t> </a:t>
            </a:r>
            <a:r>
              <a:rPr lang="en-US" sz="2000" dirty="0" err="1"/>
              <a:t>này</a:t>
            </a:r>
            <a:r>
              <a:rPr lang="en-US" sz="2000" dirty="0"/>
              <a:t>. </a:t>
            </a:r>
          </a:p>
        </p:txBody>
      </p:sp>
      <p:sp>
        <p:nvSpPr>
          <p:cNvPr id="4" name="Oval Callout 3"/>
          <p:cNvSpPr/>
          <p:nvPr/>
        </p:nvSpPr>
        <p:spPr>
          <a:xfrm>
            <a:off x="491446" y="2413058"/>
            <a:ext cx="965773" cy="676042"/>
          </a:xfrm>
          <a:prstGeom prst="wedgeEllipseCallout">
            <a:avLst>
              <a:gd name="adj1" fmla="val 36614"/>
              <a:gd name="adj2" fmla="val 51862"/>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000000"/>
                </a:solidFill>
              </a:rPr>
              <a:t>Giải</a:t>
            </a:r>
            <a:endParaRPr lang="en-US" sz="2000" b="1" dirty="0">
              <a:solidFill>
                <a:srgbClr val="000000"/>
              </a:solidFill>
            </a:endParaRPr>
          </a:p>
        </p:txBody>
      </p:sp>
      <p:sp>
        <p:nvSpPr>
          <p:cNvPr id="5" name="Rectangle 4"/>
          <p:cNvSpPr/>
          <p:nvPr/>
        </p:nvSpPr>
        <p:spPr>
          <a:xfrm>
            <a:off x="1723491" y="2413058"/>
            <a:ext cx="4572000" cy="1843518"/>
          </a:xfrm>
          <a:prstGeom prst="rect">
            <a:avLst/>
          </a:prstGeom>
        </p:spPr>
        <p:txBody>
          <a:bodyPr>
            <a:spAutoFit/>
          </a:bodyPr>
          <a:lstStyle/>
          <a:p>
            <a:pPr algn="just">
              <a:lnSpc>
                <a:spcPct val="200000"/>
              </a:lnSpc>
            </a:pPr>
            <a:r>
              <a:rPr lang="es-ES" sz="2000" dirty="0" err="1"/>
              <a:t>Với</a:t>
            </a:r>
            <a:r>
              <a:rPr lang="es-ES" sz="2000" dirty="0"/>
              <a:t> </a:t>
            </a:r>
            <a:r>
              <a:rPr lang="es-ES" sz="2000" dirty="0" smtClean="0"/>
              <a:t>5 &lt; x ≤ 10</a:t>
            </a:r>
            <a:endParaRPr lang="es-ES" sz="2000" dirty="0"/>
          </a:p>
          <a:p>
            <a:pPr algn="just">
              <a:lnSpc>
                <a:spcPct val="200000"/>
              </a:lnSpc>
            </a:pPr>
            <a:r>
              <a:rPr lang="es-ES" sz="2000" dirty="0"/>
              <a:t>y = 5</a:t>
            </a:r>
            <a:r>
              <a:rPr lang="es-ES" sz="2000" dirty="0" smtClean="0"/>
              <a:t>. 0,05 </a:t>
            </a:r>
            <a:r>
              <a:rPr lang="es-ES" sz="2000" dirty="0"/>
              <a:t>+ 0,1(x – 5</a:t>
            </a:r>
            <a:r>
              <a:rPr lang="es-ES" sz="2000" dirty="0" smtClean="0"/>
              <a:t>) = </a:t>
            </a:r>
            <a:r>
              <a:rPr lang="es-ES" sz="2000" dirty="0"/>
              <a:t>0,1x – 0,25</a:t>
            </a:r>
            <a:r>
              <a:rPr lang="es-ES" sz="2000" dirty="0" smtClean="0"/>
              <a:t>.</a:t>
            </a:r>
          </a:p>
          <a:p>
            <a:pPr algn="just">
              <a:lnSpc>
                <a:spcPct val="200000"/>
              </a:lnSpc>
            </a:pPr>
            <a:r>
              <a:rPr lang="es-ES" sz="2000" dirty="0" err="1" smtClean="0"/>
              <a:t>Vẽ</a:t>
            </a:r>
            <a:r>
              <a:rPr lang="es-ES" sz="2000" dirty="0" smtClean="0"/>
              <a:t> </a:t>
            </a:r>
            <a:r>
              <a:rPr lang="es-ES" sz="2000" dirty="0" err="1" smtClean="0"/>
              <a:t>đồ</a:t>
            </a:r>
            <a:r>
              <a:rPr lang="es-ES" sz="2000" dirty="0" smtClean="0"/>
              <a:t> </a:t>
            </a:r>
            <a:r>
              <a:rPr lang="es-ES" sz="2000" dirty="0" err="1" smtClean="0"/>
              <a:t>thị</a:t>
            </a:r>
            <a:r>
              <a:rPr lang="es-ES" sz="2000" dirty="0" smtClean="0"/>
              <a:t> </a:t>
            </a:r>
            <a:r>
              <a:rPr lang="es-ES" sz="2000" dirty="0" err="1" smtClean="0"/>
              <a:t>hàm</a:t>
            </a:r>
            <a:r>
              <a:rPr lang="es-ES" sz="2000" dirty="0" smtClean="0"/>
              <a:t> </a:t>
            </a:r>
            <a:r>
              <a:rPr lang="es-ES" sz="2000" dirty="0" err="1" smtClean="0"/>
              <a:t>số</a:t>
            </a:r>
            <a:r>
              <a:rPr lang="es-ES" sz="2000" dirty="0" smtClean="0"/>
              <a:t> y = 0,1x - 0,25</a:t>
            </a:r>
            <a:endParaRPr lang="es-ES" sz="2000" dirty="0"/>
          </a:p>
        </p:txBody>
      </p:sp>
      <p:grpSp>
        <p:nvGrpSpPr>
          <p:cNvPr id="6" name="Google Shape;2098;p66"/>
          <p:cNvGrpSpPr/>
          <p:nvPr/>
        </p:nvGrpSpPr>
        <p:grpSpPr>
          <a:xfrm>
            <a:off x="6745687" y="2751079"/>
            <a:ext cx="1385607" cy="1663459"/>
            <a:chOff x="5331496" y="2666836"/>
            <a:chExt cx="1385607" cy="1663459"/>
          </a:xfrm>
        </p:grpSpPr>
        <p:grpSp>
          <p:nvGrpSpPr>
            <p:cNvPr id="7" name="Google Shape;2099;p66"/>
            <p:cNvGrpSpPr/>
            <p:nvPr/>
          </p:nvGrpSpPr>
          <p:grpSpPr>
            <a:xfrm>
              <a:off x="5331496" y="2666836"/>
              <a:ext cx="1385607" cy="1663459"/>
              <a:chOff x="2040800" y="2586750"/>
              <a:chExt cx="1530275" cy="2182275"/>
            </a:xfrm>
          </p:grpSpPr>
          <p:sp>
            <p:nvSpPr>
              <p:cNvPr id="9" name="Google Shape;2100;p66"/>
              <p:cNvSpPr/>
              <p:nvPr/>
            </p:nvSpPr>
            <p:spPr>
              <a:xfrm>
                <a:off x="2040800" y="2586750"/>
                <a:ext cx="1530275" cy="2182275"/>
              </a:xfrm>
              <a:custGeom>
                <a:avLst/>
                <a:gdLst/>
                <a:ahLst/>
                <a:cxnLst/>
                <a:rect l="l" t="t" r="r" b="b"/>
                <a:pathLst>
                  <a:path w="61211" h="87291" extrusionOk="0">
                    <a:moveTo>
                      <a:pt x="30843" y="0"/>
                    </a:moveTo>
                    <a:cubicBezTo>
                      <a:pt x="30043" y="0"/>
                      <a:pt x="29293" y="545"/>
                      <a:pt x="28721" y="1090"/>
                    </a:cubicBezTo>
                    <a:cubicBezTo>
                      <a:pt x="26152" y="3491"/>
                      <a:pt x="24585" y="7027"/>
                      <a:pt x="21482" y="8662"/>
                    </a:cubicBezTo>
                    <a:cubicBezTo>
                      <a:pt x="21349" y="7494"/>
                      <a:pt x="21816" y="6360"/>
                      <a:pt x="21983" y="5193"/>
                    </a:cubicBezTo>
                    <a:cubicBezTo>
                      <a:pt x="22238" y="3376"/>
                      <a:pt x="20984" y="1874"/>
                      <a:pt x="19407" y="1874"/>
                    </a:cubicBezTo>
                    <a:cubicBezTo>
                      <a:pt x="18928" y="1874"/>
                      <a:pt x="18419" y="2013"/>
                      <a:pt x="17913" y="2324"/>
                    </a:cubicBezTo>
                    <a:cubicBezTo>
                      <a:pt x="16579" y="3158"/>
                      <a:pt x="15712" y="4826"/>
                      <a:pt x="15511" y="6360"/>
                    </a:cubicBezTo>
                    <a:cubicBezTo>
                      <a:pt x="15411" y="7194"/>
                      <a:pt x="15411" y="8028"/>
                      <a:pt x="14677" y="8528"/>
                    </a:cubicBezTo>
                    <a:cubicBezTo>
                      <a:pt x="14010" y="8962"/>
                      <a:pt x="13143" y="9029"/>
                      <a:pt x="12409" y="9329"/>
                    </a:cubicBezTo>
                    <a:cubicBezTo>
                      <a:pt x="12209" y="9429"/>
                      <a:pt x="11909" y="9496"/>
                      <a:pt x="11842" y="9763"/>
                    </a:cubicBezTo>
                    <a:cubicBezTo>
                      <a:pt x="11742" y="9963"/>
                      <a:pt x="11842" y="10263"/>
                      <a:pt x="11976" y="10496"/>
                    </a:cubicBezTo>
                    <a:cubicBezTo>
                      <a:pt x="12876" y="12364"/>
                      <a:pt x="22983" y="17868"/>
                      <a:pt x="24918" y="22805"/>
                    </a:cubicBezTo>
                    <a:lnTo>
                      <a:pt x="22750" y="23873"/>
                    </a:lnTo>
                    <a:cubicBezTo>
                      <a:pt x="15044" y="29110"/>
                      <a:pt x="8840" y="36615"/>
                      <a:pt x="5071" y="45288"/>
                    </a:cubicBezTo>
                    <a:cubicBezTo>
                      <a:pt x="1335" y="53961"/>
                      <a:pt x="0" y="63768"/>
                      <a:pt x="1335" y="73141"/>
                    </a:cubicBezTo>
                    <a:cubicBezTo>
                      <a:pt x="1568" y="74976"/>
                      <a:pt x="1968" y="76710"/>
                      <a:pt x="2302" y="78512"/>
                    </a:cubicBezTo>
                    <a:cubicBezTo>
                      <a:pt x="2669" y="80447"/>
                      <a:pt x="2836" y="82848"/>
                      <a:pt x="1201" y="83849"/>
                    </a:cubicBezTo>
                    <a:cubicBezTo>
                      <a:pt x="1824" y="84305"/>
                      <a:pt x="2532" y="84449"/>
                      <a:pt x="3284" y="84449"/>
                    </a:cubicBezTo>
                    <a:cubicBezTo>
                      <a:pt x="4588" y="84449"/>
                      <a:pt x="6026" y="84015"/>
                      <a:pt x="7385" y="84015"/>
                    </a:cubicBezTo>
                    <a:cubicBezTo>
                      <a:pt x="7594" y="84015"/>
                      <a:pt x="7801" y="84025"/>
                      <a:pt x="8006" y="84049"/>
                    </a:cubicBezTo>
                    <a:cubicBezTo>
                      <a:pt x="8933" y="84169"/>
                      <a:pt x="9994" y="84985"/>
                      <a:pt x="10924" y="84985"/>
                    </a:cubicBezTo>
                    <a:cubicBezTo>
                      <a:pt x="11032" y="84985"/>
                      <a:pt x="11138" y="84974"/>
                      <a:pt x="11242" y="84950"/>
                    </a:cubicBezTo>
                    <a:cubicBezTo>
                      <a:pt x="11537" y="84871"/>
                      <a:pt x="11855" y="84837"/>
                      <a:pt x="12188" y="84837"/>
                    </a:cubicBezTo>
                    <a:cubicBezTo>
                      <a:pt x="14259" y="84837"/>
                      <a:pt x="16937" y="86168"/>
                      <a:pt x="18747" y="86484"/>
                    </a:cubicBezTo>
                    <a:cubicBezTo>
                      <a:pt x="21582" y="86985"/>
                      <a:pt x="24518" y="87218"/>
                      <a:pt x="27387" y="87285"/>
                    </a:cubicBezTo>
                    <a:cubicBezTo>
                      <a:pt x="27698" y="87288"/>
                      <a:pt x="28009" y="87290"/>
                      <a:pt x="28320" y="87290"/>
                    </a:cubicBezTo>
                    <a:cubicBezTo>
                      <a:pt x="33773" y="87290"/>
                      <a:pt x="39169" y="86750"/>
                      <a:pt x="44565" y="86151"/>
                    </a:cubicBezTo>
                    <a:cubicBezTo>
                      <a:pt x="46433" y="85984"/>
                      <a:pt x="48335" y="85784"/>
                      <a:pt x="50069" y="85117"/>
                    </a:cubicBezTo>
                    <a:cubicBezTo>
                      <a:pt x="51103" y="84716"/>
                      <a:pt x="52104" y="84183"/>
                      <a:pt x="53205" y="84049"/>
                    </a:cubicBezTo>
                    <a:cubicBezTo>
                      <a:pt x="53405" y="84026"/>
                      <a:pt x="53608" y="84016"/>
                      <a:pt x="53812" y="84016"/>
                    </a:cubicBezTo>
                    <a:cubicBezTo>
                      <a:pt x="55172" y="84016"/>
                      <a:pt x="56604" y="84464"/>
                      <a:pt x="57912" y="84464"/>
                    </a:cubicBezTo>
                    <a:cubicBezTo>
                      <a:pt x="58664" y="84464"/>
                      <a:pt x="59376" y="84316"/>
                      <a:pt x="60010" y="83849"/>
                    </a:cubicBezTo>
                    <a:cubicBezTo>
                      <a:pt x="58375" y="82848"/>
                      <a:pt x="58542" y="80447"/>
                      <a:pt x="58909" y="78512"/>
                    </a:cubicBezTo>
                    <a:cubicBezTo>
                      <a:pt x="59243" y="76710"/>
                      <a:pt x="59643" y="74943"/>
                      <a:pt x="59876" y="73141"/>
                    </a:cubicBezTo>
                    <a:cubicBezTo>
                      <a:pt x="61211" y="63701"/>
                      <a:pt x="60410" y="53694"/>
                      <a:pt x="56140" y="45288"/>
                    </a:cubicBezTo>
                    <a:cubicBezTo>
                      <a:pt x="48735" y="30878"/>
                      <a:pt x="35893" y="23906"/>
                      <a:pt x="35893" y="23839"/>
                    </a:cubicBezTo>
                    <a:cubicBezTo>
                      <a:pt x="35059" y="21104"/>
                      <a:pt x="37093" y="18302"/>
                      <a:pt x="39095" y="16234"/>
                    </a:cubicBezTo>
                    <a:cubicBezTo>
                      <a:pt x="41663" y="13565"/>
                      <a:pt x="44365" y="10997"/>
                      <a:pt x="47234" y="8662"/>
                    </a:cubicBezTo>
                    <a:cubicBezTo>
                      <a:pt x="46856" y="8463"/>
                      <a:pt x="46468" y="8384"/>
                      <a:pt x="46072" y="8384"/>
                    </a:cubicBezTo>
                    <a:cubicBezTo>
                      <a:pt x="44513" y="8384"/>
                      <a:pt x="42835" y="9613"/>
                      <a:pt x="41166" y="9613"/>
                    </a:cubicBezTo>
                    <a:cubicBezTo>
                      <a:pt x="41054" y="9613"/>
                      <a:pt x="40942" y="9608"/>
                      <a:pt x="40829" y="9596"/>
                    </a:cubicBezTo>
                    <a:cubicBezTo>
                      <a:pt x="39996" y="9496"/>
                      <a:pt x="39195" y="8995"/>
                      <a:pt x="38494" y="8495"/>
                    </a:cubicBezTo>
                    <a:cubicBezTo>
                      <a:pt x="36159" y="6794"/>
                      <a:pt x="34225" y="4492"/>
                      <a:pt x="32924" y="1890"/>
                    </a:cubicBezTo>
                    <a:cubicBezTo>
                      <a:pt x="32557" y="1123"/>
                      <a:pt x="32257" y="356"/>
                      <a:pt x="31389" y="89"/>
                    </a:cubicBezTo>
                    <a:cubicBezTo>
                      <a:pt x="31206" y="28"/>
                      <a:pt x="31023" y="0"/>
                      <a:pt x="30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101;p66"/>
              <p:cNvSpPr/>
              <p:nvPr/>
            </p:nvSpPr>
            <p:spPr>
              <a:xfrm>
                <a:off x="2335175" y="2809950"/>
                <a:ext cx="342775" cy="342775"/>
              </a:xfrm>
              <a:custGeom>
                <a:avLst/>
                <a:gdLst/>
                <a:ahLst/>
                <a:cxnLst/>
                <a:rect l="l" t="t" r="r" b="b"/>
                <a:pathLst>
                  <a:path w="13711" h="13711" extrusionOk="0">
                    <a:moveTo>
                      <a:pt x="2002" y="1"/>
                    </a:moveTo>
                    <a:lnTo>
                      <a:pt x="2002" y="1"/>
                    </a:lnTo>
                    <a:cubicBezTo>
                      <a:pt x="1535" y="134"/>
                      <a:pt x="1101" y="234"/>
                      <a:pt x="701" y="368"/>
                    </a:cubicBezTo>
                    <a:cubicBezTo>
                      <a:pt x="434" y="468"/>
                      <a:pt x="201" y="568"/>
                      <a:pt x="100" y="801"/>
                    </a:cubicBezTo>
                    <a:cubicBezTo>
                      <a:pt x="0" y="1035"/>
                      <a:pt x="100" y="1335"/>
                      <a:pt x="234" y="1535"/>
                    </a:cubicBezTo>
                    <a:cubicBezTo>
                      <a:pt x="1101" y="3470"/>
                      <a:pt x="10908" y="8807"/>
                      <a:pt x="13076" y="13710"/>
                    </a:cubicBezTo>
                    <a:cubicBezTo>
                      <a:pt x="13277" y="13644"/>
                      <a:pt x="13477" y="13577"/>
                      <a:pt x="13710" y="13510"/>
                    </a:cubicBezTo>
                    <a:cubicBezTo>
                      <a:pt x="13677" y="13344"/>
                      <a:pt x="13677" y="13177"/>
                      <a:pt x="13610" y="13010"/>
                    </a:cubicBezTo>
                    <a:cubicBezTo>
                      <a:pt x="13543" y="12510"/>
                      <a:pt x="13243" y="11876"/>
                      <a:pt x="13010" y="11476"/>
                    </a:cubicBezTo>
                    <a:cubicBezTo>
                      <a:pt x="12409" y="10375"/>
                      <a:pt x="11575" y="9407"/>
                      <a:pt x="10675" y="8573"/>
                    </a:cubicBezTo>
                    <a:cubicBezTo>
                      <a:pt x="9040" y="7072"/>
                      <a:pt x="7172" y="5705"/>
                      <a:pt x="5271" y="4504"/>
                    </a:cubicBezTo>
                    <a:cubicBezTo>
                      <a:pt x="4070" y="3737"/>
                      <a:pt x="2035" y="3070"/>
                      <a:pt x="1368" y="1735"/>
                    </a:cubicBezTo>
                    <a:cubicBezTo>
                      <a:pt x="934" y="901"/>
                      <a:pt x="1435" y="468"/>
                      <a:pt x="20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102;p66"/>
              <p:cNvSpPr/>
              <p:nvPr/>
            </p:nvSpPr>
            <p:spPr>
              <a:xfrm>
                <a:off x="2757600" y="2587575"/>
                <a:ext cx="105850" cy="602675"/>
              </a:xfrm>
              <a:custGeom>
                <a:avLst/>
                <a:gdLst/>
                <a:ahLst/>
                <a:cxnLst/>
                <a:rect l="l" t="t" r="r" b="b"/>
                <a:pathLst>
                  <a:path w="4234" h="24107" extrusionOk="0">
                    <a:moveTo>
                      <a:pt x="2138" y="1"/>
                    </a:moveTo>
                    <a:cubicBezTo>
                      <a:pt x="1337" y="1"/>
                      <a:pt x="587" y="545"/>
                      <a:pt x="15" y="1090"/>
                    </a:cubicBezTo>
                    <a:cubicBezTo>
                      <a:pt x="5" y="1101"/>
                      <a:pt x="1" y="1105"/>
                      <a:pt x="2" y="1105"/>
                    </a:cubicBezTo>
                    <a:cubicBezTo>
                      <a:pt x="18" y="1105"/>
                      <a:pt x="592" y="636"/>
                      <a:pt x="1017" y="636"/>
                    </a:cubicBezTo>
                    <a:cubicBezTo>
                      <a:pt x="1226" y="636"/>
                      <a:pt x="1398" y="750"/>
                      <a:pt x="1450" y="1090"/>
                    </a:cubicBezTo>
                    <a:cubicBezTo>
                      <a:pt x="1717" y="2725"/>
                      <a:pt x="1316" y="12598"/>
                      <a:pt x="1483" y="24107"/>
                    </a:cubicBezTo>
                    <a:cubicBezTo>
                      <a:pt x="2150" y="8062"/>
                      <a:pt x="2951" y="1924"/>
                      <a:pt x="2984" y="1424"/>
                    </a:cubicBezTo>
                    <a:cubicBezTo>
                      <a:pt x="2984" y="952"/>
                      <a:pt x="3080" y="783"/>
                      <a:pt x="3219" y="783"/>
                    </a:cubicBezTo>
                    <a:cubicBezTo>
                      <a:pt x="3577" y="783"/>
                      <a:pt x="4222" y="1921"/>
                      <a:pt x="4232" y="1921"/>
                    </a:cubicBezTo>
                    <a:cubicBezTo>
                      <a:pt x="4233" y="1921"/>
                      <a:pt x="4229" y="1911"/>
                      <a:pt x="4218" y="1891"/>
                    </a:cubicBezTo>
                    <a:cubicBezTo>
                      <a:pt x="3852" y="1123"/>
                      <a:pt x="3551" y="356"/>
                      <a:pt x="2684" y="89"/>
                    </a:cubicBezTo>
                    <a:cubicBezTo>
                      <a:pt x="2500" y="28"/>
                      <a:pt x="2318" y="1"/>
                      <a:pt x="2138" y="1"/>
                    </a:cubicBezTo>
                    <a:close/>
                  </a:path>
                </a:pathLst>
              </a:custGeom>
              <a:solidFill>
                <a:srgbClr val="2F9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103;p66"/>
              <p:cNvSpPr/>
              <p:nvPr/>
            </p:nvSpPr>
            <p:spPr>
              <a:xfrm>
                <a:off x="2887225" y="2796250"/>
                <a:ext cx="333600" cy="379000"/>
              </a:xfrm>
              <a:custGeom>
                <a:avLst/>
                <a:gdLst/>
                <a:ahLst/>
                <a:cxnLst/>
                <a:rect l="l" t="t" r="r" b="b"/>
                <a:pathLst>
                  <a:path w="13344" h="15160" extrusionOk="0">
                    <a:moveTo>
                      <a:pt x="12213" y="1"/>
                    </a:moveTo>
                    <a:cubicBezTo>
                      <a:pt x="10686" y="1"/>
                      <a:pt x="8980" y="1229"/>
                      <a:pt x="7301" y="1229"/>
                    </a:cubicBezTo>
                    <a:cubicBezTo>
                      <a:pt x="7202" y="1229"/>
                      <a:pt x="7104" y="1225"/>
                      <a:pt x="7006" y="1216"/>
                    </a:cubicBezTo>
                    <a:cubicBezTo>
                      <a:pt x="4804" y="3184"/>
                      <a:pt x="2669" y="5385"/>
                      <a:pt x="1368" y="8054"/>
                    </a:cubicBezTo>
                    <a:cubicBezTo>
                      <a:pt x="601" y="9755"/>
                      <a:pt x="1" y="11957"/>
                      <a:pt x="635" y="13825"/>
                    </a:cubicBezTo>
                    <a:cubicBezTo>
                      <a:pt x="868" y="14559"/>
                      <a:pt x="1335" y="14926"/>
                      <a:pt x="1902" y="15159"/>
                    </a:cubicBezTo>
                    <a:cubicBezTo>
                      <a:pt x="1302" y="12491"/>
                      <a:pt x="3236" y="9822"/>
                      <a:pt x="5205" y="7821"/>
                    </a:cubicBezTo>
                    <a:cubicBezTo>
                      <a:pt x="7740" y="5152"/>
                      <a:pt x="10508" y="2617"/>
                      <a:pt x="13344" y="282"/>
                    </a:cubicBezTo>
                    <a:cubicBezTo>
                      <a:pt x="12981" y="81"/>
                      <a:pt x="12603" y="1"/>
                      <a:pt x="122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104;p66"/>
              <p:cNvSpPr/>
              <p:nvPr/>
            </p:nvSpPr>
            <p:spPr>
              <a:xfrm>
                <a:off x="2428575" y="2633600"/>
                <a:ext cx="291900" cy="537475"/>
              </a:xfrm>
              <a:custGeom>
                <a:avLst/>
                <a:gdLst/>
                <a:ahLst/>
                <a:cxnLst/>
                <a:rect l="l" t="t" r="r" b="b"/>
                <a:pathLst>
                  <a:path w="11676" h="21499" extrusionOk="0">
                    <a:moveTo>
                      <a:pt x="3938" y="0"/>
                    </a:moveTo>
                    <a:cubicBezTo>
                      <a:pt x="3460" y="0"/>
                      <a:pt x="2949" y="139"/>
                      <a:pt x="2435" y="450"/>
                    </a:cubicBezTo>
                    <a:cubicBezTo>
                      <a:pt x="1101" y="1284"/>
                      <a:pt x="167" y="2952"/>
                      <a:pt x="0" y="4486"/>
                    </a:cubicBezTo>
                    <a:cubicBezTo>
                      <a:pt x="0" y="4496"/>
                      <a:pt x="1" y="4501"/>
                      <a:pt x="3" y="4501"/>
                    </a:cubicBezTo>
                    <a:cubicBezTo>
                      <a:pt x="11" y="4501"/>
                      <a:pt x="44" y="4351"/>
                      <a:pt x="100" y="4153"/>
                    </a:cubicBezTo>
                    <a:cubicBezTo>
                      <a:pt x="234" y="3702"/>
                      <a:pt x="634" y="3477"/>
                      <a:pt x="1034" y="3477"/>
                    </a:cubicBezTo>
                    <a:cubicBezTo>
                      <a:pt x="1435" y="3477"/>
                      <a:pt x="1835" y="3702"/>
                      <a:pt x="1968" y="4153"/>
                    </a:cubicBezTo>
                    <a:cubicBezTo>
                      <a:pt x="4103" y="11458"/>
                      <a:pt x="11308" y="21031"/>
                      <a:pt x="11675" y="21498"/>
                    </a:cubicBezTo>
                    <a:cubicBezTo>
                      <a:pt x="11675" y="21465"/>
                      <a:pt x="6305" y="10891"/>
                      <a:pt x="5971" y="6788"/>
                    </a:cubicBezTo>
                    <a:cubicBezTo>
                      <a:pt x="5871" y="5620"/>
                      <a:pt x="6305" y="4486"/>
                      <a:pt x="6472" y="3319"/>
                    </a:cubicBezTo>
                    <a:cubicBezTo>
                      <a:pt x="6727" y="1502"/>
                      <a:pt x="5512" y="0"/>
                      <a:pt x="3938" y="0"/>
                    </a:cubicBezTo>
                    <a:close/>
                  </a:path>
                </a:pathLst>
              </a:custGeom>
              <a:solidFill>
                <a:srgbClr val="2F9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05;p66"/>
              <p:cNvSpPr/>
              <p:nvPr/>
            </p:nvSpPr>
            <p:spPr>
              <a:xfrm>
                <a:off x="2611200" y="3125825"/>
                <a:ext cx="345275" cy="76925"/>
              </a:xfrm>
              <a:custGeom>
                <a:avLst/>
                <a:gdLst/>
                <a:ahLst/>
                <a:cxnLst/>
                <a:rect l="l" t="t" r="r" b="b"/>
                <a:pathLst>
                  <a:path w="13811" h="3077" extrusionOk="0">
                    <a:moveTo>
                      <a:pt x="12815" y="0"/>
                    </a:moveTo>
                    <a:cubicBezTo>
                      <a:pt x="12757" y="0"/>
                      <a:pt x="12699" y="13"/>
                      <a:pt x="12643" y="41"/>
                    </a:cubicBezTo>
                    <a:cubicBezTo>
                      <a:pt x="10842" y="742"/>
                      <a:pt x="8874" y="1042"/>
                      <a:pt x="6906" y="1042"/>
                    </a:cubicBezTo>
                    <a:cubicBezTo>
                      <a:pt x="4971" y="1042"/>
                      <a:pt x="2969" y="775"/>
                      <a:pt x="1168" y="141"/>
                    </a:cubicBezTo>
                    <a:cubicBezTo>
                      <a:pt x="1123" y="130"/>
                      <a:pt x="1079" y="125"/>
                      <a:pt x="1035" y="125"/>
                    </a:cubicBezTo>
                    <a:cubicBezTo>
                      <a:pt x="688" y="125"/>
                      <a:pt x="378" y="461"/>
                      <a:pt x="201" y="875"/>
                    </a:cubicBezTo>
                    <a:cubicBezTo>
                      <a:pt x="1" y="1309"/>
                      <a:pt x="34" y="1876"/>
                      <a:pt x="434" y="2076"/>
                    </a:cubicBezTo>
                    <a:cubicBezTo>
                      <a:pt x="2569" y="2810"/>
                      <a:pt x="4737" y="3077"/>
                      <a:pt x="6906" y="3077"/>
                    </a:cubicBezTo>
                    <a:cubicBezTo>
                      <a:pt x="9074" y="3044"/>
                      <a:pt x="11242" y="2743"/>
                      <a:pt x="13343" y="1909"/>
                    </a:cubicBezTo>
                    <a:cubicBezTo>
                      <a:pt x="13744" y="1709"/>
                      <a:pt x="13810" y="1176"/>
                      <a:pt x="13577" y="709"/>
                    </a:cubicBezTo>
                    <a:cubicBezTo>
                      <a:pt x="13410" y="320"/>
                      <a:pt x="13105" y="0"/>
                      <a:pt x="12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2106;p66"/>
            <p:cNvSpPr/>
            <p:nvPr/>
          </p:nvSpPr>
          <p:spPr>
            <a:xfrm>
              <a:off x="5817908" y="3445400"/>
              <a:ext cx="412794" cy="539002"/>
            </a:xfrm>
            <a:custGeom>
              <a:avLst/>
              <a:gdLst/>
              <a:ahLst/>
              <a:cxnLst/>
              <a:rect l="l" t="t" r="r" b="b"/>
              <a:pathLst>
                <a:path w="27821" h="36327" extrusionOk="0">
                  <a:moveTo>
                    <a:pt x="14311" y="9608"/>
                  </a:moveTo>
                  <a:cubicBezTo>
                    <a:pt x="16512" y="9608"/>
                    <a:pt x="17847" y="10142"/>
                    <a:pt x="18213" y="11276"/>
                  </a:cubicBezTo>
                  <a:cubicBezTo>
                    <a:pt x="18280" y="11543"/>
                    <a:pt x="18347" y="11776"/>
                    <a:pt x="18347" y="12076"/>
                  </a:cubicBezTo>
                  <a:cubicBezTo>
                    <a:pt x="18347" y="12977"/>
                    <a:pt x="18013" y="13644"/>
                    <a:pt x="17346" y="14111"/>
                  </a:cubicBezTo>
                  <a:cubicBezTo>
                    <a:pt x="16679" y="14578"/>
                    <a:pt x="15712" y="14778"/>
                    <a:pt x="14511" y="14778"/>
                  </a:cubicBezTo>
                  <a:lnTo>
                    <a:pt x="11909" y="14778"/>
                  </a:lnTo>
                  <a:lnTo>
                    <a:pt x="11909" y="9608"/>
                  </a:lnTo>
                  <a:close/>
                  <a:moveTo>
                    <a:pt x="14711" y="20449"/>
                  </a:moveTo>
                  <a:cubicBezTo>
                    <a:pt x="16079" y="20449"/>
                    <a:pt x="17146" y="20682"/>
                    <a:pt x="17847" y="21216"/>
                  </a:cubicBezTo>
                  <a:cubicBezTo>
                    <a:pt x="18547" y="21683"/>
                    <a:pt x="18914" y="22450"/>
                    <a:pt x="18914" y="23418"/>
                  </a:cubicBezTo>
                  <a:cubicBezTo>
                    <a:pt x="18914" y="25453"/>
                    <a:pt x="17580" y="26487"/>
                    <a:pt x="14878" y="26487"/>
                  </a:cubicBezTo>
                  <a:lnTo>
                    <a:pt x="11876" y="26487"/>
                  </a:lnTo>
                  <a:lnTo>
                    <a:pt x="11876" y="20449"/>
                  </a:lnTo>
                  <a:close/>
                  <a:moveTo>
                    <a:pt x="6639" y="1"/>
                  </a:moveTo>
                  <a:lnTo>
                    <a:pt x="6639" y="3704"/>
                  </a:lnTo>
                  <a:lnTo>
                    <a:pt x="0" y="3704"/>
                  </a:lnTo>
                  <a:lnTo>
                    <a:pt x="0" y="9174"/>
                  </a:lnTo>
                  <a:lnTo>
                    <a:pt x="3336" y="9174"/>
                  </a:lnTo>
                  <a:lnTo>
                    <a:pt x="3336" y="26954"/>
                  </a:lnTo>
                  <a:lnTo>
                    <a:pt x="0" y="26954"/>
                  </a:lnTo>
                  <a:lnTo>
                    <a:pt x="0" y="32458"/>
                  </a:lnTo>
                  <a:lnTo>
                    <a:pt x="6639" y="32458"/>
                  </a:lnTo>
                  <a:lnTo>
                    <a:pt x="6639" y="36327"/>
                  </a:lnTo>
                  <a:lnTo>
                    <a:pt x="9707" y="36327"/>
                  </a:lnTo>
                  <a:lnTo>
                    <a:pt x="9707" y="32458"/>
                  </a:lnTo>
                  <a:lnTo>
                    <a:pt x="12910" y="32458"/>
                  </a:lnTo>
                  <a:lnTo>
                    <a:pt x="12910" y="36327"/>
                  </a:lnTo>
                  <a:lnTo>
                    <a:pt x="15979" y="36327"/>
                  </a:lnTo>
                  <a:lnTo>
                    <a:pt x="15979" y="32458"/>
                  </a:lnTo>
                  <a:cubicBezTo>
                    <a:pt x="19581" y="32424"/>
                    <a:pt x="22416" y="31657"/>
                    <a:pt x="24551" y="30223"/>
                  </a:cubicBezTo>
                  <a:cubicBezTo>
                    <a:pt x="26720" y="28722"/>
                    <a:pt x="27820" y="26653"/>
                    <a:pt x="27820" y="24052"/>
                  </a:cubicBezTo>
                  <a:cubicBezTo>
                    <a:pt x="27754" y="22317"/>
                    <a:pt x="27287" y="20883"/>
                    <a:pt x="26419" y="19782"/>
                  </a:cubicBezTo>
                  <a:cubicBezTo>
                    <a:pt x="25552" y="18714"/>
                    <a:pt x="24084" y="17914"/>
                    <a:pt x="22150" y="17413"/>
                  </a:cubicBezTo>
                  <a:lnTo>
                    <a:pt x="22150" y="17213"/>
                  </a:lnTo>
                  <a:cubicBezTo>
                    <a:pt x="23651" y="16880"/>
                    <a:pt x="24852" y="16112"/>
                    <a:pt x="25752" y="14978"/>
                  </a:cubicBezTo>
                  <a:cubicBezTo>
                    <a:pt x="26686" y="13878"/>
                    <a:pt x="27153" y="12477"/>
                    <a:pt x="27153" y="10875"/>
                  </a:cubicBezTo>
                  <a:cubicBezTo>
                    <a:pt x="27153" y="8407"/>
                    <a:pt x="26086" y="6606"/>
                    <a:pt x="24018" y="5438"/>
                  </a:cubicBezTo>
                  <a:cubicBezTo>
                    <a:pt x="23817" y="5305"/>
                    <a:pt x="23551" y="5205"/>
                    <a:pt x="23350" y="5105"/>
                  </a:cubicBezTo>
                  <a:cubicBezTo>
                    <a:pt x="21549" y="4304"/>
                    <a:pt x="19081" y="3870"/>
                    <a:pt x="15979" y="3737"/>
                  </a:cubicBezTo>
                  <a:lnTo>
                    <a:pt x="15979" y="1"/>
                  </a:lnTo>
                  <a:lnTo>
                    <a:pt x="12910" y="1"/>
                  </a:lnTo>
                  <a:lnTo>
                    <a:pt x="12910" y="3737"/>
                  </a:lnTo>
                  <a:lnTo>
                    <a:pt x="9707" y="3737"/>
                  </a:lnTo>
                  <a:lnTo>
                    <a:pt x="97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886517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389628" y="4200279"/>
            <a:ext cx="1541721" cy="6804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89628" y="372140"/>
            <a:ext cx="1541721" cy="6804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183" y="484552"/>
            <a:ext cx="7987820" cy="4256667"/>
          </a:xfrm>
          <a:prstGeom prst="rect">
            <a:avLst/>
          </a:prstGeom>
          <a:solidFill>
            <a:schemeClr val="bg1"/>
          </a:solidFill>
        </p:spPr>
      </p:pic>
      <p:sp>
        <p:nvSpPr>
          <p:cNvPr id="10" name="TextBox 9"/>
          <p:cNvSpPr txBox="1"/>
          <p:nvPr/>
        </p:nvSpPr>
        <p:spPr>
          <a:xfrm rot="21282650">
            <a:off x="520742" y="3224059"/>
            <a:ext cx="1905769" cy="400110"/>
          </a:xfrm>
          <a:prstGeom prst="rect">
            <a:avLst/>
          </a:prstGeom>
          <a:noFill/>
        </p:spPr>
        <p:txBody>
          <a:bodyPr wrap="square" rtlCol="0">
            <a:spAutoFit/>
          </a:bodyPr>
          <a:lstStyle/>
          <a:p>
            <a:r>
              <a:rPr lang="en-US" sz="2000" dirty="0" smtClean="0">
                <a:solidFill>
                  <a:srgbClr val="0070C0"/>
                </a:solidFill>
              </a:rPr>
              <a:t>y = 0,1x - 0,25</a:t>
            </a:r>
            <a:endParaRPr lang="en-US" sz="2000" dirty="0">
              <a:solidFill>
                <a:srgbClr val="0070C0"/>
              </a:solidFill>
            </a:endParaRPr>
          </a:p>
        </p:txBody>
      </p:sp>
      <p:sp>
        <p:nvSpPr>
          <p:cNvPr id="14" name="TextBox 13"/>
          <p:cNvSpPr txBox="1"/>
          <p:nvPr/>
        </p:nvSpPr>
        <p:spPr>
          <a:xfrm>
            <a:off x="1473627" y="372140"/>
            <a:ext cx="174661" cy="400110"/>
          </a:xfrm>
          <a:prstGeom prst="rect">
            <a:avLst/>
          </a:prstGeom>
          <a:noFill/>
        </p:spPr>
        <p:txBody>
          <a:bodyPr wrap="square" rtlCol="0">
            <a:spAutoFit/>
          </a:bodyPr>
          <a:lstStyle/>
          <a:p>
            <a:r>
              <a:rPr lang="en-US" sz="2000" dirty="0" smtClean="0">
                <a:solidFill>
                  <a:srgbClr val="0070C0"/>
                </a:solidFill>
              </a:rPr>
              <a:t>y</a:t>
            </a:r>
            <a:endParaRPr lang="en-US" sz="2000" dirty="0">
              <a:solidFill>
                <a:srgbClr val="0070C0"/>
              </a:solidFill>
            </a:endParaRPr>
          </a:p>
        </p:txBody>
      </p:sp>
      <p:sp>
        <p:nvSpPr>
          <p:cNvPr id="15" name="TextBox 14"/>
          <p:cNvSpPr txBox="1"/>
          <p:nvPr/>
        </p:nvSpPr>
        <p:spPr>
          <a:xfrm>
            <a:off x="8242504" y="3024004"/>
            <a:ext cx="174661" cy="400110"/>
          </a:xfrm>
          <a:prstGeom prst="rect">
            <a:avLst/>
          </a:prstGeom>
          <a:noFill/>
        </p:spPr>
        <p:txBody>
          <a:bodyPr wrap="square" rtlCol="0">
            <a:spAutoFit/>
          </a:bodyPr>
          <a:lstStyle/>
          <a:p>
            <a:r>
              <a:rPr lang="en-US" sz="2000" dirty="0" smtClean="0">
                <a:solidFill>
                  <a:srgbClr val="0070C0"/>
                </a:solidFill>
              </a:rPr>
              <a:t>x</a:t>
            </a:r>
            <a:endParaRPr lang="en-US" sz="2000" dirty="0">
              <a:solidFill>
                <a:srgbClr val="0070C0"/>
              </a:solidFill>
            </a:endParaRPr>
          </a:p>
        </p:txBody>
      </p:sp>
    </p:spTree>
    <p:extLst>
      <p:ext uri="{BB962C8B-B14F-4D97-AF65-F5344CB8AC3E}">
        <p14:creationId xmlns:p14="http://schemas.microsoft.com/office/powerpoint/2010/main" val="858036219"/>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67"/>
        <p:cNvGrpSpPr/>
        <p:nvPr/>
      </p:nvGrpSpPr>
      <p:grpSpPr>
        <a:xfrm>
          <a:off x="0" y="0"/>
          <a:ext cx="0" cy="0"/>
          <a:chOff x="0" y="0"/>
          <a:chExt cx="0" cy="0"/>
        </a:xfrm>
      </p:grpSpPr>
      <p:sp>
        <p:nvSpPr>
          <p:cNvPr id="568" name="Google Shape;568;p38"/>
          <p:cNvSpPr txBox="1">
            <a:spLocks noGrp="1"/>
          </p:cNvSpPr>
          <p:nvPr>
            <p:ph type="ctrTitle"/>
          </p:nvPr>
        </p:nvSpPr>
        <p:spPr>
          <a:xfrm>
            <a:off x="1055180" y="1528046"/>
            <a:ext cx="6883877" cy="20733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3200" b="1" dirty="0" smtClean="0">
                <a:solidFill>
                  <a:schemeClr val="accent2">
                    <a:lumMod val="50000"/>
                  </a:schemeClr>
                </a:solidFill>
                <a:latin typeface="+mn-lt"/>
              </a:rPr>
              <a:t>TÌM HIỂU MỘT SỐ KIẾN THỨC VỀ TÀI CHÍNH (2 </a:t>
            </a:r>
            <a:r>
              <a:rPr lang="en-US" sz="3200" b="1" dirty="0" err="1" smtClean="0">
                <a:solidFill>
                  <a:schemeClr val="accent2">
                    <a:lumMod val="50000"/>
                  </a:schemeClr>
                </a:solidFill>
                <a:latin typeface="+mn-lt"/>
              </a:rPr>
              <a:t>Tiết</a:t>
            </a:r>
            <a:r>
              <a:rPr lang="en-US" sz="3200" b="1" dirty="0" smtClean="0">
                <a:solidFill>
                  <a:schemeClr val="accent2">
                    <a:lumMod val="50000"/>
                  </a:schemeClr>
                </a:solidFill>
                <a:latin typeface="+mn-lt"/>
              </a:rPr>
              <a:t>)</a:t>
            </a:r>
            <a:endParaRPr sz="3200" b="1" dirty="0">
              <a:solidFill>
                <a:schemeClr val="accent2">
                  <a:lumMod val="50000"/>
                </a:schemeClr>
              </a:solidFill>
              <a:latin typeface="+mn-lt"/>
            </a:endParaRPr>
          </a:p>
        </p:txBody>
      </p:sp>
      <p:grpSp>
        <p:nvGrpSpPr>
          <p:cNvPr id="570" name="Google Shape;570;p38"/>
          <p:cNvGrpSpPr/>
          <p:nvPr/>
        </p:nvGrpSpPr>
        <p:grpSpPr>
          <a:xfrm>
            <a:off x="6190761" y="2397542"/>
            <a:ext cx="3055981" cy="2661994"/>
            <a:chOff x="4578176" y="1268467"/>
            <a:chExt cx="3998401" cy="3482914"/>
          </a:xfrm>
        </p:grpSpPr>
        <p:grpSp>
          <p:nvGrpSpPr>
            <p:cNvPr id="571" name="Google Shape;571;p38"/>
            <p:cNvGrpSpPr/>
            <p:nvPr/>
          </p:nvGrpSpPr>
          <p:grpSpPr>
            <a:xfrm>
              <a:off x="6769383" y="1268467"/>
              <a:ext cx="1530739" cy="2348789"/>
              <a:chOff x="6699275" y="2327988"/>
              <a:chExt cx="1406025" cy="2157425"/>
            </a:xfrm>
          </p:grpSpPr>
          <p:grpSp>
            <p:nvGrpSpPr>
              <p:cNvPr id="572" name="Google Shape;572;p38"/>
              <p:cNvGrpSpPr/>
              <p:nvPr/>
            </p:nvGrpSpPr>
            <p:grpSpPr>
              <a:xfrm>
                <a:off x="6699275" y="2327988"/>
                <a:ext cx="1406025" cy="2157425"/>
                <a:chOff x="1576300" y="3891550"/>
                <a:chExt cx="1406025" cy="2157425"/>
              </a:xfrm>
            </p:grpSpPr>
            <p:sp>
              <p:nvSpPr>
                <p:cNvPr id="573" name="Google Shape;573;p38"/>
                <p:cNvSpPr/>
                <p:nvPr/>
              </p:nvSpPr>
              <p:spPr>
                <a:xfrm>
                  <a:off x="1576300" y="3891550"/>
                  <a:ext cx="1406025" cy="2157425"/>
                </a:xfrm>
                <a:custGeom>
                  <a:avLst/>
                  <a:gdLst/>
                  <a:ahLst/>
                  <a:cxnLst/>
                  <a:rect l="l" t="t" r="r" b="b"/>
                  <a:pathLst>
                    <a:path w="56241" h="86297" extrusionOk="0">
                      <a:moveTo>
                        <a:pt x="5104" y="1"/>
                      </a:moveTo>
                      <a:cubicBezTo>
                        <a:pt x="2269" y="1"/>
                        <a:pt x="0" y="2303"/>
                        <a:pt x="0" y="5138"/>
                      </a:cubicBezTo>
                      <a:lnTo>
                        <a:pt x="0" y="81159"/>
                      </a:lnTo>
                      <a:cubicBezTo>
                        <a:pt x="0" y="83994"/>
                        <a:pt x="2269" y="86296"/>
                        <a:pt x="5104" y="86296"/>
                      </a:cubicBezTo>
                      <a:lnTo>
                        <a:pt x="51104" y="86296"/>
                      </a:lnTo>
                      <a:cubicBezTo>
                        <a:pt x="53939" y="86296"/>
                        <a:pt x="56241" y="83994"/>
                        <a:pt x="56241" y="81159"/>
                      </a:cubicBezTo>
                      <a:lnTo>
                        <a:pt x="56241" y="5138"/>
                      </a:lnTo>
                      <a:cubicBezTo>
                        <a:pt x="56241" y="2303"/>
                        <a:pt x="53939" y="1"/>
                        <a:pt x="51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8"/>
                <p:cNvSpPr/>
                <p:nvPr/>
              </p:nvSpPr>
              <p:spPr>
                <a:xfrm>
                  <a:off x="1687200" y="4019975"/>
                  <a:ext cx="1183375" cy="1827175"/>
                </a:xfrm>
                <a:custGeom>
                  <a:avLst/>
                  <a:gdLst/>
                  <a:ahLst/>
                  <a:cxnLst/>
                  <a:rect l="l" t="t" r="r" b="b"/>
                  <a:pathLst>
                    <a:path w="47335" h="73087" extrusionOk="0">
                      <a:moveTo>
                        <a:pt x="3603" y="1"/>
                      </a:moveTo>
                      <a:cubicBezTo>
                        <a:pt x="1602" y="1"/>
                        <a:pt x="1" y="1635"/>
                        <a:pt x="1" y="3604"/>
                      </a:cubicBezTo>
                      <a:lnTo>
                        <a:pt x="1" y="69517"/>
                      </a:lnTo>
                      <a:cubicBezTo>
                        <a:pt x="1" y="71519"/>
                        <a:pt x="1635" y="73087"/>
                        <a:pt x="3603" y="73087"/>
                      </a:cubicBezTo>
                      <a:lnTo>
                        <a:pt x="43699" y="73087"/>
                      </a:lnTo>
                      <a:cubicBezTo>
                        <a:pt x="45700" y="73087"/>
                        <a:pt x="47301" y="71485"/>
                        <a:pt x="47301" y="69517"/>
                      </a:cubicBezTo>
                      <a:lnTo>
                        <a:pt x="47301" y="3637"/>
                      </a:lnTo>
                      <a:cubicBezTo>
                        <a:pt x="47335" y="1635"/>
                        <a:pt x="45700" y="1"/>
                        <a:pt x="436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8"/>
                <p:cNvSpPr/>
                <p:nvPr/>
              </p:nvSpPr>
              <p:spPr>
                <a:xfrm>
                  <a:off x="2137525" y="3957450"/>
                  <a:ext cx="281900" cy="25"/>
                </a:xfrm>
                <a:custGeom>
                  <a:avLst/>
                  <a:gdLst/>
                  <a:ahLst/>
                  <a:cxnLst/>
                  <a:rect l="l" t="t" r="r" b="b"/>
                  <a:pathLst>
                    <a:path w="11276" h="1" fill="none" extrusionOk="0">
                      <a:moveTo>
                        <a:pt x="1" y="0"/>
                      </a:moveTo>
                      <a:lnTo>
                        <a:pt x="11275" y="0"/>
                      </a:lnTo>
                    </a:path>
                  </a:pathLst>
                </a:custGeom>
                <a:noFill/>
                <a:ln w="417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6" name="Google Shape;576;p38"/>
              <p:cNvGrpSpPr/>
              <p:nvPr/>
            </p:nvGrpSpPr>
            <p:grpSpPr>
              <a:xfrm>
                <a:off x="6908344" y="2913049"/>
                <a:ext cx="987895" cy="987337"/>
                <a:chOff x="889282" y="2874625"/>
                <a:chExt cx="1356253" cy="1355487"/>
              </a:xfrm>
            </p:grpSpPr>
            <p:sp>
              <p:nvSpPr>
                <p:cNvPr id="577" name="Google Shape;577;p38"/>
                <p:cNvSpPr/>
                <p:nvPr/>
              </p:nvSpPr>
              <p:spPr>
                <a:xfrm>
                  <a:off x="889282" y="2874625"/>
                  <a:ext cx="1356253" cy="1355487"/>
                </a:xfrm>
                <a:custGeom>
                  <a:avLst/>
                  <a:gdLst/>
                  <a:ahLst/>
                  <a:cxnLst/>
                  <a:rect l="l" t="t" r="r" b="b"/>
                  <a:pathLst>
                    <a:path w="60211" h="60177" extrusionOk="0">
                      <a:moveTo>
                        <a:pt x="30056" y="0"/>
                      </a:moveTo>
                      <a:cubicBezTo>
                        <a:pt x="18347" y="0"/>
                        <a:pt x="8207" y="6672"/>
                        <a:pt x="3270" y="16479"/>
                      </a:cubicBezTo>
                      <a:cubicBezTo>
                        <a:pt x="1168" y="20548"/>
                        <a:pt x="1" y="25185"/>
                        <a:pt x="1" y="30089"/>
                      </a:cubicBezTo>
                      <a:cubicBezTo>
                        <a:pt x="1" y="32557"/>
                        <a:pt x="301" y="34925"/>
                        <a:pt x="868" y="37227"/>
                      </a:cubicBezTo>
                      <a:cubicBezTo>
                        <a:pt x="1335" y="39195"/>
                        <a:pt x="2036" y="41097"/>
                        <a:pt x="2869" y="42898"/>
                      </a:cubicBezTo>
                      <a:cubicBezTo>
                        <a:pt x="4104" y="45400"/>
                        <a:pt x="5638" y="47735"/>
                        <a:pt x="7439" y="49836"/>
                      </a:cubicBezTo>
                      <a:cubicBezTo>
                        <a:pt x="12943" y="56174"/>
                        <a:pt x="21049" y="60177"/>
                        <a:pt x="30122" y="60177"/>
                      </a:cubicBezTo>
                      <a:cubicBezTo>
                        <a:pt x="42164" y="60177"/>
                        <a:pt x="52538" y="53138"/>
                        <a:pt x="57342" y="42898"/>
                      </a:cubicBezTo>
                      <a:cubicBezTo>
                        <a:pt x="59176" y="39028"/>
                        <a:pt x="60210" y="34692"/>
                        <a:pt x="60210" y="30122"/>
                      </a:cubicBezTo>
                      <a:cubicBezTo>
                        <a:pt x="60210" y="26519"/>
                        <a:pt x="59577" y="23117"/>
                        <a:pt x="58376" y="19881"/>
                      </a:cubicBezTo>
                      <a:cubicBezTo>
                        <a:pt x="57909" y="18714"/>
                        <a:pt x="57475" y="17580"/>
                        <a:pt x="56875" y="16479"/>
                      </a:cubicBezTo>
                      <a:cubicBezTo>
                        <a:pt x="55707" y="14177"/>
                        <a:pt x="54306" y="12042"/>
                        <a:pt x="52572" y="10141"/>
                      </a:cubicBezTo>
                      <a:cubicBezTo>
                        <a:pt x="47068" y="3903"/>
                        <a:pt x="39029" y="0"/>
                        <a:pt x="30056"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8"/>
                <p:cNvSpPr/>
                <p:nvPr/>
              </p:nvSpPr>
              <p:spPr>
                <a:xfrm>
                  <a:off x="992992" y="2979078"/>
                  <a:ext cx="1149608" cy="1148865"/>
                </a:xfrm>
                <a:custGeom>
                  <a:avLst/>
                  <a:gdLst/>
                  <a:ahLst/>
                  <a:cxnLst/>
                  <a:rect l="l" t="t" r="r" b="b"/>
                  <a:pathLst>
                    <a:path w="51037" h="51004" extrusionOk="0">
                      <a:moveTo>
                        <a:pt x="25518" y="0"/>
                      </a:moveTo>
                      <a:cubicBezTo>
                        <a:pt x="11408" y="0"/>
                        <a:pt x="0" y="11408"/>
                        <a:pt x="0" y="25518"/>
                      </a:cubicBezTo>
                      <a:cubicBezTo>
                        <a:pt x="0" y="28687"/>
                        <a:pt x="567" y="31756"/>
                        <a:pt x="1668" y="34558"/>
                      </a:cubicBezTo>
                      <a:cubicBezTo>
                        <a:pt x="3336" y="38895"/>
                        <a:pt x="6104" y="42697"/>
                        <a:pt x="9707" y="45533"/>
                      </a:cubicBezTo>
                      <a:cubicBezTo>
                        <a:pt x="10441" y="46100"/>
                        <a:pt x="11241" y="46700"/>
                        <a:pt x="12075" y="47201"/>
                      </a:cubicBezTo>
                      <a:cubicBezTo>
                        <a:pt x="14544" y="48735"/>
                        <a:pt x="17279" y="49802"/>
                        <a:pt x="20248" y="50436"/>
                      </a:cubicBezTo>
                      <a:cubicBezTo>
                        <a:pt x="20681" y="50536"/>
                        <a:pt x="21048" y="50603"/>
                        <a:pt x="21449" y="50636"/>
                      </a:cubicBezTo>
                      <a:cubicBezTo>
                        <a:pt x="22783" y="50870"/>
                        <a:pt x="24117" y="51003"/>
                        <a:pt x="25518" y="51003"/>
                      </a:cubicBezTo>
                      <a:cubicBezTo>
                        <a:pt x="39595" y="51003"/>
                        <a:pt x="51036" y="39562"/>
                        <a:pt x="51036" y="25485"/>
                      </a:cubicBezTo>
                      <a:cubicBezTo>
                        <a:pt x="51036" y="22583"/>
                        <a:pt x="50569" y="19848"/>
                        <a:pt x="49635" y="17346"/>
                      </a:cubicBezTo>
                      <a:cubicBezTo>
                        <a:pt x="48568" y="14110"/>
                        <a:pt x="46867" y="11208"/>
                        <a:pt x="44632" y="8706"/>
                      </a:cubicBezTo>
                      <a:cubicBezTo>
                        <a:pt x="44031" y="7939"/>
                        <a:pt x="43298" y="7272"/>
                        <a:pt x="42597" y="6605"/>
                      </a:cubicBezTo>
                      <a:cubicBezTo>
                        <a:pt x="39261" y="3569"/>
                        <a:pt x="35092" y="1401"/>
                        <a:pt x="30455" y="500"/>
                      </a:cubicBezTo>
                      <a:cubicBezTo>
                        <a:pt x="28854" y="167"/>
                        <a:pt x="27219" y="0"/>
                        <a:pt x="255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8"/>
                <p:cNvSpPr/>
                <p:nvPr/>
              </p:nvSpPr>
              <p:spPr>
                <a:xfrm>
                  <a:off x="1290539" y="3142865"/>
                  <a:ext cx="626668" cy="818266"/>
                </a:xfrm>
                <a:custGeom>
                  <a:avLst/>
                  <a:gdLst/>
                  <a:ahLst/>
                  <a:cxnLst/>
                  <a:rect l="l" t="t" r="r" b="b"/>
                  <a:pathLst>
                    <a:path w="27821" h="36327" extrusionOk="0">
                      <a:moveTo>
                        <a:pt x="14311" y="9608"/>
                      </a:moveTo>
                      <a:cubicBezTo>
                        <a:pt x="16512" y="9608"/>
                        <a:pt x="17847" y="10142"/>
                        <a:pt x="18213" y="11276"/>
                      </a:cubicBezTo>
                      <a:cubicBezTo>
                        <a:pt x="18280" y="11543"/>
                        <a:pt x="18347" y="11776"/>
                        <a:pt x="18347" y="12076"/>
                      </a:cubicBezTo>
                      <a:cubicBezTo>
                        <a:pt x="18347" y="12977"/>
                        <a:pt x="18013" y="13644"/>
                        <a:pt x="17346" y="14111"/>
                      </a:cubicBezTo>
                      <a:cubicBezTo>
                        <a:pt x="16679" y="14578"/>
                        <a:pt x="15712" y="14778"/>
                        <a:pt x="14511" y="14778"/>
                      </a:cubicBezTo>
                      <a:lnTo>
                        <a:pt x="11909" y="14778"/>
                      </a:lnTo>
                      <a:lnTo>
                        <a:pt x="11909" y="9608"/>
                      </a:lnTo>
                      <a:close/>
                      <a:moveTo>
                        <a:pt x="14711" y="20449"/>
                      </a:moveTo>
                      <a:cubicBezTo>
                        <a:pt x="16079" y="20449"/>
                        <a:pt x="17146" y="20682"/>
                        <a:pt x="17847" y="21216"/>
                      </a:cubicBezTo>
                      <a:cubicBezTo>
                        <a:pt x="18547" y="21683"/>
                        <a:pt x="18914" y="22450"/>
                        <a:pt x="18914" y="23418"/>
                      </a:cubicBezTo>
                      <a:cubicBezTo>
                        <a:pt x="18914" y="25453"/>
                        <a:pt x="17580" y="26487"/>
                        <a:pt x="14878" y="26487"/>
                      </a:cubicBezTo>
                      <a:lnTo>
                        <a:pt x="11876" y="26487"/>
                      </a:lnTo>
                      <a:lnTo>
                        <a:pt x="11876" y="20449"/>
                      </a:lnTo>
                      <a:close/>
                      <a:moveTo>
                        <a:pt x="6639" y="1"/>
                      </a:moveTo>
                      <a:lnTo>
                        <a:pt x="6639" y="3704"/>
                      </a:lnTo>
                      <a:lnTo>
                        <a:pt x="0" y="3704"/>
                      </a:lnTo>
                      <a:lnTo>
                        <a:pt x="0" y="9174"/>
                      </a:lnTo>
                      <a:lnTo>
                        <a:pt x="3336" y="9174"/>
                      </a:lnTo>
                      <a:lnTo>
                        <a:pt x="3336" y="26954"/>
                      </a:lnTo>
                      <a:lnTo>
                        <a:pt x="0" y="26954"/>
                      </a:lnTo>
                      <a:lnTo>
                        <a:pt x="0" y="32458"/>
                      </a:lnTo>
                      <a:lnTo>
                        <a:pt x="6639" y="32458"/>
                      </a:lnTo>
                      <a:lnTo>
                        <a:pt x="6639" y="36327"/>
                      </a:lnTo>
                      <a:lnTo>
                        <a:pt x="9707" y="36327"/>
                      </a:lnTo>
                      <a:lnTo>
                        <a:pt x="9707" y="32458"/>
                      </a:lnTo>
                      <a:lnTo>
                        <a:pt x="12910" y="32458"/>
                      </a:lnTo>
                      <a:lnTo>
                        <a:pt x="12910" y="36327"/>
                      </a:lnTo>
                      <a:lnTo>
                        <a:pt x="15979" y="36327"/>
                      </a:lnTo>
                      <a:lnTo>
                        <a:pt x="15979" y="32458"/>
                      </a:lnTo>
                      <a:cubicBezTo>
                        <a:pt x="19581" y="32424"/>
                        <a:pt x="22416" y="31657"/>
                        <a:pt x="24551" y="30223"/>
                      </a:cubicBezTo>
                      <a:cubicBezTo>
                        <a:pt x="26720" y="28722"/>
                        <a:pt x="27820" y="26653"/>
                        <a:pt x="27820" y="24052"/>
                      </a:cubicBezTo>
                      <a:cubicBezTo>
                        <a:pt x="27754" y="22317"/>
                        <a:pt x="27287" y="20883"/>
                        <a:pt x="26419" y="19782"/>
                      </a:cubicBezTo>
                      <a:cubicBezTo>
                        <a:pt x="25552" y="18714"/>
                        <a:pt x="24084" y="17914"/>
                        <a:pt x="22150" y="17413"/>
                      </a:cubicBezTo>
                      <a:lnTo>
                        <a:pt x="22150" y="17213"/>
                      </a:lnTo>
                      <a:cubicBezTo>
                        <a:pt x="23651" y="16880"/>
                        <a:pt x="24852" y="16112"/>
                        <a:pt x="25752" y="14978"/>
                      </a:cubicBezTo>
                      <a:cubicBezTo>
                        <a:pt x="26686" y="13878"/>
                        <a:pt x="27153" y="12477"/>
                        <a:pt x="27153" y="10875"/>
                      </a:cubicBezTo>
                      <a:cubicBezTo>
                        <a:pt x="27153" y="8407"/>
                        <a:pt x="26086" y="6606"/>
                        <a:pt x="24018" y="5438"/>
                      </a:cubicBezTo>
                      <a:cubicBezTo>
                        <a:pt x="23817" y="5305"/>
                        <a:pt x="23551" y="5205"/>
                        <a:pt x="23350" y="5105"/>
                      </a:cubicBezTo>
                      <a:cubicBezTo>
                        <a:pt x="21549" y="4304"/>
                        <a:pt x="19081" y="3870"/>
                        <a:pt x="15979" y="3737"/>
                      </a:cubicBezTo>
                      <a:lnTo>
                        <a:pt x="15979" y="1"/>
                      </a:lnTo>
                      <a:lnTo>
                        <a:pt x="12910" y="1"/>
                      </a:lnTo>
                      <a:lnTo>
                        <a:pt x="12910" y="3737"/>
                      </a:lnTo>
                      <a:lnTo>
                        <a:pt x="9707" y="3737"/>
                      </a:lnTo>
                      <a:lnTo>
                        <a:pt x="97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0" name="Google Shape;580;p38"/>
            <p:cNvGrpSpPr/>
            <p:nvPr/>
          </p:nvGrpSpPr>
          <p:grpSpPr>
            <a:xfrm>
              <a:off x="7101553" y="3267540"/>
              <a:ext cx="1475024" cy="1356940"/>
              <a:chOff x="2957275" y="3539650"/>
              <a:chExt cx="1156700" cy="1064100"/>
            </a:xfrm>
          </p:grpSpPr>
          <p:sp>
            <p:nvSpPr>
              <p:cNvPr id="581" name="Google Shape;581;p38"/>
              <p:cNvSpPr/>
              <p:nvPr/>
            </p:nvSpPr>
            <p:spPr>
              <a:xfrm>
                <a:off x="2985625" y="3573825"/>
                <a:ext cx="1128350" cy="1029925"/>
              </a:xfrm>
              <a:custGeom>
                <a:avLst/>
                <a:gdLst/>
                <a:ahLst/>
                <a:cxnLst/>
                <a:rect l="l" t="t" r="r" b="b"/>
                <a:pathLst>
                  <a:path w="45134" h="41197" extrusionOk="0">
                    <a:moveTo>
                      <a:pt x="28521" y="1"/>
                    </a:moveTo>
                    <a:cubicBezTo>
                      <a:pt x="27521" y="7173"/>
                      <a:pt x="23251" y="13611"/>
                      <a:pt x="17947" y="18514"/>
                    </a:cubicBezTo>
                    <a:cubicBezTo>
                      <a:pt x="12677" y="23451"/>
                      <a:pt x="6272" y="27054"/>
                      <a:pt x="1" y="30689"/>
                    </a:cubicBezTo>
                    <a:lnTo>
                      <a:pt x="17180" y="41197"/>
                    </a:lnTo>
                    <a:cubicBezTo>
                      <a:pt x="26353" y="36727"/>
                      <a:pt x="34359" y="29856"/>
                      <a:pt x="40096" y="21450"/>
                    </a:cubicBezTo>
                    <a:cubicBezTo>
                      <a:pt x="42865" y="17447"/>
                      <a:pt x="45133" y="12843"/>
                      <a:pt x="45133" y="7973"/>
                    </a:cubicBezTo>
                    <a:lnTo>
                      <a:pt x="28521" y="1"/>
                    </a:lnTo>
                    <a:close/>
                  </a:path>
                </a:pathLst>
              </a:custGeom>
              <a:solidFill>
                <a:srgbClr val="4B8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8"/>
              <p:cNvSpPr/>
              <p:nvPr/>
            </p:nvSpPr>
            <p:spPr>
              <a:xfrm>
                <a:off x="3074875" y="3626375"/>
                <a:ext cx="1011575" cy="928175"/>
              </a:xfrm>
              <a:custGeom>
                <a:avLst/>
                <a:gdLst/>
                <a:ahLst/>
                <a:cxnLst/>
                <a:rect l="l" t="t" r="r" b="b"/>
                <a:pathLst>
                  <a:path w="40463" h="37127" extrusionOk="0">
                    <a:moveTo>
                      <a:pt x="26986" y="0"/>
                    </a:moveTo>
                    <a:cubicBezTo>
                      <a:pt x="26876" y="496"/>
                      <a:pt x="26493" y="969"/>
                      <a:pt x="25931" y="969"/>
                    </a:cubicBezTo>
                    <a:cubicBezTo>
                      <a:pt x="25813" y="969"/>
                      <a:pt x="25686" y="948"/>
                      <a:pt x="25552" y="901"/>
                    </a:cubicBezTo>
                    <a:cubicBezTo>
                      <a:pt x="25485" y="901"/>
                      <a:pt x="25452" y="868"/>
                      <a:pt x="25385" y="834"/>
                    </a:cubicBezTo>
                    <a:cubicBezTo>
                      <a:pt x="23550" y="8006"/>
                      <a:pt x="18880" y="13577"/>
                      <a:pt x="15111" y="17113"/>
                    </a:cubicBezTo>
                    <a:cubicBezTo>
                      <a:pt x="10608" y="21282"/>
                      <a:pt x="5437" y="24518"/>
                      <a:pt x="200" y="27553"/>
                    </a:cubicBezTo>
                    <a:cubicBezTo>
                      <a:pt x="968" y="28054"/>
                      <a:pt x="767" y="29221"/>
                      <a:pt x="0" y="29555"/>
                    </a:cubicBezTo>
                    <a:lnTo>
                      <a:pt x="12109" y="37027"/>
                    </a:lnTo>
                    <a:cubicBezTo>
                      <a:pt x="12438" y="36596"/>
                      <a:pt x="12942" y="36300"/>
                      <a:pt x="13545" y="36300"/>
                    </a:cubicBezTo>
                    <a:cubicBezTo>
                      <a:pt x="13735" y="36300"/>
                      <a:pt x="13936" y="36329"/>
                      <a:pt x="14144" y="36393"/>
                    </a:cubicBezTo>
                    <a:cubicBezTo>
                      <a:pt x="14644" y="36560"/>
                      <a:pt x="14978" y="36793"/>
                      <a:pt x="15211" y="37127"/>
                    </a:cubicBezTo>
                    <a:cubicBezTo>
                      <a:pt x="23384" y="32757"/>
                      <a:pt x="30455" y="26419"/>
                      <a:pt x="35692" y="18747"/>
                    </a:cubicBezTo>
                    <a:cubicBezTo>
                      <a:pt x="38494" y="14711"/>
                      <a:pt x="39995" y="11208"/>
                      <a:pt x="40462" y="7873"/>
                    </a:cubicBezTo>
                    <a:lnTo>
                      <a:pt x="40462" y="7873"/>
                    </a:lnTo>
                    <a:cubicBezTo>
                      <a:pt x="40401" y="7885"/>
                      <a:pt x="40331" y="7893"/>
                      <a:pt x="40257" y="7893"/>
                    </a:cubicBezTo>
                    <a:cubicBezTo>
                      <a:pt x="40129" y="7893"/>
                      <a:pt x="39989" y="7869"/>
                      <a:pt x="39862" y="7806"/>
                    </a:cubicBezTo>
                    <a:cubicBezTo>
                      <a:pt x="38895" y="7539"/>
                      <a:pt x="38895" y="6505"/>
                      <a:pt x="39395" y="5905"/>
                    </a:cubicBezTo>
                    <a:lnTo>
                      <a:pt x="269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8"/>
              <p:cNvSpPr/>
              <p:nvPr/>
            </p:nvSpPr>
            <p:spPr>
              <a:xfrm>
                <a:off x="3075700" y="3625525"/>
                <a:ext cx="844800" cy="834800"/>
              </a:xfrm>
              <a:custGeom>
                <a:avLst/>
                <a:gdLst/>
                <a:ahLst/>
                <a:cxnLst/>
                <a:rect l="l" t="t" r="r" b="b"/>
                <a:pathLst>
                  <a:path w="33792" h="33392" extrusionOk="0">
                    <a:moveTo>
                      <a:pt x="26986" y="1"/>
                    </a:moveTo>
                    <a:cubicBezTo>
                      <a:pt x="26875" y="531"/>
                      <a:pt x="26483" y="991"/>
                      <a:pt x="25910" y="991"/>
                    </a:cubicBezTo>
                    <a:cubicBezTo>
                      <a:pt x="25797" y="991"/>
                      <a:pt x="25678" y="973"/>
                      <a:pt x="25552" y="935"/>
                    </a:cubicBezTo>
                    <a:cubicBezTo>
                      <a:pt x="25485" y="935"/>
                      <a:pt x="25452" y="902"/>
                      <a:pt x="25385" y="835"/>
                    </a:cubicBezTo>
                    <a:cubicBezTo>
                      <a:pt x="23551" y="8007"/>
                      <a:pt x="18881" y="13611"/>
                      <a:pt x="15111" y="17147"/>
                    </a:cubicBezTo>
                    <a:cubicBezTo>
                      <a:pt x="10608" y="21316"/>
                      <a:pt x="5438" y="24519"/>
                      <a:pt x="201" y="27587"/>
                    </a:cubicBezTo>
                    <a:cubicBezTo>
                      <a:pt x="968" y="28088"/>
                      <a:pt x="768" y="29255"/>
                      <a:pt x="1" y="29589"/>
                    </a:cubicBezTo>
                    <a:lnTo>
                      <a:pt x="6138" y="33392"/>
                    </a:lnTo>
                    <a:cubicBezTo>
                      <a:pt x="6272" y="33225"/>
                      <a:pt x="6438" y="33058"/>
                      <a:pt x="6639" y="32925"/>
                    </a:cubicBezTo>
                    <a:cubicBezTo>
                      <a:pt x="12243" y="29389"/>
                      <a:pt x="19081" y="26420"/>
                      <a:pt x="23417" y="21416"/>
                    </a:cubicBezTo>
                    <a:cubicBezTo>
                      <a:pt x="27987" y="16113"/>
                      <a:pt x="31356" y="11543"/>
                      <a:pt x="33791" y="3270"/>
                    </a:cubicBezTo>
                    <a:lnTo>
                      <a:pt x="26986" y="1"/>
                    </a:lnTo>
                    <a:close/>
                  </a:path>
                </a:pathLst>
              </a:custGeom>
              <a:solidFill>
                <a:srgbClr val="52A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8"/>
              <p:cNvSpPr/>
              <p:nvPr/>
            </p:nvSpPr>
            <p:spPr>
              <a:xfrm>
                <a:off x="3758700" y="3852850"/>
                <a:ext cx="107600" cy="95725"/>
              </a:xfrm>
              <a:custGeom>
                <a:avLst/>
                <a:gdLst/>
                <a:ahLst/>
                <a:cxnLst/>
                <a:rect l="l" t="t" r="r" b="b"/>
                <a:pathLst>
                  <a:path w="4304" h="3829" extrusionOk="0">
                    <a:moveTo>
                      <a:pt x="2141" y="1"/>
                    </a:moveTo>
                    <a:cubicBezTo>
                      <a:pt x="1306" y="1"/>
                      <a:pt x="546" y="530"/>
                      <a:pt x="300" y="1349"/>
                    </a:cubicBezTo>
                    <a:cubicBezTo>
                      <a:pt x="0" y="2383"/>
                      <a:pt x="600" y="3450"/>
                      <a:pt x="1601" y="3751"/>
                    </a:cubicBezTo>
                    <a:cubicBezTo>
                      <a:pt x="1782" y="3803"/>
                      <a:pt x="1965" y="3828"/>
                      <a:pt x="2143" y="3828"/>
                    </a:cubicBezTo>
                    <a:cubicBezTo>
                      <a:pt x="2986" y="3828"/>
                      <a:pt x="3755" y="3275"/>
                      <a:pt x="4003" y="2450"/>
                    </a:cubicBezTo>
                    <a:cubicBezTo>
                      <a:pt x="4303" y="1416"/>
                      <a:pt x="3703" y="381"/>
                      <a:pt x="2702" y="81"/>
                    </a:cubicBezTo>
                    <a:cubicBezTo>
                      <a:pt x="2515" y="27"/>
                      <a:pt x="2326" y="1"/>
                      <a:pt x="2141" y="1"/>
                    </a:cubicBezTo>
                    <a:close/>
                  </a:path>
                </a:pathLst>
              </a:custGeom>
              <a:solidFill>
                <a:srgbClr val="32A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8"/>
              <p:cNvSpPr/>
              <p:nvPr/>
            </p:nvSpPr>
            <p:spPr>
              <a:xfrm>
                <a:off x="3856775" y="3829700"/>
                <a:ext cx="110550" cy="170900"/>
              </a:xfrm>
              <a:custGeom>
                <a:avLst/>
                <a:gdLst/>
                <a:ahLst/>
                <a:cxnLst/>
                <a:rect l="l" t="t" r="r" b="b"/>
                <a:pathLst>
                  <a:path w="4422" h="6836" extrusionOk="0">
                    <a:moveTo>
                      <a:pt x="4127" y="1"/>
                    </a:moveTo>
                    <a:cubicBezTo>
                      <a:pt x="4018" y="1"/>
                      <a:pt x="3911" y="64"/>
                      <a:pt x="3883" y="207"/>
                    </a:cubicBezTo>
                    <a:cubicBezTo>
                      <a:pt x="3249" y="2608"/>
                      <a:pt x="2048" y="4710"/>
                      <a:pt x="213" y="6411"/>
                    </a:cubicBezTo>
                    <a:cubicBezTo>
                      <a:pt x="1" y="6571"/>
                      <a:pt x="212" y="6836"/>
                      <a:pt x="407" y="6836"/>
                    </a:cubicBezTo>
                    <a:cubicBezTo>
                      <a:pt x="457" y="6836"/>
                      <a:pt x="506" y="6819"/>
                      <a:pt x="547" y="6778"/>
                    </a:cubicBezTo>
                    <a:cubicBezTo>
                      <a:pt x="2415" y="5043"/>
                      <a:pt x="3749" y="2809"/>
                      <a:pt x="4383" y="307"/>
                    </a:cubicBezTo>
                    <a:cubicBezTo>
                      <a:pt x="4421" y="115"/>
                      <a:pt x="4273" y="1"/>
                      <a:pt x="4127" y="1"/>
                    </a:cubicBezTo>
                    <a:close/>
                  </a:path>
                </a:pathLst>
              </a:custGeom>
              <a:solidFill>
                <a:srgbClr val="32A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8"/>
              <p:cNvSpPr/>
              <p:nvPr/>
            </p:nvSpPr>
            <p:spPr>
              <a:xfrm>
                <a:off x="3880975" y="3851700"/>
                <a:ext cx="110575" cy="170600"/>
              </a:xfrm>
              <a:custGeom>
                <a:avLst/>
                <a:gdLst/>
                <a:ahLst/>
                <a:cxnLst/>
                <a:rect l="l" t="t" r="r" b="b"/>
                <a:pathLst>
                  <a:path w="4423" h="6824" extrusionOk="0">
                    <a:moveTo>
                      <a:pt x="4109" y="1"/>
                    </a:moveTo>
                    <a:cubicBezTo>
                      <a:pt x="4007" y="1"/>
                      <a:pt x="3909" y="59"/>
                      <a:pt x="3882" y="194"/>
                    </a:cubicBezTo>
                    <a:cubicBezTo>
                      <a:pt x="3248" y="2596"/>
                      <a:pt x="2047" y="4697"/>
                      <a:pt x="213" y="6398"/>
                    </a:cubicBezTo>
                    <a:cubicBezTo>
                      <a:pt x="0" y="6558"/>
                      <a:pt x="190" y="6823"/>
                      <a:pt x="394" y="6823"/>
                    </a:cubicBezTo>
                    <a:cubicBezTo>
                      <a:pt x="446" y="6823"/>
                      <a:pt x="499" y="6806"/>
                      <a:pt x="546" y="6765"/>
                    </a:cubicBezTo>
                    <a:cubicBezTo>
                      <a:pt x="2448" y="4997"/>
                      <a:pt x="3749" y="2829"/>
                      <a:pt x="4382" y="327"/>
                    </a:cubicBezTo>
                    <a:cubicBezTo>
                      <a:pt x="4422" y="128"/>
                      <a:pt x="4260" y="1"/>
                      <a:pt x="4109" y="1"/>
                    </a:cubicBezTo>
                    <a:close/>
                  </a:path>
                </a:pathLst>
              </a:custGeom>
              <a:solidFill>
                <a:srgbClr val="32A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8"/>
              <p:cNvSpPr/>
              <p:nvPr/>
            </p:nvSpPr>
            <p:spPr>
              <a:xfrm>
                <a:off x="3449300" y="4001425"/>
                <a:ext cx="382800" cy="305675"/>
              </a:xfrm>
              <a:custGeom>
                <a:avLst/>
                <a:gdLst/>
                <a:ahLst/>
                <a:cxnLst/>
                <a:rect l="l" t="t" r="r" b="b"/>
                <a:pathLst>
                  <a:path w="15312" h="12227" extrusionOk="0">
                    <a:moveTo>
                      <a:pt x="6405" y="0"/>
                    </a:moveTo>
                    <a:cubicBezTo>
                      <a:pt x="4440" y="0"/>
                      <a:pt x="2662" y="819"/>
                      <a:pt x="1668" y="2377"/>
                    </a:cubicBezTo>
                    <a:cubicBezTo>
                      <a:pt x="1" y="5046"/>
                      <a:pt x="1335" y="8882"/>
                      <a:pt x="4637" y="10950"/>
                    </a:cubicBezTo>
                    <a:cubicBezTo>
                      <a:pt x="6011" y="11811"/>
                      <a:pt x="7507" y="12227"/>
                      <a:pt x="8907" y="12227"/>
                    </a:cubicBezTo>
                    <a:cubicBezTo>
                      <a:pt x="10872" y="12227"/>
                      <a:pt x="12650" y="11408"/>
                      <a:pt x="13644" y="9849"/>
                    </a:cubicBezTo>
                    <a:cubicBezTo>
                      <a:pt x="15311" y="7181"/>
                      <a:pt x="13977" y="3345"/>
                      <a:pt x="10675" y="1277"/>
                    </a:cubicBezTo>
                    <a:cubicBezTo>
                      <a:pt x="9301" y="416"/>
                      <a:pt x="7805" y="0"/>
                      <a:pt x="6405" y="0"/>
                    </a:cubicBezTo>
                    <a:close/>
                  </a:path>
                </a:pathLst>
              </a:custGeom>
              <a:solidFill>
                <a:srgbClr val="32A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8"/>
              <p:cNvSpPr/>
              <p:nvPr/>
            </p:nvSpPr>
            <p:spPr>
              <a:xfrm>
                <a:off x="3466825" y="4015900"/>
                <a:ext cx="346100" cy="277725"/>
              </a:xfrm>
              <a:custGeom>
                <a:avLst/>
                <a:gdLst/>
                <a:ahLst/>
                <a:cxnLst/>
                <a:rect l="l" t="t" r="r" b="b"/>
                <a:pathLst>
                  <a:path w="13844" h="11109" extrusionOk="0">
                    <a:moveTo>
                      <a:pt x="5856" y="258"/>
                    </a:moveTo>
                    <a:cubicBezTo>
                      <a:pt x="6462" y="258"/>
                      <a:pt x="7087" y="348"/>
                      <a:pt x="7706" y="531"/>
                    </a:cubicBezTo>
                    <a:cubicBezTo>
                      <a:pt x="8339" y="698"/>
                      <a:pt x="8973" y="998"/>
                      <a:pt x="9540" y="1365"/>
                    </a:cubicBezTo>
                    <a:cubicBezTo>
                      <a:pt x="12409" y="3166"/>
                      <a:pt x="13576" y="6502"/>
                      <a:pt x="12142" y="8803"/>
                    </a:cubicBezTo>
                    <a:cubicBezTo>
                      <a:pt x="11306" y="10165"/>
                      <a:pt x="9767" y="10868"/>
                      <a:pt x="8060" y="10868"/>
                    </a:cubicBezTo>
                    <a:cubicBezTo>
                      <a:pt x="6840" y="10868"/>
                      <a:pt x="5533" y="10508"/>
                      <a:pt x="4336" y="9771"/>
                    </a:cubicBezTo>
                    <a:cubicBezTo>
                      <a:pt x="1468" y="7970"/>
                      <a:pt x="300" y="4634"/>
                      <a:pt x="1768" y="2332"/>
                    </a:cubicBezTo>
                    <a:cubicBezTo>
                      <a:pt x="2581" y="977"/>
                      <a:pt x="4141" y="258"/>
                      <a:pt x="5856" y="258"/>
                    </a:cubicBezTo>
                    <a:close/>
                    <a:moveTo>
                      <a:pt x="5798" y="0"/>
                    </a:moveTo>
                    <a:cubicBezTo>
                      <a:pt x="4002" y="0"/>
                      <a:pt x="2380" y="740"/>
                      <a:pt x="1501" y="2165"/>
                    </a:cubicBezTo>
                    <a:cubicBezTo>
                      <a:pt x="0" y="4600"/>
                      <a:pt x="1168" y="8070"/>
                      <a:pt x="4170" y="9971"/>
                    </a:cubicBezTo>
                    <a:cubicBezTo>
                      <a:pt x="4803" y="10371"/>
                      <a:pt x="5437" y="10638"/>
                      <a:pt x="6104" y="10838"/>
                    </a:cubicBezTo>
                    <a:cubicBezTo>
                      <a:pt x="6749" y="11019"/>
                      <a:pt x="7396" y="11108"/>
                      <a:pt x="8022" y="11108"/>
                    </a:cubicBezTo>
                    <a:cubicBezTo>
                      <a:pt x="9824" y="11108"/>
                      <a:pt x="11451" y="10364"/>
                      <a:pt x="12342" y="8904"/>
                    </a:cubicBezTo>
                    <a:cubicBezTo>
                      <a:pt x="13843" y="6502"/>
                      <a:pt x="12676" y="2999"/>
                      <a:pt x="9674" y="1131"/>
                    </a:cubicBezTo>
                    <a:cubicBezTo>
                      <a:pt x="8429" y="371"/>
                      <a:pt x="7070" y="0"/>
                      <a:pt x="5798" y="0"/>
                    </a:cubicBezTo>
                    <a:close/>
                  </a:path>
                </a:pathLst>
              </a:custGeom>
              <a:solidFill>
                <a:srgbClr val="92C6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8"/>
              <p:cNvSpPr/>
              <p:nvPr/>
            </p:nvSpPr>
            <p:spPr>
              <a:xfrm>
                <a:off x="3546875" y="4056675"/>
                <a:ext cx="199325" cy="173025"/>
              </a:xfrm>
              <a:custGeom>
                <a:avLst/>
                <a:gdLst/>
                <a:ahLst/>
                <a:cxnLst/>
                <a:rect l="l" t="t" r="r" b="b"/>
                <a:pathLst>
                  <a:path w="7973" h="6921" extrusionOk="0">
                    <a:moveTo>
                      <a:pt x="1501" y="2002"/>
                    </a:moveTo>
                    <a:lnTo>
                      <a:pt x="2836" y="3070"/>
                    </a:lnTo>
                    <a:cubicBezTo>
                      <a:pt x="2602" y="3203"/>
                      <a:pt x="2402" y="3303"/>
                      <a:pt x="2169" y="3303"/>
                    </a:cubicBezTo>
                    <a:cubicBezTo>
                      <a:pt x="2142" y="3308"/>
                      <a:pt x="2115" y="3310"/>
                      <a:pt x="2088" y="3310"/>
                    </a:cubicBezTo>
                    <a:cubicBezTo>
                      <a:pt x="1915" y="3310"/>
                      <a:pt x="1746" y="3223"/>
                      <a:pt x="1601" y="3136"/>
                    </a:cubicBezTo>
                    <a:cubicBezTo>
                      <a:pt x="1435" y="3003"/>
                      <a:pt x="1335" y="2836"/>
                      <a:pt x="1335" y="2636"/>
                    </a:cubicBezTo>
                    <a:cubicBezTo>
                      <a:pt x="1335" y="2402"/>
                      <a:pt x="1401" y="2202"/>
                      <a:pt x="1501" y="2002"/>
                    </a:cubicBezTo>
                    <a:close/>
                    <a:moveTo>
                      <a:pt x="5667" y="3149"/>
                    </a:moveTo>
                    <a:cubicBezTo>
                      <a:pt x="5857" y="3149"/>
                      <a:pt x="6014" y="3239"/>
                      <a:pt x="6171" y="3370"/>
                    </a:cubicBezTo>
                    <a:cubicBezTo>
                      <a:pt x="6405" y="3537"/>
                      <a:pt x="6505" y="3737"/>
                      <a:pt x="6505" y="3970"/>
                    </a:cubicBezTo>
                    <a:cubicBezTo>
                      <a:pt x="6505" y="4170"/>
                      <a:pt x="6438" y="4404"/>
                      <a:pt x="6305" y="4671"/>
                    </a:cubicBezTo>
                    <a:lnTo>
                      <a:pt x="4770" y="3370"/>
                    </a:lnTo>
                    <a:cubicBezTo>
                      <a:pt x="5004" y="3236"/>
                      <a:pt x="5271" y="3203"/>
                      <a:pt x="5504" y="3170"/>
                    </a:cubicBezTo>
                    <a:cubicBezTo>
                      <a:pt x="5561" y="3155"/>
                      <a:pt x="5615" y="3149"/>
                      <a:pt x="5667" y="3149"/>
                    </a:cubicBezTo>
                    <a:close/>
                    <a:moveTo>
                      <a:pt x="667" y="1"/>
                    </a:moveTo>
                    <a:lnTo>
                      <a:pt x="0" y="801"/>
                    </a:lnTo>
                    <a:lnTo>
                      <a:pt x="768" y="1402"/>
                    </a:lnTo>
                    <a:cubicBezTo>
                      <a:pt x="434" y="1902"/>
                      <a:pt x="267" y="2469"/>
                      <a:pt x="301" y="2903"/>
                    </a:cubicBezTo>
                    <a:cubicBezTo>
                      <a:pt x="301" y="3370"/>
                      <a:pt x="501" y="3803"/>
                      <a:pt x="901" y="4070"/>
                    </a:cubicBezTo>
                    <a:cubicBezTo>
                      <a:pt x="1101" y="4237"/>
                      <a:pt x="1335" y="4404"/>
                      <a:pt x="1601" y="4471"/>
                    </a:cubicBezTo>
                    <a:cubicBezTo>
                      <a:pt x="1767" y="4494"/>
                      <a:pt x="1948" y="4518"/>
                      <a:pt x="2123" y="4518"/>
                    </a:cubicBezTo>
                    <a:cubicBezTo>
                      <a:pt x="2196" y="4518"/>
                      <a:pt x="2267" y="4514"/>
                      <a:pt x="2335" y="4504"/>
                    </a:cubicBezTo>
                    <a:cubicBezTo>
                      <a:pt x="2569" y="4471"/>
                      <a:pt x="2802" y="4404"/>
                      <a:pt x="3069" y="4304"/>
                    </a:cubicBezTo>
                    <a:cubicBezTo>
                      <a:pt x="3303" y="4204"/>
                      <a:pt x="3503" y="4070"/>
                      <a:pt x="3770" y="3970"/>
                    </a:cubicBezTo>
                    <a:lnTo>
                      <a:pt x="5638" y="5538"/>
                    </a:lnTo>
                    <a:cubicBezTo>
                      <a:pt x="5382" y="5726"/>
                      <a:pt x="5108" y="5817"/>
                      <a:pt x="4817" y="5817"/>
                    </a:cubicBezTo>
                    <a:cubicBezTo>
                      <a:pt x="4539" y="5817"/>
                      <a:pt x="4246" y="5734"/>
                      <a:pt x="3936" y="5571"/>
                    </a:cubicBezTo>
                    <a:lnTo>
                      <a:pt x="3403" y="6505"/>
                    </a:lnTo>
                    <a:cubicBezTo>
                      <a:pt x="3829" y="6761"/>
                      <a:pt x="4256" y="6920"/>
                      <a:pt x="4703" y="6920"/>
                    </a:cubicBezTo>
                    <a:cubicBezTo>
                      <a:pt x="4780" y="6920"/>
                      <a:pt x="4858" y="6915"/>
                      <a:pt x="4937" y="6906"/>
                    </a:cubicBezTo>
                    <a:cubicBezTo>
                      <a:pt x="5471" y="6872"/>
                      <a:pt x="5971" y="6639"/>
                      <a:pt x="6472" y="6172"/>
                    </a:cubicBezTo>
                    <a:lnTo>
                      <a:pt x="7306" y="6739"/>
                    </a:lnTo>
                    <a:lnTo>
                      <a:pt x="7973" y="5972"/>
                    </a:lnTo>
                    <a:lnTo>
                      <a:pt x="7239" y="5338"/>
                    </a:lnTo>
                    <a:cubicBezTo>
                      <a:pt x="7406" y="5038"/>
                      <a:pt x="7506" y="4804"/>
                      <a:pt x="7606" y="4504"/>
                    </a:cubicBezTo>
                    <a:cubicBezTo>
                      <a:pt x="7672" y="4204"/>
                      <a:pt x="7739" y="3970"/>
                      <a:pt x="7672" y="3703"/>
                    </a:cubicBezTo>
                    <a:cubicBezTo>
                      <a:pt x="7639" y="3470"/>
                      <a:pt x="7606" y="3203"/>
                      <a:pt x="7472" y="3003"/>
                    </a:cubicBezTo>
                    <a:cubicBezTo>
                      <a:pt x="7339" y="2803"/>
                      <a:pt x="7239" y="2636"/>
                      <a:pt x="7005" y="2469"/>
                    </a:cubicBezTo>
                    <a:cubicBezTo>
                      <a:pt x="6772" y="2236"/>
                      <a:pt x="6472" y="2069"/>
                      <a:pt x="6238" y="2035"/>
                    </a:cubicBezTo>
                    <a:cubicBezTo>
                      <a:pt x="6049" y="2012"/>
                      <a:pt x="5877" y="1988"/>
                      <a:pt x="5687" y="1988"/>
                    </a:cubicBezTo>
                    <a:cubicBezTo>
                      <a:pt x="5608" y="1988"/>
                      <a:pt x="5525" y="1992"/>
                      <a:pt x="5438" y="2002"/>
                    </a:cubicBezTo>
                    <a:cubicBezTo>
                      <a:pt x="5137" y="2035"/>
                      <a:pt x="4904" y="2069"/>
                      <a:pt x="4637" y="2202"/>
                    </a:cubicBezTo>
                    <a:lnTo>
                      <a:pt x="3903" y="2569"/>
                    </a:lnTo>
                    <a:lnTo>
                      <a:pt x="2269" y="1235"/>
                    </a:lnTo>
                    <a:cubicBezTo>
                      <a:pt x="2481" y="1129"/>
                      <a:pt x="2687" y="1071"/>
                      <a:pt x="2902" y="1071"/>
                    </a:cubicBezTo>
                    <a:cubicBezTo>
                      <a:pt x="3158" y="1071"/>
                      <a:pt x="3428" y="1153"/>
                      <a:pt x="3736" y="1335"/>
                    </a:cubicBezTo>
                    <a:lnTo>
                      <a:pt x="4303" y="401"/>
                    </a:lnTo>
                    <a:cubicBezTo>
                      <a:pt x="4103" y="301"/>
                      <a:pt x="3903" y="167"/>
                      <a:pt x="3636" y="67"/>
                    </a:cubicBezTo>
                    <a:cubicBezTo>
                      <a:pt x="3403" y="34"/>
                      <a:pt x="3136" y="1"/>
                      <a:pt x="2902" y="1"/>
                    </a:cubicBezTo>
                    <a:cubicBezTo>
                      <a:pt x="2636" y="1"/>
                      <a:pt x="2402" y="34"/>
                      <a:pt x="2135" y="167"/>
                    </a:cubicBezTo>
                    <a:cubicBezTo>
                      <a:pt x="1902" y="301"/>
                      <a:pt x="1668" y="401"/>
                      <a:pt x="1435" y="634"/>
                    </a:cubicBezTo>
                    <a:lnTo>
                      <a:pt x="667" y="1"/>
                    </a:lnTo>
                    <a:close/>
                  </a:path>
                </a:pathLst>
              </a:custGeom>
              <a:solidFill>
                <a:srgbClr val="00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8"/>
              <p:cNvSpPr/>
              <p:nvPr/>
            </p:nvSpPr>
            <p:spPr>
              <a:xfrm>
                <a:off x="2957275" y="3539650"/>
                <a:ext cx="1088300" cy="1050775"/>
              </a:xfrm>
              <a:custGeom>
                <a:avLst/>
                <a:gdLst/>
                <a:ahLst/>
                <a:cxnLst/>
                <a:rect l="l" t="t" r="r" b="b"/>
                <a:pathLst>
                  <a:path w="43532" h="42031" extrusionOk="0">
                    <a:moveTo>
                      <a:pt x="25853" y="0"/>
                    </a:moveTo>
                    <a:cubicBezTo>
                      <a:pt x="25486" y="7239"/>
                      <a:pt x="21750" y="13977"/>
                      <a:pt x="16880" y="19347"/>
                    </a:cubicBezTo>
                    <a:cubicBezTo>
                      <a:pt x="12009" y="24685"/>
                      <a:pt x="6005" y="28854"/>
                      <a:pt x="1" y="32990"/>
                    </a:cubicBezTo>
                    <a:lnTo>
                      <a:pt x="18047" y="42030"/>
                    </a:lnTo>
                    <a:cubicBezTo>
                      <a:pt x="26820" y="36827"/>
                      <a:pt x="34192" y="29254"/>
                      <a:pt x="39229" y="20381"/>
                    </a:cubicBezTo>
                    <a:cubicBezTo>
                      <a:pt x="41664" y="16145"/>
                      <a:pt x="43532" y="11375"/>
                      <a:pt x="43098" y="6538"/>
                    </a:cubicBezTo>
                    <a:lnTo>
                      <a:pt x="25853" y="0"/>
                    </a:lnTo>
                    <a:close/>
                  </a:path>
                </a:pathLst>
              </a:custGeom>
              <a:solidFill>
                <a:srgbClr val="4B8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8"/>
              <p:cNvSpPr/>
              <p:nvPr/>
            </p:nvSpPr>
            <p:spPr>
              <a:xfrm>
                <a:off x="3049025" y="3587175"/>
                <a:ext cx="962375" cy="954050"/>
              </a:xfrm>
              <a:custGeom>
                <a:avLst/>
                <a:gdLst/>
                <a:ahLst/>
                <a:cxnLst/>
                <a:rect l="l" t="t" r="r" b="b"/>
                <a:pathLst>
                  <a:path w="38495" h="38162" extrusionOk="0">
                    <a:moveTo>
                      <a:pt x="24418" y="1"/>
                    </a:moveTo>
                    <a:cubicBezTo>
                      <a:pt x="24359" y="561"/>
                      <a:pt x="23986" y="1096"/>
                      <a:pt x="23346" y="1096"/>
                    </a:cubicBezTo>
                    <a:cubicBezTo>
                      <a:pt x="23263" y="1096"/>
                      <a:pt x="23175" y="1087"/>
                      <a:pt x="23083" y="1068"/>
                    </a:cubicBezTo>
                    <a:cubicBezTo>
                      <a:pt x="23017" y="1068"/>
                      <a:pt x="22983" y="1001"/>
                      <a:pt x="22916" y="1001"/>
                    </a:cubicBezTo>
                    <a:cubicBezTo>
                      <a:pt x="21716" y="8307"/>
                      <a:pt x="17546" y="14277"/>
                      <a:pt x="14010" y="18114"/>
                    </a:cubicBezTo>
                    <a:cubicBezTo>
                      <a:pt x="9874" y="22617"/>
                      <a:pt x="5004" y="26286"/>
                      <a:pt x="33" y="29755"/>
                    </a:cubicBezTo>
                    <a:cubicBezTo>
                      <a:pt x="834" y="30155"/>
                      <a:pt x="701" y="31356"/>
                      <a:pt x="0" y="31757"/>
                    </a:cubicBezTo>
                    <a:lnTo>
                      <a:pt x="12676" y="38161"/>
                    </a:lnTo>
                    <a:cubicBezTo>
                      <a:pt x="13008" y="37690"/>
                      <a:pt x="13525" y="37311"/>
                      <a:pt x="14226" y="37311"/>
                    </a:cubicBezTo>
                    <a:cubicBezTo>
                      <a:pt x="14369" y="37311"/>
                      <a:pt x="14519" y="37327"/>
                      <a:pt x="14677" y="37361"/>
                    </a:cubicBezTo>
                    <a:cubicBezTo>
                      <a:pt x="15178" y="37494"/>
                      <a:pt x="15545" y="37694"/>
                      <a:pt x="15811" y="38028"/>
                    </a:cubicBezTo>
                    <a:cubicBezTo>
                      <a:pt x="23550" y="32991"/>
                      <a:pt x="30055" y="26119"/>
                      <a:pt x="34658" y="18013"/>
                    </a:cubicBezTo>
                    <a:cubicBezTo>
                      <a:pt x="37093" y="13744"/>
                      <a:pt x="38327" y="10108"/>
                      <a:pt x="38494" y="6739"/>
                    </a:cubicBezTo>
                    <a:lnTo>
                      <a:pt x="38494" y="6739"/>
                    </a:lnTo>
                    <a:cubicBezTo>
                      <a:pt x="38376" y="6762"/>
                      <a:pt x="38225" y="6786"/>
                      <a:pt x="38076" y="6786"/>
                    </a:cubicBezTo>
                    <a:cubicBezTo>
                      <a:pt x="38014" y="6786"/>
                      <a:pt x="37952" y="6782"/>
                      <a:pt x="37894" y="6772"/>
                    </a:cubicBezTo>
                    <a:cubicBezTo>
                      <a:pt x="36926" y="6572"/>
                      <a:pt x="36826" y="5505"/>
                      <a:pt x="37260" y="4904"/>
                    </a:cubicBezTo>
                    <a:lnTo>
                      <a:pt x="244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8"/>
              <p:cNvSpPr/>
              <p:nvPr/>
            </p:nvSpPr>
            <p:spPr>
              <a:xfrm>
                <a:off x="3692800" y="3807000"/>
                <a:ext cx="104275" cy="95725"/>
              </a:xfrm>
              <a:custGeom>
                <a:avLst/>
                <a:gdLst/>
                <a:ahLst/>
                <a:cxnLst/>
                <a:rect l="l" t="t" r="r" b="b"/>
                <a:pathLst>
                  <a:path w="4171" h="3829" extrusionOk="0">
                    <a:moveTo>
                      <a:pt x="2052" y="1"/>
                    </a:moveTo>
                    <a:cubicBezTo>
                      <a:pt x="1171" y="1"/>
                      <a:pt x="374" y="621"/>
                      <a:pt x="201" y="1515"/>
                    </a:cubicBezTo>
                    <a:cubicBezTo>
                      <a:pt x="1" y="2549"/>
                      <a:pt x="668" y="3583"/>
                      <a:pt x="1702" y="3783"/>
                    </a:cubicBezTo>
                    <a:cubicBezTo>
                      <a:pt x="1837" y="3814"/>
                      <a:pt x="1971" y="3828"/>
                      <a:pt x="2103" y="3828"/>
                    </a:cubicBezTo>
                    <a:cubicBezTo>
                      <a:pt x="2984" y="3828"/>
                      <a:pt x="3767" y="3181"/>
                      <a:pt x="3970" y="2282"/>
                    </a:cubicBezTo>
                    <a:cubicBezTo>
                      <a:pt x="4170" y="1248"/>
                      <a:pt x="3503" y="247"/>
                      <a:pt x="2469" y="47"/>
                    </a:cubicBezTo>
                    <a:cubicBezTo>
                      <a:pt x="2330" y="16"/>
                      <a:pt x="2190" y="1"/>
                      <a:pt x="2052" y="1"/>
                    </a:cubicBezTo>
                    <a:close/>
                  </a:path>
                </a:pathLst>
              </a:custGeom>
              <a:solidFill>
                <a:srgbClr val="4B8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8"/>
              <p:cNvSpPr/>
              <p:nvPr/>
            </p:nvSpPr>
            <p:spPr>
              <a:xfrm>
                <a:off x="3796675" y="3773000"/>
                <a:ext cx="95950" cy="178575"/>
              </a:xfrm>
              <a:custGeom>
                <a:avLst/>
                <a:gdLst/>
                <a:ahLst/>
                <a:cxnLst/>
                <a:rect l="l" t="t" r="r" b="b"/>
                <a:pathLst>
                  <a:path w="3838" h="7143" extrusionOk="0">
                    <a:moveTo>
                      <a:pt x="3538" y="1"/>
                    </a:moveTo>
                    <a:cubicBezTo>
                      <a:pt x="3431" y="1"/>
                      <a:pt x="3332" y="64"/>
                      <a:pt x="3318" y="206"/>
                    </a:cubicBezTo>
                    <a:cubicBezTo>
                      <a:pt x="2918" y="2675"/>
                      <a:pt x="1850" y="4876"/>
                      <a:pt x="149" y="6711"/>
                    </a:cubicBezTo>
                    <a:cubicBezTo>
                      <a:pt x="1" y="6909"/>
                      <a:pt x="163" y="7143"/>
                      <a:pt x="339" y="7143"/>
                    </a:cubicBezTo>
                    <a:cubicBezTo>
                      <a:pt x="401" y="7143"/>
                      <a:pt x="464" y="7114"/>
                      <a:pt x="516" y="7045"/>
                    </a:cubicBezTo>
                    <a:cubicBezTo>
                      <a:pt x="2317" y="5143"/>
                      <a:pt x="3418" y="2875"/>
                      <a:pt x="3818" y="306"/>
                    </a:cubicBezTo>
                    <a:cubicBezTo>
                      <a:pt x="3837" y="115"/>
                      <a:pt x="3681" y="1"/>
                      <a:pt x="3538" y="1"/>
                    </a:cubicBezTo>
                    <a:close/>
                  </a:path>
                </a:pathLst>
              </a:custGeom>
              <a:solidFill>
                <a:srgbClr val="4B8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8"/>
              <p:cNvSpPr/>
              <p:nvPr/>
            </p:nvSpPr>
            <p:spPr>
              <a:xfrm>
                <a:off x="3822425" y="3792675"/>
                <a:ext cx="96475" cy="178450"/>
              </a:xfrm>
              <a:custGeom>
                <a:avLst/>
                <a:gdLst/>
                <a:ahLst/>
                <a:cxnLst/>
                <a:rect l="l" t="t" r="r" b="b"/>
                <a:pathLst>
                  <a:path w="3859" h="7138" extrusionOk="0">
                    <a:moveTo>
                      <a:pt x="3571" y="1"/>
                    </a:moveTo>
                    <a:cubicBezTo>
                      <a:pt x="3453" y="1"/>
                      <a:pt x="3337" y="70"/>
                      <a:pt x="3322" y="220"/>
                    </a:cubicBezTo>
                    <a:cubicBezTo>
                      <a:pt x="2922" y="2688"/>
                      <a:pt x="1888" y="4890"/>
                      <a:pt x="153" y="6725"/>
                    </a:cubicBezTo>
                    <a:cubicBezTo>
                      <a:pt x="1" y="6902"/>
                      <a:pt x="176" y="7138"/>
                      <a:pt x="372" y="7138"/>
                    </a:cubicBezTo>
                    <a:cubicBezTo>
                      <a:pt x="434" y="7138"/>
                      <a:pt x="497" y="7114"/>
                      <a:pt x="553" y="7058"/>
                    </a:cubicBezTo>
                    <a:cubicBezTo>
                      <a:pt x="2321" y="5123"/>
                      <a:pt x="3422" y="2855"/>
                      <a:pt x="3822" y="287"/>
                    </a:cubicBezTo>
                    <a:cubicBezTo>
                      <a:pt x="3859" y="103"/>
                      <a:pt x="3714" y="1"/>
                      <a:pt x="3571" y="1"/>
                    </a:cubicBezTo>
                    <a:close/>
                  </a:path>
                </a:pathLst>
              </a:custGeom>
              <a:solidFill>
                <a:srgbClr val="4B8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8"/>
              <p:cNvSpPr/>
              <p:nvPr/>
            </p:nvSpPr>
            <p:spPr>
              <a:xfrm>
                <a:off x="3402600" y="3973450"/>
                <a:ext cx="385300" cy="300750"/>
              </a:xfrm>
              <a:custGeom>
                <a:avLst/>
                <a:gdLst/>
                <a:ahLst/>
                <a:cxnLst/>
                <a:rect l="l" t="t" r="r" b="b"/>
                <a:pathLst>
                  <a:path w="15412" h="12030" extrusionOk="0">
                    <a:moveTo>
                      <a:pt x="6574" y="0"/>
                    </a:moveTo>
                    <a:cubicBezTo>
                      <a:pt x="4353" y="0"/>
                      <a:pt x="2360" y="989"/>
                      <a:pt x="1435" y="2796"/>
                    </a:cubicBezTo>
                    <a:cubicBezTo>
                      <a:pt x="1" y="5598"/>
                      <a:pt x="1635" y="9301"/>
                      <a:pt x="5104" y="11102"/>
                    </a:cubicBezTo>
                    <a:cubicBezTo>
                      <a:pt x="6324" y="11730"/>
                      <a:pt x="7616" y="12029"/>
                      <a:pt x="8838" y="12029"/>
                    </a:cubicBezTo>
                    <a:cubicBezTo>
                      <a:pt x="11059" y="12029"/>
                      <a:pt x="13052" y="11041"/>
                      <a:pt x="13977" y="9234"/>
                    </a:cubicBezTo>
                    <a:cubicBezTo>
                      <a:pt x="15412" y="6432"/>
                      <a:pt x="13777" y="2729"/>
                      <a:pt x="10308" y="928"/>
                    </a:cubicBezTo>
                    <a:cubicBezTo>
                      <a:pt x="9088" y="300"/>
                      <a:pt x="7796" y="0"/>
                      <a:pt x="6574" y="0"/>
                    </a:cubicBezTo>
                    <a:close/>
                  </a:path>
                </a:pathLst>
              </a:custGeom>
              <a:solidFill>
                <a:srgbClr val="4B8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8"/>
              <p:cNvSpPr/>
              <p:nvPr/>
            </p:nvSpPr>
            <p:spPr>
              <a:xfrm>
                <a:off x="3420125" y="3986925"/>
                <a:ext cx="350275" cy="273700"/>
              </a:xfrm>
              <a:custGeom>
                <a:avLst/>
                <a:gdLst/>
                <a:ahLst/>
                <a:cxnLst/>
                <a:rect l="l" t="t" r="r" b="b"/>
                <a:pathLst>
                  <a:path w="14011" h="10948" extrusionOk="0">
                    <a:moveTo>
                      <a:pt x="5943" y="280"/>
                    </a:moveTo>
                    <a:cubicBezTo>
                      <a:pt x="6399" y="280"/>
                      <a:pt x="6867" y="327"/>
                      <a:pt x="7339" y="422"/>
                    </a:cubicBezTo>
                    <a:cubicBezTo>
                      <a:pt x="8006" y="522"/>
                      <a:pt x="8640" y="756"/>
                      <a:pt x="9240" y="1089"/>
                    </a:cubicBezTo>
                    <a:cubicBezTo>
                      <a:pt x="12275" y="2624"/>
                      <a:pt x="13710" y="5860"/>
                      <a:pt x="12476" y="8295"/>
                    </a:cubicBezTo>
                    <a:cubicBezTo>
                      <a:pt x="11662" y="9836"/>
                      <a:pt x="9942" y="10690"/>
                      <a:pt x="8020" y="10690"/>
                    </a:cubicBezTo>
                    <a:cubicBezTo>
                      <a:pt x="6948" y="10690"/>
                      <a:pt x="5812" y="10424"/>
                      <a:pt x="4737" y="9862"/>
                    </a:cubicBezTo>
                    <a:cubicBezTo>
                      <a:pt x="1701" y="8328"/>
                      <a:pt x="300" y="5092"/>
                      <a:pt x="1534" y="2657"/>
                    </a:cubicBezTo>
                    <a:cubicBezTo>
                      <a:pt x="2317" y="1119"/>
                      <a:pt x="4016" y="280"/>
                      <a:pt x="5943" y="280"/>
                    </a:cubicBezTo>
                    <a:close/>
                    <a:moveTo>
                      <a:pt x="5989" y="1"/>
                    </a:moveTo>
                    <a:cubicBezTo>
                      <a:pt x="3974" y="1"/>
                      <a:pt x="2174" y="887"/>
                      <a:pt x="1334" y="2524"/>
                    </a:cubicBezTo>
                    <a:cubicBezTo>
                      <a:pt x="0" y="5092"/>
                      <a:pt x="1501" y="8461"/>
                      <a:pt x="4637" y="10096"/>
                    </a:cubicBezTo>
                    <a:cubicBezTo>
                      <a:pt x="5237" y="10429"/>
                      <a:pt x="5904" y="10663"/>
                      <a:pt x="6571" y="10796"/>
                    </a:cubicBezTo>
                    <a:cubicBezTo>
                      <a:pt x="7058" y="10897"/>
                      <a:pt x="7542" y="10947"/>
                      <a:pt x="8014" y="10947"/>
                    </a:cubicBezTo>
                    <a:cubicBezTo>
                      <a:pt x="10035" y="10947"/>
                      <a:pt x="11838" y="10038"/>
                      <a:pt x="12676" y="8361"/>
                    </a:cubicBezTo>
                    <a:cubicBezTo>
                      <a:pt x="14010" y="5826"/>
                      <a:pt x="12509" y="2457"/>
                      <a:pt x="9373" y="823"/>
                    </a:cubicBezTo>
                    <a:cubicBezTo>
                      <a:pt x="8263" y="267"/>
                      <a:pt x="7093" y="1"/>
                      <a:pt x="59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8"/>
              <p:cNvSpPr/>
              <p:nvPr/>
            </p:nvSpPr>
            <p:spPr>
              <a:xfrm>
                <a:off x="3495175" y="4027975"/>
                <a:ext cx="206825" cy="168100"/>
              </a:xfrm>
              <a:custGeom>
                <a:avLst/>
                <a:gdLst/>
                <a:ahLst/>
                <a:cxnLst/>
                <a:rect l="l" t="t" r="r" b="b"/>
                <a:pathLst>
                  <a:path w="8273" h="6724" extrusionOk="0">
                    <a:moveTo>
                      <a:pt x="1635" y="2116"/>
                    </a:moveTo>
                    <a:lnTo>
                      <a:pt x="3036" y="3117"/>
                    </a:lnTo>
                    <a:cubicBezTo>
                      <a:pt x="2802" y="3217"/>
                      <a:pt x="2569" y="3317"/>
                      <a:pt x="2369" y="3350"/>
                    </a:cubicBezTo>
                    <a:cubicBezTo>
                      <a:pt x="2321" y="3358"/>
                      <a:pt x="2274" y="3362"/>
                      <a:pt x="2227" y="3362"/>
                    </a:cubicBezTo>
                    <a:cubicBezTo>
                      <a:pt x="2076" y="3362"/>
                      <a:pt x="1929" y="3319"/>
                      <a:pt x="1801" y="3217"/>
                    </a:cubicBezTo>
                    <a:cubicBezTo>
                      <a:pt x="1635" y="3117"/>
                      <a:pt x="1535" y="2950"/>
                      <a:pt x="1501" y="2716"/>
                    </a:cubicBezTo>
                    <a:cubicBezTo>
                      <a:pt x="1468" y="2550"/>
                      <a:pt x="1501" y="2350"/>
                      <a:pt x="1635" y="2116"/>
                    </a:cubicBezTo>
                    <a:close/>
                    <a:moveTo>
                      <a:pt x="5848" y="2872"/>
                    </a:moveTo>
                    <a:cubicBezTo>
                      <a:pt x="6021" y="2872"/>
                      <a:pt x="6216" y="2921"/>
                      <a:pt x="6371" y="3050"/>
                    </a:cubicBezTo>
                    <a:cubicBezTo>
                      <a:pt x="6638" y="3217"/>
                      <a:pt x="6738" y="3384"/>
                      <a:pt x="6738" y="3650"/>
                    </a:cubicBezTo>
                    <a:cubicBezTo>
                      <a:pt x="6805" y="3851"/>
                      <a:pt x="6738" y="4117"/>
                      <a:pt x="6638" y="4351"/>
                    </a:cubicBezTo>
                    <a:lnTo>
                      <a:pt x="4970" y="3183"/>
                    </a:lnTo>
                    <a:cubicBezTo>
                      <a:pt x="5204" y="3017"/>
                      <a:pt x="5471" y="2950"/>
                      <a:pt x="5704" y="2883"/>
                    </a:cubicBezTo>
                    <a:cubicBezTo>
                      <a:pt x="5749" y="2876"/>
                      <a:pt x="5798" y="2872"/>
                      <a:pt x="5848" y="2872"/>
                    </a:cubicBezTo>
                    <a:close/>
                    <a:moveTo>
                      <a:pt x="3008" y="1"/>
                    </a:moveTo>
                    <a:cubicBezTo>
                      <a:pt x="2939" y="1"/>
                      <a:pt x="2871" y="5"/>
                      <a:pt x="2802" y="15"/>
                    </a:cubicBezTo>
                    <a:cubicBezTo>
                      <a:pt x="2535" y="15"/>
                      <a:pt x="2268" y="115"/>
                      <a:pt x="2035" y="215"/>
                    </a:cubicBezTo>
                    <a:cubicBezTo>
                      <a:pt x="1835" y="348"/>
                      <a:pt x="1568" y="515"/>
                      <a:pt x="1368" y="715"/>
                    </a:cubicBezTo>
                    <a:lnTo>
                      <a:pt x="567" y="181"/>
                    </a:lnTo>
                    <a:lnTo>
                      <a:pt x="0" y="1015"/>
                    </a:lnTo>
                    <a:lnTo>
                      <a:pt x="767" y="1549"/>
                    </a:lnTo>
                    <a:cubicBezTo>
                      <a:pt x="501" y="2116"/>
                      <a:pt x="367" y="2650"/>
                      <a:pt x="434" y="3117"/>
                    </a:cubicBezTo>
                    <a:cubicBezTo>
                      <a:pt x="534" y="3617"/>
                      <a:pt x="767" y="3951"/>
                      <a:pt x="1168" y="4218"/>
                    </a:cubicBezTo>
                    <a:cubicBezTo>
                      <a:pt x="1401" y="4384"/>
                      <a:pt x="1668" y="4518"/>
                      <a:pt x="1902" y="4551"/>
                    </a:cubicBezTo>
                    <a:cubicBezTo>
                      <a:pt x="2035" y="4584"/>
                      <a:pt x="2160" y="4601"/>
                      <a:pt x="2285" y="4601"/>
                    </a:cubicBezTo>
                    <a:cubicBezTo>
                      <a:pt x="2410" y="4601"/>
                      <a:pt x="2535" y="4584"/>
                      <a:pt x="2669" y="4551"/>
                    </a:cubicBezTo>
                    <a:cubicBezTo>
                      <a:pt x="2902" y="4484"/>
                      <a:pt x="3102" y="4384"/>
                      <a:pt x="3369" y="4284"/>
                    </a:cubicBezTo>
                    <a:cubicBezTo>
                      <a:pt x="3569" y="4151"/>
                      <a:pt x="3836" y="3984"/>
                      <a:pt x="4036" y="3851"/>
                    </a:cubicBezTo>
                    <a:lnTo>
                      <a:pt x="6038" y="5285"/>
                    </a:lnTo>
                    <a:cubicBezTo>
                      <a:pt x="5769" y="5515"/>
                      <a:pt x="5467" y="5624"/>
                      <a:pt x="5132" y="5624"/>
                    </a:cubicBezTo>
                    <a:cubicBezTo>
                      <a:pt x="4885" y="5624"/>
                      <a:pt x="4620" y="5565"/>
                      <a:pt x="4337" y="5452"/>
                    </a:cubicBezTo>
                    <a:lnTo>
                      <a:pt x="3836" y="6386"/>
                    </a:lnTo>
                    <a:cubicBezTo>
                      <a:pt x="4212" y="6611"/>
                      <a:pt x="4606" y="6724"/>
                      <a:pt x="5004" y="6724"/>
                    </a:cubicBezTo>
                    <a:cubicBezTo>
                      <a:pt x="5137" y="6724"/>
                      <a:pt x="5271" y="6711"/>
                      <a:pt x="5404" y="6686"/>
                    </a:cubicBezTo>
                    <a:cubicBezTo>
                      <a:pt x="5971" y="6553"/>
                      <a:pt x="6405" y="6319"/>
                      <a:pt x="6872" y="5819"/>
                    </a:cubicBezTo>
                    <a:lnTo>
                      <a:pt x="7706" y="6386"/>
                    </a:lnTo>
                    <a:lnTo>
                      <a:pt x="8273" y="5552"/>
                    </a:lnTo>
                    <a:lnTo>
                      <a:pt x="7506" y="5018"/>
                    </a:lnTo>
                    <a:cubicBezTo>
                      <a:pt x="7606" y="4718"/>
                      <a:pt x="7739" y="4451"/>
                      <a:pt x="7772" y="4151"/>
                    </a:cubicBezTo>
                    <a:cubicBezTo>
                      <a:pt x="7839" y="3851"/>
                      <a:pt x="7839" y="3617"/>
                      <a:pt x="7772" y="3350"/>
                    </a:cubicBezTo>
                    <a:cubicBezTo>
                      <a:pt x="7739" y="3117"/>
                      <a:pt x="7672" y="2883"/>
                      <a:pt x="7539" y="2683"/>
                    </a:cubicBezTo>
                    <a:cubicBezTo>
                      <a:pt x="7405" y="2516"/>
                      <a:pt x="7239" y="2316"/>
                      <a:pt x="7039" y="2183"/>
                    </a:cubicBezTo>
                    <a:cubicBezTo>
                      <a:pt x="6738" y="1983"/>
                      <a:pt x="6505" y="1849"/>
                      <a:pt x="6205" y="1816"/>
                    </a:cubicBezTo>
                    <a:cubicBezTo>
                      <a:pt x="6126" y="1806"/>
                      <a:pt x="6048" y="1802"/>
                      <a:pt x="5970" y="1802"/>
                    </a:cubicBezTo>
                    <a:cubicBezTo>
                      <a:pt x="5781" y="1802"/>
                      <a:pt x="5593" y="1826"/>
                      <a:pt x="5404" y="1849"/>
                    </a:cubicBezTo>
                    <a:cubicBezTo>
                      <a:pt x="5171" y="1949"/>
                      <a:pt x="4904" y="2016"/>
                      <a:pt x="4670" y="2149"/>
                    </a:cubicBezTo>
                    <a:cubicBezTo>
                      <a:pt x="4403" y="2283"/>
                      <a:pt x="4170" y="2383"/>
                      <a:pt x="3936" y="2550"/>
                    </a:cubicBezTo>
                    <a:lnTo>
                      <a:pt x="2235" y="1349"/>
                    </a:lnTo>
                    <a:cubicBezTo>
                      <a:pt x="2464" y="1190"/>
                      <a:pt x="2711" y="1106"/>
                      <a:pt x="2972" y="1106"/>
                    </a:cubicBezTo>
                    <a:cubicBezTo>
                      <a:pt x="3206" y="1106"/>
                      <a:pt x="3451" y="1174"/>
                      <a:pt x="3703" y="1315"/>
                    </a:cubicBezTo>
                    <a:lnTo>
                      <a:pt x="4237" y="348"/>
                    </a:lnTo>
                    <a:cubicBezTo>
                      <a:pt x="4003" y="215"/>
                      <a:pt x="3803" y="115"/>
                      <a:pt x="3536" y="48"/>
                    </a:cubicBezTo>
                    <a:cubicBezTo>
                      <a:pt x="3347" y="24"/>
                      <a:pt x="3175" y="1"/>
                      <a:pt x="30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 name="Google Shape;598;p38"/>
            <p:cNvGrpSpPr/>
            <p:nvPr/>
          </p:nvGrpSpPr>
          <p:grpSpPr>
            <a:xfrm>
              <a:off x="5811117" y="2088569"/>
              <a:ext cx="1867395" cy="2662812"/>
              <a:chOff x="5811117" y="2088569"/>
              <a:chExt cx="1867395" cy="2662812"/>
            </a:xfrm>
          </p:grpSpPr>
          <p:grpSp>
            <p:nvGrpSpPr>
              <p:cNvPr id="599" name="Google Shape;599;p38"/>
              <p:cNvGrpSpPr/>
              <p:nvPr/>
            </p:nvGrpSpPr>
            <p:grpSpPr>
              <a:xfrm>
                <a:off x="5811117" y="2088569"/>
                <a:ext cx="1867395" cy="2662812"/>
                <a:chOff x="2040800" y="2586750"/>
                <a:chExt cx="1530275" cy="2182275"/>
              </a:xfrm>
            </p:grpSpPr>
            <p:sp>
              <p:nvSpPr>
                <p:cNvPr id="600" name="Google Shape;600;p38"/>
                <p:cNvSpPr/>
                <p:nvPr/>
              </p:nvSpPr>
              <p:spPr>
                <a:xfrm>
                  <a:off x="2040800" y="2586750"/>
                  <a:ext cx="1530275" cy="2182275"/>
                </a:xfrm>
                <a:custGeom>
                  <a:avLst/>
                  <a:gdLst/>
                  <a:ahLst/>
                  <a:cxnLst/>
                  <a:rect l="l" t="t" r="r" b="b"/>
                  <a:pathLst>
                    <a:path w="61211" h="87291" extrusionOk="0">
                      <a:moveTo>
                        <a:pt x="30843" y="0"/>
                      </a:moveTo>
                      <a:cubicBezTo>
                        <a:pt x="30043" y="0"/>
                        <a:pt x="29293" y="545"/>
                        <a:pt x="28721" y="1090"/>
                      </a:cubicBezTo>
                      <a:cubicBezTo>
                        <a:pt x="26152" y="3491"/>
                        <a:pt x="24585" y="7027"/>
                        <a:pt x="21482" y="8662"/>
                      </a:cubicBezTo>
                      <a:cubicBezTo>
                        <a:pt x="21349" y="7494"/>
                        <a:pt x="21816" y="6360"/>
                        <a:pt x="21983" y="5193"/>
                      </a:cubicBezTo>
                      <a:cubicBezTo>
                        <a:pt x="22238" y="3376"/>
                        <a:pt x="20984" y="1874"/>
                        <a:pt x="19407" y="1874"/>
                      </a:cubicBezTo>
                      <a:cubicBezTo>
                        <a:pt x="18928" y="1874"/>
                        <a:pt x="18419" y="2013"/>
                        <a:pt x="17913" y="2324"/>
                      </a:cubicBezTo>
                      <a:cubicBezTo>
                        <a:pt x="16579" y="3158"/>
                        <a:pt x="15712" y="4826"/>
                        <a:pt x="15511" y="6360"/>
                      </a:cubicBezTo>
                      <a:cubicBezTo>
                        <a:pt x="15411" y="7194"/>
                        <a:pt x="15411" y="8028"/>
                        <a:pt x="14677" y="8528"/>
                      </a:cubicBezTo>
                      <a:cubicBezTo>
                        <a:pt x="14010" y="8962"/>
                        <a:pt x="13143" y="9029"/>
                        <a:pt x="12409" y="9329"/>
                      </a:cubicBezTo>
                      <a:cubicBezTo>
                        <a:pt x="12209" y="9429"/>
                        <a:pt x="11909" y="9496"/>
                        <a:pt x="11842" y="9763"/>
                      </a:cubicBezTo>
                      <a:cubicBezTo>
                        <a:pt x="11742" y="9963"/>
                        <a:pt x="11842" y="10263"/>
                        <a:pt x="11976" y="10496"/>
                      </a:cubicBezTo>
                      <a:cubicBezTo>
                        <a:pt x="12876" y="12364"/>
                        <a:pt x="22983" y="17868"/>
                        <a:pt x="24918" y="22805"/>
                      </a:cubicBezTo>
                      <a:lnTo>
                        <a:pt x="22750" y="23873"/>
                      </a:lnTo>
                      <a:cubicBezTo>
                        <a:pt x="15044" y="29110"/>
                        <a:pt x="8840" y="36615"/>
                        <a:pt x="5071" y="45288"/>
                      </a:cubicBezTo>
                      <a:cubicBezTo>
                        <a:pt x="1335" y="53961"/>
                        <a:pt x="0" y="63768"/>
                        <a:pt x="1335" y="73141"/>
                      </a:cubicBezTo>
                      <a:cubicBezTo>
                        <a:pt x="1568" y="74976"/>
                        <a:pt x="1968" y="76710"/>
                        <a:pt x="2302" y="78512"/>
                      </a:cubicBezTo>
                      <a:cubicBezTo>
                        <a:pt x="2669" y="80447"/>
                        <a:pt x="2836" y="82848"/>
                        <a:pt x="1201" y="83849"/>
                      </a:cubicBezTo>
                      <a:cubicBezTo>
                        <a:pt x="1824" y="84305"/>
                        <a:pt x="2532" y="84449"/>
                        <a:pt x="3284" y="84449"/>
                      </a:cubicBezTo>
                      <a:cubicBezTo>
                        <a:pt x="4588" y="84449"/>
                        <a:pt x="6026" y="84015"/>
                        <a:pt x="7385" y="84015"/>
                      </a:cubicBezTo>
                      <a:cubicBezTo>
                        <a:pt x="7594" y="84015"/>
                        <a:pt x="7801" y="84025"/>
                        <a:pt x="8006" y="84049"/>
                      </a:cubicBezTo>
                      <a:cubicBezTo>
                        <a:pt x="8933" y="84169"/>
                        <a:pt x="9994" y="84985"/>
                        <a:pt x="10924" y="84985"/>
                      </a:cubicBezTo>
                      <a:cubicBezTo>
                        <a:pt x="11032" y="84985"/>
                        <a:pt x="11138" y="84974"/>
                        <a:pt x="11242" y="84950"/>
                      </a:cubicBezTo>
                      <a:cubicBezTo>
                        <a:pt x="11537" y="84871"/>
                        <a:pt x="11855" y="84837"/>
                        <a:pt x="12188" y="84837"/>
                      </a:cubicBezTo>
                      <a:cubicBezTo>
                        <a:pt x="14259" y="84837"/>
                        <a:pt x="16937" y="86168"/>
                        <a:pt x="18747" y="86484"/>
                      </a:cubicBezTo>
                      <a:cubicBezTo>
                        <a:pt x="21582" y="86985"/>
                        <a:pt x="24518" y="87218"/>
                        <a:pt x="27387" y="87285"/>
                      </a:cubicBezTo>
                      <a:cubicBezTo>
                        <a:pt x="27698" y="87288"/>
                        <a:pt x="28009" y="87290"/>
                        <a:pt x="28320" y="87290"/>
                      </a:cubicBezTo>
                      <a:cubicBezTo>
                        <a:pt x="33773" y="87290"/>
                        <a:pt x="39169" y="86750"/>
                        <a:pt x="44565" y="86151"/>
                      </a:cubicBezTo>
                      <a:cubicBezTo>
                        <a:pt x="46433" y="85984"/>
                        <a:pt x="48335" y="85784"/>
                        <a:pt x="50069" y="85117"/>
                      </a:cubicBezTo>
                      <a:cubicBezTo>
                        <a:pt x="51103" y="84716"/>
                        <a:pt x="52104" y="84183"/>
                        <a:pt x="53205" y="84049"/>
                      </a:cubicBezTo>
                      <a:cubicBezTo>
                        <a:pt x="53405" y="84026"/>
                        <a:pt x="53608" y="84016"/>
                        <a:pt x="53812" y="84016"/>
                      </a:cubicBezTo>
                      <a:cubicBezTo>
                        <a:pt x="55172" y="84016"/>
                        <a:pt x="56604" y="84464"/>
                        <a:pt x="57912" y="84464"/>
                      </a:cubicBezTo>
                      <a:cubicBezTo>
                        <a:pt x="58664" y="84464"/>
                        <a:pt x="59376" y="84316"/>
                        <a:pt x="60010" y="83849"/>
                      </a:cubicBezTo>
                      <a:cubicBezTo>
                        <a:pt x="58375" y="82848"/>
                        <a:pt x="58542" y="80447"/>
                        <a:pt x="58909" y="78512"/>
                      </a:cubicBezTo>
                      <a:cubicBezTo>
                        <a:pt x="59243" y="76710"/>
                        <a:pt x="59643" y="74943"/>
                        <a:pt x="59876" y="73141"/>
                      </a:cubicBezTo>
                      <a:cubicBezTo>
                        <a:pt x="61211" y="63701"/>
                        <a:pt x="60410" y="53694"/>
                        <a:pt x="56140" y="45288"/>
                      </a:cubicBezTo>
                      <a:cubicBezTo>
                        <a:pt x="48735" y="30878"/>
                        <a:pt x="35893" y="23906"/>
                        <a:pt x="35893" y="23839"/>
                      </a:cubicBezTo>
                      <a:cubicBezTo>
                        <a:pt x="35059" y="21104"/>
                        <a:pt x="37093" y="18302"/>
                        <a:pt x="39095" y="16234"/>
                      </a:cubicBezTo>
                      <a:cubicBezTo>
                        <a:pt x="41663" y="13565"/>
                        <a:pt x="44365" y="10997"/>
                        <a:pt x="47234" y="8662"/>
                      </a:cubicBezTo>
                      <a:cubicBezTo>
                        <a:pt x="46856" y="8463"/>
                        <a:pt x="46468" y="8384"/>
                        <a:pt x="46072" y="8384"/>
                      </a:cubicBezTo>
                      <a:cubicBezTo>
                        <a:pt x="44513" y="8384"/>
                        <a:pt x="42835" y="9613"/>
                        <a:pt x="41166" y="9613"/>
                      </a:cubicBezTo>
                      <a:cubicBezTo>
                        <a:pt x="41054" y="9613"/>
                        <a:pt x="40942" y="9608"/>
                        <a:pt x="40829" y="9596"/>
                      </a:cubicBezTo>
                      <a:cubicBezTo>
                        <a:pt x="39996" y="9496"/>
                        <a:pt x="39195" y="8995"/>
                        <a:pt x="38494" y="8495"/>
                      </a:cubicBezTo>
                      <a:cubicBezTo>
                        <a:pt x="36159" y="6794"/>
                        <a:pt x="34225" y="4492"/>
                        <a:pt x="32924" y="1890"/>
                      </a:cubicBezTo>
                      <a:cubicBezTo>
                        <a:pt x="32557" y="1123"/>
                        <a:pt x="32257" y="356"/>
                        <a:pt x="31389" y="89"/>
                      </a:cubicBezTo>
                      <a:cubicBezTo>
                        <a:pt x="31206" y="28"/>
                        <a:pt x="31023" y="0"/>
                        <a:pt x="30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8"/>
                <p:cNvSpPr/>
                <p:nvPr/>
              </p:nvSpPr>
              <p:spPr>
                <a:xfrm>
                  <a:off x="2335175" y="2809950"/>
                  <a:ext cx="342775" cy="342775"/>
                </a:xfrm>
                <a:custGeom>
                  <a:avLst/>
                  <a:gdLst/>
                  <a:ahLst/>
                  <a:cxnLst/>
                  <a:rect l="l" t="t" r="r" b="b"/>
                  <a:pathLst>
                    <a:path w="13711" h="13711" extrusionOk="0">
                      <a:moveTo>
                        <a:pt x="2002" y="1"/>
                      </a:moveTo>
                      <a:lnTo>
                        <a:pt x="2002" y="1"/>
                      </a:lnTo>
                      <a:cubicBezTo>
                        <a:pt x="1535" y="134"/>
                        <a:pt x="1101" y="234"/>
                        <a:pt x="701" y="368"/>
                      </a:cubicBezTo>
                      <a:cubicBezTo>
                        <a:pt x="434" y="468"/>
                        <a:pt x="201" y="568"/>
                        <a:pt x="100" y="801"/>
                      </a:cubicBezTo>
                      <a:cubicBezTo>
                        <a:pt x="0" y="1035"/>
                        <a:pt x="100" y="1335"/>
                        <a:pt x="234" y="1535"/>
                      </a:cubicBezTo>
                      <a:cubicBezTo>
                        <a:pt x="1101" y="3470"/>
                        <a:pt x="10908" y="8807"/>
                        <a:pt x="13076" y="13710"/>
                      </a:cubicBezTo>
                      <a:cubicBezTo>
                        <a:pt x="13277" y="13644"/>
                        <a:pt x="13477" y="13577"/>
                        <a:pt x="13710" y="13510"/>
                      </a:cubicBezTo>
                      <a:cubicBezTo>
                        <a:pt x="13677" y="13344"/>
                        <a:pt x="13677" y="13177"/>
                        <a:pt x="13610" y="13010"/>
                      </a:cubicBezTo>
                      <a:cubicBezTo>
                        <a:pt x="13543" y="12510"/>
                        <a:pt x="13243" y="11876"/>
                        <a:pt x="13010" y="11476"/>
                      </a:cubicBezTo>
                      <a:cubicBezTo>
                        <a:pt x="12409" y="10375"/>
                        <a:pt x="11575" y="9407"/>
                        <a:pt x="10675" y="8573"/>
                      </a:cubicBezTo>
                      <a:cubicBezTo>
                        <a:pt x="9040" y="7072"/>
                        <a:pt x="7172" y="5705"/>
                        <a:pt x="5271" y="4504"/>
                      </a:cubicBezTo>
                      <a:cubicBezTo>
                        <a:pt x="4070" y="3737"/>
                        <a:pt x="2035" y="3070"/>
                        <a:pt x="1368" y="1735"/>
                      </a:cubicBezTo>
                      <a:cubicBezTo>
                        <a:pt x="934" y="901"/>
                        <a:pt x="1435" y="468"/>
                        <a:pt x="20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8"/>
                <p:cNvSpPr/>
                <p:nvPr/>
              </p:nvSpPr>
              <p:spPr>
                <a:xfrm>
                  <a:off x="2757600" y="2587575"/>
                  <a:ext cx="105850" cy="602675"/>
                </a:xfrm>
                <a:custGeom>
                  <a:avLst/>
                  <a:gdLst/>
                  <a:ahLst/>
                  <a:cxnLst/>
                  <a:rect l="l" t="t" r="r" b="b"/>
                  <a:pathLst>
                    <a:path w="4234" h="24107" extrusionOk="0">
                      <a:moveTo>
                        <a:pt x="2138" y="1"/>
                      </a:moveTo>
                      <a:cubicBezTo>
                        <a:pt x="1337" y="1"/>
                        <a:pt x="587" y="545"/>
                        <a:pt x="15" y="1090"/>
                      </a:cubicBezTo>
                      <a:cubicBezTo>
                        <a:pt x="5" y="1101"/>
                        <a:pt x="1" y="1105"/>
                        <a:pt x="2" y="1105"/>
                      </a:cubicBezTo>
                      <a:cubicBezTo>
                        <a:pt x="18" y="1105"/>
                        <a:pt x="592" y="636"/>
                        <a:pt x="1017" y="636"/>
                      </a:cubicBezTo>
                      <a:cubicBezTo>
                        <a:pt x="1226" y="636"/>
                        <a:pt x="1398" y="750"/>
                        <a:pt x="1450" y="1090"/>
                      </a:cubicBezTo>
                      <a:cubicBezTo>
                        <a:pt x="1717" y="2725"/>
                        <a:pt x="1316" y="12598"/>
                        <a:pt x="1483" y="24107"/>
                      </a:cubicBezTo>
                      <a:cubicBezTo>
                        <a:pt x="2150" y="8062"/>
                        <a:pt x="2951" y="1924"/>
                        <a:pt x="2984" y="1424"/>
                      </a:cubicBezTo>
                      <a:cubicBezTo>
                        <a:pt x="2984" y="952"/>
                        <a:pt x="3080" y="783"/>
                        <a:pt x="3219" y="783"/>
                      </a:cubicBezTo>
                      <a:cubicBezTo>
                        <a:pt x="3577" y="783"/>
                        <a:pt x="4222" y="1921"/>
                        <a:pt x="4232" y="1921"/>
                      </a:cubicBezTo>
                      <a:cubicBezTo>
                        <a:pt x="4233" y="1921"/>
                        <a:pt x="4229" y="1911"/>
                        <a:pt x="4218" y="1891"/>
                      </a:cubicBezTo>
                      <a:cubicBezTo>
                        <a:pt x="3852" y="1123"/>
                        <a:pt x="3551" y="356"/>
                        <a:pt x="2684" y="89"/>
                      </a:cubicBezTo>
                      <a:cubicBezTo>
                        <a:pt x="2500" y="28"/>
                        <a:pt x="2318" y="1"/>
                        <a:pt x="2138" y="1"/>
                      </a:cubicBezTo>
                      <a:close/>
                    </a:path>
                  </a:pathLst>
                </a:custGeom>
                <a:solidFill>
                  <a:srgbClr val="2F9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8"/>
                <p:cNvSpPr/>
                <p:nvPr/>
              </p:nvSpPr>
              <p:spPr>
                <a:xfrm>
                  <a:off x="2887225" y="2796250"/>
                  <a:ext cx="333600" cy="379000"/>
                </a:xfrm>
                <a:custGeom>
                  <a:avLst/>
                  <a:gdLst/>
                  <a:ahLst/>
                  <a:cxnLst/>
                  <a:rect l="l" t="t" r="r" b="b"/>
                  <a:pathLst>
                    <a:path w="13344" h="15160" extrusionOk="0">
                      <a:moveTo>
                        <a:pt x="12213" y="1"/>
                      </a:moveTo>
                      <a:cubicBezTo>
                        <a:pt x="10686" y="1"/>
                        <a:pt x="8980" y="1229"/>
                        <a:pt x="7301" y="1229"/>
                      </a:cubicBezTo>
                      <a:cubicBezTo>
                        <a:pt x="7202" y="1229"/>
                        <a:pt x="7104" y="1225"/>
                        <a:pt x="7006" y="1216"/>
                      </a:cubicBezTo>
                      <a:cubicBezTo>
                        <a:pt x="4804" y="3184"/>
                        <a:pt x="2669" y="5385"/>
                        <a:pt x="1368" y="8054"/>
                      </a:cubicBezTo>
                      <a:cubicBezTo>
                        <a:pt x="601" y="9755"/>
                        <a:pt x="1" y="11957"/>
                        <a:pt x="635" y="13825"/>
                      </a:cubicBezTo>
                      <a:cubicBezTo>
                        <a:pt x="868" y="14559"/>
                        <a:pt x="1335" y="14926"/>
                        <a:pt x="1902" y="15159"/>
                      </a:cubicBezTo>
                      <a:cubicBezTo>
                        <a:pt x="1302" y="12491"/>
                        <a:pt x="3236" y="9822"/>
                        <a:pt x="5205" y="7821"/>
                      </a:cubicBezTo>
                      <a:cubicBezTo>
                        <a:pt x="7740" y="5152"/>
                        <a:pt x="10508" y="2617"/>
                        <a:pt x="13344" y="282"/>
                      </a:cubicBezTo>
                      <a:cubicBezTo>
                        <a:pt x="12981" y="81"/>
                        <a:pt x="12603" y="1"/>
                        <a:pt x="122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8"/>
                <p:cNvSpPr/>
                <p:nvPr/>
              </p:nvSpPr>
              <p:spPr>
                <a:xfrm>
                  <a:off x="2428575" y="2633600"/>
                  <a:ext cx="291900" cy="537475"/>
                </a:xfrm>
                <a:custGeom>
                  <a:avLst/>
                  <a:gdLst/>
                  <a:ahLst/>
                  <a:cxnLst/>
                  <a:rect l="l" t="t" r="r" b="b"/>
                  <a:pathLst>
                    <a:path w="11676" h="21499" extrusionOk="0">
                      <a:moveTo>
                        <a:pt x="3938" y="0"/>
                      </a:moveTo>
                      <a:cubicBezTo>
                        <a:pt x="3460" y="0"/>
                        <a:pt x="2949" y="139"/>
                        <a:pt x="2435" y="450"/>
                      </a:cubicBezTo>
                      <a:cubicBezTo>
                        <a:pt x="1101" y="1284"/>
                        <a:pt x="167" y="2952"/>
                        <a:pt x="0" y="4486"/>
                      </a:cubicBezTo>
                      <a:cubicBezTo>
                        <a:pt x="0" y="4496"/>
                        <a:pt x="1" y="4501"/>
                        <a:pt x="3" y="4501"/>
                      </a:cubicBezTo>
                      <a:cubicBezTo>
                        <a:pt x="11" y="4501"/>
                        <a:pt x="44" y="4351"/>
                        <a:pt x="100" y="4153"/>
                      </a:cubicBezTo>
                      <a:cubicBezTo>
                        <a:pt x="234" y="3702"/>
                        <a:pt x="634" y="3477"/>
                        <a:pt x="1034" y="3477"/>
                      </a:cubicBezTo>
                      <a:cubicBezTo>
                        <a:pt x="1435" y="3477"/>
                        <a:pt x="1835" y="3702"/>
                        <a:pt x="1968" y="4153"/>
                      </a:cubicBezTo>
                      <a:cubicBezTo>
                        <a:pt x="4103" y="11458"/>
                        <a:pt x="11308" y="21031"/>
                        <a:pt x="11675" y="21498"/>
                      </a:cubicBezTo>
                      <a:cubicBezTo>
                        <a:pt x="11675" y="21465"/>
                        <a:pt x="6305" y="10891"/>
                        <a:pt x="5971" y="6788"/>
                      </a:cubicBezTo>
                      <a:cubicBezTo>
                        <a:pt x="5871" y="5620"/>
                        <a:pt x="6305" y="4486"/>
                        <a:pt x="6472" y="3319"/>
                      </a:cubicBezTo>
                      <a:cubicBezTo>
                        <a:pt x="6727" y="1502"/>
                        <a:pt x="5512" y="0"/>
                        <a:pt x="3938" y="0"/>
                      </a:cubicBezTo>
                      <a:close/>
                    </a:path>
                  </a:pathLst>
                </a:custGeom>
                <a:solidFill>
                  <a:srgbClr val="2F9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8"/>
                <p:cNvSpPr/>
                <p:nvPr/>
              </p:nvSpPr>
              <p:spPr>
                <a:xfrm>
                  <a:off x="2611200" y="3125825"/>
                  <a:ext cx="345275" cy="76925"/>
                </a:xfrm>
                <a:custGeom>
                  <a:avLst/>
                  <a:gdLst/>
                  <a:ahLst/>
                  <a:cxnLst/>
                  <a:rect l="l" t="t" r="r" b="b"/>
                  <a:pathLst>
                    <a:path w="13811" h="3077" extrusionOk="0">
                      <a:moveTo>
                        <a:pt x="12815" y="0"/>
                      </a:moveTo>
                      <a:cubicBezTo>
                        <a:pt x="12757" y="0"/>
                        <a:pt x="12699" y="13"/>
                        <a:pt x="12643" y="41"/>
                      </a:cubicBezTo>
                      <a:cubicBezTo>
                        <a:pt x="10842" y="742"/>
                        <a:pt x="8874" y="1042"/>
                        <a:pt x="6906" y="1042"/>
                      </a:cubicBezTo>
                      <a:cubicBezTo>
                        <a:pt x="4971" y="1042"/>
                        <a:pt x="2969" y="775"/>
                        <a:pt x="1168" y="141"/>
                      </a:cubicBezTo>
                      <a:cubicBezTo>
                        <a:pt x="1123" y="130"/>
                        <a:pt x="1079" y="125"/>
                        <a:pt x="1035" y="125"/>
                      </a:cubicBezTo>
                      <a:cubicBezTo>
                        <a:pt x="688" y="125"/>
                        <a:pt x="378" y="461"/>
                        <a:pt x="201" y="875"/>
                      </a:cubicBezTo>
                      <a:cubicBezTo>
                        <a:pt x="1" y="1309"/>
                        <a:pt x="34" y="1876"/>
                        <a:pt x="434" y="2076"/>
                      </a:cubicBezTo>
                      <a:cubicBezTo>
                        <a:pt x="2569" y="2810"/>
                        <a:pt x="4737" y="3077"/>
                        <a:pt x="6906" y="3077"/>
                      </a:cubicBezTo>
                      <a:cubicBezTo>
                        <a:pt x="9074" y="3044"/>
                        <a:pt x="11242" y="2743"/>
                        <a:pt x="13343" y="1909"/>
                      </a:cubicBezTo>
                      <a:cubicBezTo>
                        <a:pt x="13744" y="1709"/>
                        <a:pt x="13810" y="1176"/>
                        <a:pt x="13577" y="709"/>
                      </a:cubicBezTo>
                      <a:cubicBezTo>
                        <a:pt x="13410" y="320"/>
                        <a:pt x="13105" y="0"/>
                        <a:pt x="12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6" name="Google Shape;606;p38"/>
              <p:cNvSpPr/>
              <p:nvPr/>
            </p:nvSpPr>
            <p:spPr>
              <a:xfrm>
                <a:off x="6516578" y="3491660"/>
                <a:ext cx="456473" cy="596035"/>
              </a:xfrm>
              <a:custGeom>
                <a:avLst/>
                <a:gdLst/>
                <a:ahLst/>
                <a:cxnLst/>
                <a:rect l="l" t="t" r="r" b="b"/>
                <a:pathLst>
                  <a:path w="27821" h="36327" extrusionOk="0">
                    <a:moveTo>
                      <a:pt x="14311" y="9608"/>
                    </a:moveTo>
                    <a:cubicBezTo>
                      <a:pt x="16512" y="9608"/>
                      <a:pt x="17847" y="10142"/>
                      <a:pt x="18213" y="11276"/>
                    </a:cubicBezTo>
                    <a:cubicBezTo>
                      <a:pt x="18280" y="11543"/>
                      <a:pt x="18347" y="11776"/>
                      <a:pt x="18347" y="12076"/>
                    </a:cubicBezTo>
                    <a:cubicBezTo>
                      <a:pt x="18347" y="12977"/>
                      <a:pt x="18013" y="13644"/>
                      <a:pt x="17346" y="14111"/>
                    </a:cubicBezTo>
                    <a:cubicBezTo>
                      <a:pt x="16679" y="14578"/>
                      <a:pt x="15712" y="14778"/>
                      <a:pt x="14511" y="14778"/>
                    </a:cubicBezTo>
                    <a:lnTo>
                      <a:pt x="11909" y="14778"/>
                    </a:lnTo>
                    <a:lnTo>
                      <a:pt x="11909" y="9608"/>
                    </a:lnTo>
                    <a:close/>
                    <a:moveTo>
                      <a:pt x="14711" y="20449"/>
                    </a:moveTo>
                    <a:cubicBezTo>
                      <a:pt x="16079" y="20449"/>
                      <a:pt x="17146" y="20682"/>
                      <a:pt x="17847" y="21216"/>
                    </a:cubicBezTo>
                    <a:cubicBezTo>
                      <a:pt x="18547" y="21683"/>
                      <a:pt x="18914" y="22450"/>
                      <a:pt x="18914" y="23418"/>
                    </a:cubicBezTo>
                    <a:cubicBezTo>
                      <a:pt x="18914" y="25453"/>
                      <a:pt x="17580" y="26487"/>
                      <a:pt x="14878" y="26487"/>
                    </a:cubicBezTo>
                    <a:lnTo>
                      <a:pt x="11876" y="26487"/>
                    </a:lnTo>
                    <a:lnTo>
                      <a:pt x="11876" y="20449"/>
                    </a:lnTo>
                    <a:close/>
                    <a:moveTo>
                      <a:pt x="6639" y="1"/>
                    </a:moveTo>
                    <a:lnTo>
                      <a:pt x="6639" y="3704"/>
                    </a:lnTo>
                    <a:lnTo>
                      <a:pt x="0" y="3704"/>
                    </a:lnTo>
                    <a:lnTo>
                      <a:pt x="0" y="9174"/>
                    </a:lnTo>
                    <a:lnTo>
                      <a:pt x="3336" y="9174"/>
                    </a:lnTo>
                    <a:lnTo>
                      <a:pt x="3336" y="26954"/>
                    </a:lnTo>
                    <a:lnTo>
                      <a:pt x="0" y="26954"/>
                    </a:lnTo>
                    <a:lnTo>
                      <a:pt x="0" y="32458"/>
                    </a:lnTo>
                    <a:lnTo>
                      <a:pt x="6639" y="32458"/>
                    </a:lnTo>
                    <a:lnTo>
                      <a:pt x="6639" y="36327"/>
                    </a:lnTo>
                    <a:lnTo>
                      <a:pt x="9707" y="36327"/>
                    </a:lnTo>
                    <a:lnTo>
                      <a:pt x="9707" y="32458"/>
                    </a:lnTo>
                    <a:lnTo>
                      <a:pt x="12910" y="32458"/>
                    </a:lnTo>
                    <a:lnTo>
                      <a:pt x="12910" y="36327"/>
                    </a:lnTo>
                    <a:lnTo>
                      <a:pt x="15979" y="36327"/>
                    </a:lnTo>
                    <a:lnTo>
                      <a:pt x="15979" y="32458"/>
                    </a:lnTo>
                    <a:cubicBezTo>
                      <a:pt x="19581" y="32424"/>
                      <a:pt x="22416" y="31657"/>
                      <a:pt x="24551" y="30223"/>
                    </a:cubicBezTo>
                    <a:cubicBezTo>
                      <a:pt x="26720" y="28722"/>
                      <a:pt x="27820" y="26653"/>
                      <a:pt x="27820" y="24052"/>
                    </a:cubicBezTo>
                    <a:cubicBezTo>
                      <a:pt x="27754" y="22317"/>
                      <a:pt x="27287" y="20883"/>
                      <a:pt x="26419" y="19782"/>
                    </a:cubicBezTo>
                    <a:cubicBezTo>
                      <a:pt x="25552" y="18714"/>
                      <a:pt x="24084" y="17914"/>
                      <a:pt x="22150" y="17413"/>
                    </a:cubicBezTo>
                    <a:lnTo>
                      <a:pt x="22150" y="17213"/>
                    </a:lnTo>
                    <a:cubicBezTo>
                      <a:pt x="23651" y="16880"/>
                      <a:pt x="24852" y="16112"/>
                      <a:pt x="25752" y="14978"/>
                    </a:cubicBezTo>
                    <a:cubicBezTo>
                      <a:pt x="26686" y="13878"/>
                      <a:pt x="27153" y="12477"/>
                      <a:pt x="27153" y="10875"/>
                    </a:cubicBezTo>
                    <a:cubicBezTo>
                      <a:pt x="27153" y="8407"/>
                      <a:pt x="26086" y="6606"/>
                      <a:pt x="24018" y="5438"/>
                    </a:cubicBezTo>
                    <a:cubicBezTo>
                      <a:pt x="23817" y="5305"/>
                      <a:pt x="23551" y="5205"/>
                      <a:pt x="23350" y="5105"/>
                    </a:cubicBezTo>
                    <a:cubicBezTo>
                      <a:pt x="21549" y="4304"/>
                      <a:pt x="19081" y="3870"/>
                      <a:pt x="15979" y="3737"/>
                    </a:cubicBezTo>
                    <a:lnTo>
                      <a:pt x="15979" y="1"/>
                    </a:lnTo>
                    <a:lnTo>
                      <a:pt x="12910" y="1"/>
                    </a:lnTo>
                    <a:lnTo>
                      <a:pt x="12910" y="3737"/>
                    </a:lnTo>
                    <a:lnTo>
                      <a:pt x="9707" y="3737"/>
                    </a:lnTo>
                    <a:lnTo>
                      <a:pt x="97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7" name="Google Shape;607;p38"/>
            <p:cNvGrpSpPr/>
            <p:nvPr/>
          </p:nvGrpSpPr>
          <p:grpSpPr>
            <a:xfrm>
              <a:off x="4578176" y="3267583"/>
              <a:ext cx="1319352" cy="1356866"/>
              <a:chOff x="608005" y="2953350"/>
              <a:chExt cx="1600572" cy="1646083"/>
            </a:xfrm>
          </p:grpSpPr>
          <p:sp>
            <p:nvSpPr>
              <p:cNvPr id="608" name="Google Shape;608;p38"/>
              <p:cNvSpPr/>
              <p:nvPr/>
            </p:nvSpPr>
            <p:spPr>
              <a:xfrm>
                <a:off x="870178" y="2953350"/>
                <a:ext cx="1261280" cy="240679"/>
              </a:xfrm>
              <a:custGeom>
                <a:avLst/>
                <a:gdLst/>
                <a:ahLst/>
                <a:cxnLst/>
                <a:rect l="l" t="t" r="r" b="b"/>
                <a:pathLst>
                  <a:path w="40944" h="7813" extrusionOk="0">
                    <a:moveTo>
                      <a:pt x="0" y="1"/>
                    </a:moveTo>
                    <a:lnTo>
                      <a:pt x="0" y="7813"/>
                    </a:lnTo>
                    <a:lnTo>
                      <a:pt x="40944" y="7813"/>
                    </a:lnTo>
                    <a:lnTo>
                      <a:pt x="40944" y="1"/>
                    </a:ln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8"/>
              <p:cNvSpPr/>
              <p:nvPr/>
            </p:nvSpPr>
            <p:spPr>
              <a:xfrm>
                <a:off x="2100494" y="2953350"/>
                <a:ext cx="61826" cy="240679"/>
              </a:xfrm>
              <a:custGeom>
                <a:avLst/>
                <a:gdLst/>
                <a:ahLst/>
                <a:cxnLst/>
                <a:rect l="l" t="t" r="r" b="b"/>
                <a:pathLst>
                  <a:path w="2007" h="7813" extrusionOk="0">
                    <a:moveTo>
                      <a:pt x="0" y="1"/>
                    </a:moveTo>
                    <a:lnTo>
                      <a:pt x="0"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8"/>
              <p:cNvSpPr/>
              <p:nvPr/>
            </p:nvSpPr>
            <p:spPr>
              <a:xfrm>
                <a:off x="970353" y="4506705"/>
                <a:ext cx="46854" cy="73994"/>
              </a:xfrm>
              <a:custGeom>
                <a:avLst/>
                <a:gdLst/>
                <a:ahLst/>
                <a:cxnLst/>
                <a:rect l="l" t="t" r="r" b="b"/>
                <a:pathLst>
                  <a:path w="1521" h="2402" extrusionOk="0">
                    <a:moveTo>
                      <a:pt x="700" y="0"/>
                    </a:moveTo>
                    <a:cubicBezTo>
                      <a:pt x="609" y="0"/>
                      <a:pt x="487" y="0"/>
                      <a:pt x="366" y="31"/>
                    </a:cubicBezTo>
                    <a:cubicBezTo>
                      <a:pt x="274" y="61"/>
                      <a:pt x="153" y="91"/>
                      <a:pt x="1" y="152"/>
                    </a:cubicBezTo>
                    <a:lnTo>
                      <a:pt x="1" y="456"/>
                    </a:lnTo>
                    <a:cubicBezTo>
                      <a:pt x="153" y="395"/>
                      <a:pt x="274" y="335"/>
                      <a:pt x="366" y="304"/>
                    </a:cubicBezTo>
                    <a:cubicBezTo>
                      <a:pt x="487" y="274"/>
                      <a:pt x="609" y="243"/>
                      <a:pt x="700" y="243"/>
                    </a:cubicBezTo>
                    <a:cubicBezTo>
                      <a:pt x="852" y="243"/>
                      <a:pt x="943" y="304"/>
                      <a:pt x="1034" y="365"/>
                    </a:cubicBezTo>
                    <a:cubicBezTo>
                      <a:pt x="1125" y="456"/>
                      <a:pt x="1186" y="547"/>
                      <a:pt x="1186" y="699"/>
                    </a:cubicBezTo>
                    <a:cubicBezTo>
                      <a:pt x="1186" y="760"/>
                      <a:pt x="1156" y="851"/>
                      <a:pt x="1125" y="912"/>
                    </a:cubicBezTo>
                    <a:cubicBezTo>
                      <a:pt x="1065" y="1003"/>
                      <a:pt x="1004" y="1094"/>
                      <a:pt x="913" y="1216"/>
                    </a:cubicBezTo>
                    <a:cubicBezTo>
                      <a:pt x="852" y="1277"/>
                      <a:pt x="700" y="1429"/>
                      <a:pt x="487" y="1642"/>
                    </a:cubicBezTo>
                    <a:cubicBezTo>
                      <a:pt x="274" y="1854"/>
                      <a:pt x="122" y="2006"/>
                      <a:pt x="1" y="2128"/>
                    </a:cubicBezTo>
                    <a:lnTo>
                      <a:pt x="1" y="2402"/>
                    </a:lnTo>
                    <a:lnTo>
                      <a:pt x="1521" y="2402"/>
                    </a:lnTo>
                    <a:lnTo>
                      <a:pt x="1521" y="2128"/>
                    </a:lnTo>
                    <a:lnTo>
                      <a:pt x="396" y="2128"/>
                    </a:lnTo>
                    <a:cubicBezTo>
                      <a:pt x="639" y="1885"/>
                      <a:pt x="852" y="1672"/>
                      <a:pt x="1004" y="1520"/>
                    </a:cubicBezTo>
                    <a:cubicBezTo>
                      <a:pt x="1125" y="1368"/>
                      <a:pt x="1217" y="1277"/>
                      <a:pt x="1247" y="1246"/>
                    </a:cubicBezTo>
                    <a:cubicBezTo>
                      <a:pt x="1338" y="1125"/>
                      <a:pt x="1399" y="1034"/>
                      <a:pt x="1429" y="943"/>
                    </a:cubicBezTo>
                    <a:cubicBezTo>
                      <a:pt x="1490" y="851"/>
                      <a:pt x="1490" y="760"/>
                      <a:pt x="1490" y="669"/>
                    </a:cubicBezTo>
                    <a:cubicBezTo>
                      <a:pt x="1490" y="456"/>
                      <a:pt x="1429" y="304"/>
                      <a:pt x="1277" y="183"/>
                    </a:cubicBezTo>
                    <a:cubicBezTo>
                      <a:pt x="1125" y="61"/>
                      <a:pt x="943" y="0"/>
                      <a:pt x="700" y="0"/>
                    </a:cubicBezTo>
                    <a:close/>
                  </a:path>
                </a:pathLst>
              </a:custGeom>
              <a:solidFill>
                <a:srgbClr val="AD6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8"/>
              <p:cNvSpPr/>
              <p:nvPr/>
            </p:nvSpPr>
            <p:spPr>
              <a:xfrm>
                <a:off x="1034025" y="4506705"/>
                <a:ext cx="50613" cy="75873"/>
              </a:xfrm>
              <a:custGeom>
                <a:avLst/>
                <a:gdLst/>
                <a:ahLst/>
                <a:cxnLst/>
                <a:rect l="l" t="t" r="r" b="b"/>
                <a:pathLst>
                  <a:path w="1643" h="2463" extrusionOk="0">
                    <a:moveTo>
                      <a:pt x="821" y="243"/>
                    </a:moveTo>
                    <a:cubicBezTo>
                      <a:pt x="973" y="243"/>
                      <a:pt x="1095" y="335"/>
                      <a:pt x="1186" y="487"/>
                    </a:cubicBezTo>
                    <a:cubicBezTo>
                      <a:pt x="1277" y="639"/>
                      <a:pt x="1308" y="882"/>
                      <a:pt x="1308" y="1216"/>
                    </a:cubicBezTo>
                    <a:cubicBezTo>
                      <a:pt x="1308" y="1550"/>
                      <a:pt x="1277" y="1794"/>
                      <a:pt x="1186" y="1976"/>
                    </a:cubicBezTo>
                    <a:cubicBezTo>
                      <a:pt x="1095" y="2128"/>
                      <a:pt x="973" y="2219"/>
                      <a:pt x="821" y="2219"/>
                    </a:cubicBezTo>
                    <a:cubicBezTo>
                      <a:pt x="639" y="2219"/>
                      <a:pt x="517" y="2128"/>
                      <a:pt x="426" y="1976"/>
                    </a:cubicBezTo>
                    <a:cubicBezTo>
                      <a:pt x="365" y="1794"/>
                      <a:pt x="305" y="1550"/>
                      <a:pt x="305" y="1216"/>
                    </a:cubicBezTo>
                    <a:cubicBezTo>
                      <a:pt x="305" y="882"/>
                      <a:pt x="365" y="639"/>
                      <a:pt x="426" y="487"/>
                    </a:cubicBezTo>
                    <a:cubicBezTo>
                      <a:pt x="517" y="335"/>
                      <a:pt x="639" y="243"/>
                      <a:pt x="821" y="243"/>
                    </a:cubicBezTo>
                    <a:close/>
                    <a:moveTo>
                      <a:pt x="821" y="0"/>
                    </a:moveTo>
                    <a:cubicBezTo>
                      <a:pt x="548" y="0"/>
                      <a:pt x="335" y="91"/>
                      <a:pt x="214" y="304"/>
                    </a:cubicBezTo>
                    <a:cubicBezTo>
                      <a:pt x="62" y="517"/>
                      <a:pt x="1" y="821"/>
                      <a:pt x="1" y="1216"/>
                    </a:cubicBezTo>
                    <a:cubicBezTo>
                      <a:pt x="1" y="1611"/>
                      <a:pt x="62" y="1946"/>
                      <a:pt x="214" y="2158"/>
                    </a:cubicBezTo>
                    <a:cubicBezTo>
                      <a:pt x="335" y="2341"/>
                      <a:pt x="548" y="2462"/>
                      <a:pt x="821" y="2462"/>
                    </a:cubicBezTo>
                    <a:cubicBezTo>
                      <a:pt x="1095" y="2462"/>
                      <a:pt x="1277" y="2341"/>
                      <a:pt x="1429" y="2158"/>
                    </a:cubicBezTo>
                    <a:cubicBezTo>
                      <a:pt x="1581" y="1946"/>
                      <a:pt x="1642" y="1611"/>
                      <a:pt x="1642" y="1216"/>
                    </a:cubicBezTo>
                    <a:cubicBezTo>
                      <a:pt x="1642" y="821"/>
                      <a:pt x="1581" y="517"/>
                      <a:pt x="1429" y="304"/>
                    </a:cubicBezTo>
                    <a:cubicBezTo>
                      <a:pt x="1277" y="91"/>
                      <a:pt x="1095" y="0"/>
                      <a:pt x="821" y="0"/>
                    </a:cubicBezTo>
                    <a:close/>
                  </a:path>
                </a:pathLst>
              </a:custGeom>
              <a:solidFill>
                <a:srgbClr val="AD6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8"/>
              <p:cNvSpPr/>
              <p:nvPr/>
            </p:nvSpPr>
            <p:spPr>
              <a:xfrm>
                <a:off x="1098652" y="4506705"/>
                <a:ext cx="46824" cy="73994"/>
              </a:xfrm>
              <a:custGeom>
                <a:avLst/>
                <a:gdLst/>
                <a:ahLst/>
                <a:cxnLst/>
                <a:rect l="l" t="t" r="r" b="b"/>
                <a:pathLst>
                  <a:path w="1520" h="2402" extrusionOk="0">
                    <a:moveTo>
                      <a:pt x="699" y="0"/>
                    </a:moveTo>
                    <a:cubicBezTo>
                      <a:pt x="608" y="0"/>
                      <a:pt x="486" y="0"/>
                      <a:pt x="365" y="31"/>
                    </a:cubicBezTo>
                    <a:cubicBezTo>
                      <a:pt x="274" y="61"/>
                      <a:pt x="152" y="91"/>
                      <a:pt x="0" y="152"/>
                    </a:cubicBezTo>
                    <a:lnTo>
                      <a:pt x="0" y="456"/>
                    </a:lnTo>
                    <a:cubicBezTo>
                      <a:pt x="152" y="395"/>
                      <a:pt x="274" y="335"/>
                      <a:pt x="365" y="304"/>
                    </a:cubicBezTo>
                    <a:cubicBezTo>
                      <a:pt x="486" y="274"/>
                      <a:pt x="608" y="243"/>
                      <a:pt x="699" y="243"/>
                    </a:cubicBezTo>
                    <a:cubicBezTo>
                      <a:pt x="851" y="243"/>
                      <a:pt x="942" y="304"/>
                      <a:pt x="1033" y="365"/>
                    </a:cubicBezTo>
                    <a:cubicBezTo>
                      <a:pt x="1125" y="456"/>
                      <a:pt x="1185" y="547"/>
                      <a:pt x="1185" y="699"/>
                    </a:cubicBezTo>
                    <a:cubicBezTo>
                      <a:pt x="1185" y="760"/>
                      <a:pt x="1155" y="851"/>
                      <a:pt x="1125" y="912"/>
                    </a:cubicBezTo>
                    <a:cubicBezTo>
                      <a:pt x="1064" y="1003"/>
                      <a:pt x="1003" y="1094"/>
                      <a:pt x="912" y="1216"/>
                    </a:cubicBezTo>
                    <a:cubicBezTo>
                      <a:pt x="851" y="1277"/>
                      <a:pt x="699" y="1429"/>
                      <a:pt x="486" y="1642"/>
                    </a:cubicBezTo>
                    <a:cubicBezTo>
                      <a:pt x="274" y="1854"/>
                      <a:pt x="122" y="2006"/>
                      <a:pt x="0" y="2128"/>
                    </a:cubicBezTo>
                    <a:lnTo>
                      <a:pt x="0" y="2402"/>
                    </a:lnTo>
                    <a:lnTo>
                      <a:pt x="1520" y="2402"/>
                    </a:lnTo>
                    <a:lnTo>
                      <a:pt x="1520" y="2128"/>
                    </a:lnTo>
                    <a:lnTo>
                      <a:pt x="395" y="2128"/>
                    </a:lnTo>
                    <a:cubicBezTo>
                      <a:pt x="638" y="1885"/>
                      <a:pt x="851" y="1672"/>
                      <a:pt x="1003" y="1520"/>
                    </a:cubicBezTo>
                    <a:cubicBezTo>
                      <a:pt x="1125" y="1368"/>
                      <a:pt x="1216" y="1277"/>
                      <a:pt x="1246" y="1246"/>
                    </a:cubicBezTo>
                    <a:cubicBezTo>
                      <a:pt x="1337" y="1125"/>
                      <a:pt x="1398" y="1034"/>
                      <a:pt x="1459" y="943"/>
                    </a:cubicBezTo>
                    <a:cubicBezTo>
                      <a:pt x="1489" y="851"/>
                      <a:pt x="1489" y="760"/>
                      <a:pt x="1489" y="669"/>
                    </a:cubicBezTo>
                    <a:cubicBezTo>
                      <a:pt x="1489" y="456"/>
                      <a:pt x="1429" y="304"/>
                      <a:pt x="1277" y="183"/>
                    </a:cubicBezTo>
                    <a:cubicBezTo>
                      <a:pt x="1125" y="61"/>
                      <a:pt x="942" y="0"/>
                      <a:pt x="699" y="0"/>
                    </a:cubicBezTo>
                    <a:close/>
                  </a:path>
                </a:pathLst>
              </a:custGeom>
              <a:solidFill>
                <a:srgbClr val="AD6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8"/>
              <p:cNvSpPr/>
              <p:nvPr/>
            </p:nvSpPr>
            <p:spPr>
              <a:xfrm>
                <a:off x="1162294" y="4506705"/>
                <a:ext cx="50613" cy="75873"/>
              </a:xfrm>
              <a:custGeom>
                <a:avLst/>
                <a:gdLst/>
                <a:ahLst/>
                <a:cxnLst/>
                <a:rect l="l" t="t" r="r" b="b"/>
                <a:pathLst>
                  <a:path w="1643" h="2463" extrusionOk="0">
                    <a:moveTo>
                      <a:pt x="822" y="243"/>
                    </a:moveTo>
                    <a:cubicBezTo>
                      <a:pt x="974" y="243"/>
                      <a:pt x="1095" y="335"/>
                      <a:pt x="1186" y="487"/>
                    </a:cubicBezTo>
                    <a:cubicBezTo>
                      <a:pt x="1278" y="639"/>
                      <a:pt x="1308" y="882"/>
                      <a:pt x="1308" y="1216"/>
                    </a:cubicBezTo>
                    <a:cubicBezTo>
                      <a:pt x="1308" y="1550"/>
                      <a:pt x="1278" y="1794"/>
                      <a:pt x="1186" y="1976"/>
                    </a:cubicBezTo>
                    <a:cubicBezTo>
                      <a:pt x="1095" y="2128"/>
                      <a:pt x="974" y="2219"/>
                      <a:pt x="822" y="2219"/>
                    </a:cubicBezTo>
                    <a:cubicBezTo>
                      <a:pt x="639" y="2219"/>
                      <a:pt x="518" y="2128"/>
                      <a:pt x="426" y="1976"/>
                    </a:cubicBezTo>
                    <a:cubicBezTo>
                      <a:pt x="366" y="1794"/>
                      <a:pt x="305" y="1550"/>
                      <a:pt x="305" y="1216"/>
                    </a:cubicBezTo>
                    <a:cubicBezTo>
                      <a:pt x="305" y="882"/>
                      <a:pt x="366" y="639"/>
                      <a:pt x="426" y="487"/>
                    </a:cubicBezTo>
                    <a:cubicBezTo>
                      <a:pt x="518" y="335"/>
                      <a:pt x="639" y="243"/>
                      <a:pt x="822" y="243"/>
                    </a:cubicBezTo>
                    <a:close/>
                    <a:moveTo>
                      <a:pt x="822" y="0"/>
                    </a:moveTo>
                    <a:cubicBezTo>
                      <a:pt x="548" y="0"/>
                      <a:pt x="335" y="91"/>
                      <a:pt x="214" y="304"/>
                    </a:cubicBezTo>
                    <a:cubicBezTo>
                      <a:pt x="62" y="517"/>
                      <a:pt x="1" y="821"/>
                      <a:pt x="1" y="1216"/>
                    </a:cubicBezTo>
                    <a:cubicBezTo>
                      <a:pt x="1" y="1611"/>
                      <a:pt x="62" y="1946"/>
                      <a:pt x="214" y="2158"/>
                    </a:cubicBezTo>
                    <a:cubicBezTo>
                      <a:pt x="335" y="2341"/>
                      <a:pt x="548" y="2462"/>
                      <a:pt x="822" y="2462"/>
                    </a:cubicBezTo>
                    <a:cubicBezTo>
                      <a:pt x="1095" y="2462"/>
                      <a:pt x="1278" y="2341"/>
                      <a:pt x="1430" y="2158"/>
                    </a:cubicBezTo>
                    <a:cubicBezTo>
                      <a:pt x="1582" y="1946"/>
                      <a:pt x="1642" y="1611"/>
                      <a:pt x="1642" y="1216"/>
                    </a:cubicBezTo>
                    <a:cubicBezTo>
                      <a:pt x="1642" y="821"/>
                      <a:pt x="1582" y="517"/>
                      <a:pt x="1430" y="304"/>
                    </a:cubicBezTo>
                    <a:cubicBezTo>
                      <a:pt x="1278" y="91"/>
                      <a:pt x="1095" y="0"/>
                      <a:pt x="822" y="0"/>
                    </a:cubicBezTo>
                    <a:close/>
                  </a:path>
                </a:pathLst>
              </a:custGeom>
              <a:solidFill>
                <a:srgbClr val="AD6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8"/>
              <p:cNvSpPr/>
              <p:nvPr/>
            </p:nvSpPr>
            <p:spPr>
              <a:xfrm>
                <a:off x="1256862" y="4549769"/>
                <a:ext cx="26246" cy="7516"/>
              </a:xfrm>
              <a:custGeom>
                <a:avLst/>
                <a:gdLst/>
                <a:ahLst/>
                <a:cxnLst/>
                <a:rect l="l" t="t" r="r" b="b"/>
                <a:pathLst>
                  <a:path w="852" h="244" extrusionOk="0">
                    <a:moveTo>
                      <a:pt x="1" y="0"/>
                    </a:moveTo>
                    <a:lnTo>
                      <a:pt x="1" y="244"/>
                    </a:lnTo>
                    <a:lnTo>
                      <a:pt x="852" y="244"/>
                    </a:lnTo>
                    <a:lnTo>
                      <a:pt x="852" y="0"/>
                    </a:lnTo>
                    <a:close/>
                  </a:path>
                </a:pathLst>
              </a:custGeom>
              <a:solidFill>
                <a:srgbClr val="AD6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8"/>
              <p:cNvSpPr/>
              <p:nvPr/>
            </p:nvSpPr>
            <p:spPr>
              <a:xfrm>
                <a:off x="1327096" y="4506705"/>
                <a:ext cx="50582" cy="75873"/>
              </a:xfrm>
              <a:custGeom>
                <a:avLst/>
                <a:gdLst/>
                <a:ahLst/>
                <a:cxnLst/>
                <a:rect l="l" t="t" r="r" b="b"/>
                <a:pathLst>
                  <a:path w="1642" h="2463" extrusionOk="0">
                    <a:moveTo>
                      <a:pt x="821" y="243"/>
                    </a:moveTo>
                    <a:cubicBezTo>
                      <a:pt x="973" y="243"/>
                      <a:pt x="1095" y="335"/>
                      <a:pt x="1186" y="487"/>
                    </a:cubicBezTo>
                    <a:cubicBezTo>
                      <a:pt x="1277" y="639"/>
                      <a:pt x="1308" y="882"/>
                      <a:pt x="1308" y="1216"/>
                    </a:cubicBezTo>
                    <a:cubicBezTo>
                      <a:pt x="1308" y="1550"/>
                      <a:pt x="1277" y="1794"/>
                      <a:pt x="1186" y="1976"/>
                    </a:cubicBezTo>
                    <a:cubicBezTo>
                      <a:pt x="1095" y="2128"/>
                      <a:pt x="973" y="2219"/>
                      <a:pt x="821" y="2219"/>
                    </a:cubicBezTo>
                    <a:cubicBezTo>
                      <a:pt x="639" y="2219"/>
                      <a:pt x="517" y="2128"/>
                      <a:pt x="426" y="1976"/>
                    </a:cubicBezTo>
                    <a:cubicBezTo>
                      <a:pt x="365" y="1794"/>
                      <a:pt x="305" y="1550"/>
                      <a:pt x="305" y="1216"/>
                    </a:cubicBezTo>
                    <a:cubicBezTo>
                      <a:pt x="305" y="882"/>
                      <a:pt x="365" y="639"/>
                      <a:pt x="426" y="487"/>
                    </a:cubicBezTo>
                    <a:cubicBezTo>
                      <a:pt x="517" y="335"/>
                      <a:pt x="639" y="243"/>
                      <a:pt x="821" y="243"/>
                    </a:cubicBezTo>
                    <a:close/>
                    <a:moveTo>
                      <a:pt x="821" y="0"/>
                    </a:moveTo>
                    <a:cubicBezTo>
                      <a:pt x="548" y="0"/>
                      <a:pt x="335" y="91"/>
                      <a:pt x="183" y="304"/>
                    </a:cubicBezTo>
                    <a:cubicBezTo>
                      <a:pt x="61" y="517"/>
                      <a:pt x="1" y="821"/>
                      <a:pt x="1" y="1216"/>
                    </a:cubicBezTo>
                    <a:cubicBezTo>
                      <a:pt x="1" y="1611"/>
                      <a:pt x="61" y="1946"/>
                      <a:pt x="183" y="2158"/>
                    </a:cubicBezTo>
                    <a:cubicBezTo>
                      <a:pt x="335" y="2341"/>
                      <a:pt x="548" y="2462"/>
                      <a:pt x="821" y="2462"/>
                    </a:cubicBezTo>
                    <a:cubicBezTo>
                      <a:pt x="1064" y="2462"/>
                      <a:pt x="1277" y="2341"/>
                      <a:pt x="1429" y="2158"/>
                    </a:cubicBezTo>
                    <a:cubicBezTo>
                      <a:pt x="1551" y="1946"/>
                      <a:pt x="1642" y="1611"/>
                      <a:pt x="1642" y="1216"/>
                    </a:cubicBezTo>
                    <a:cubicBezTo>
                      <a:pt x="1642" y="821"/>
                      <a:pt x="1551" y="517"/>
                      <a:pt x="1429" y="304"/>
                    </a:cubicBezTo>
                    <a:cubicBezTo>
                      <a:pt x="1277" y="91"/>
                      <a:pt x="1064" y="0"/>
                      <a:pt x="821" y="0"/>
                    </a:cubicBezTo>
                    <a:close/>
                  </a:path>
                </a:pathLst>
              </a:custGeom>
              <a:solidFill>
                <a:srgbClr val="AD6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8"/>
              <p:cNvSpPr/>
              <p:nvPr/>
            </p:nvSpPr>
            <p:spPr>
              <a:xfrm>
                <a:off x="1392647" y="4507629"/>
                <a:ext cx="46854" cy="73069"/>
              </a:xfrm>
              <a:custGeom>
                <a:avLst/>
                <a:gdLst/>
                <a:ahLst/>
                <a:cxnLst/>
                <a:rect l="l" t="t" r="r" b="b"/>
                <a:pathLst>
                  <a:path w="1521" h="2372" extrusionOk="0">
                    <a:moveTo>
                      <a:pt x="0" y="1"/>
                    </a:moveTo>
                    <a:lnTo>
                      <a:pt x="0" y="274"/>
                    </a:lnTo>
                    <a:lnTo>
                      <a:pt x="1125" y="274"/>
                    </a:lnTo>
                    <a:lnTo>
                      <a:pt x="335" y="2372"/>
                    </a:lnTo>
                    <a:lnTo>
                      <a:pt x="669" y="2372"/>
                    </a:lnTo>
                    <a:lnTo>
                      <a:pt x="1520" y="122"/>
                    </a:lnTo>
                    <a:lnTo>
                      <a:pt x="1520" y="1"/>
                    </a:lnTo>
                    <a:close/>
                  </a:path>
                </a:pathLst>
              </a:custGeom>
              <a:solidFill>
                <a:srgbClr val="AD6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8"/>
              <p:cNvSpPr/>
              <p:nvPr/>
            </p:nvSpPr>
            <p:spPr>
              <a:xfrm>
                <a:off x="773731" y="4358753"/>
                <a:ext cx="1262235" cy="240679"/>
              </a:xfrm>
              <a:custGeom>
                <a:avLst/>
                <a:gdLst/>
                <a:ahLst/>
                <a:cxnLst/>
                <a:rect l="l" t="t" r="r" b="b"/>
                <a:pathLst>
                  <a:path w="40975" h="7813" extrusionOk="0">
                    <a:moveTo>
                      <a:pt x="1" y="1"/>
                    </a:moveTo>
                    <a:lnTo>
                      <a:pt x="1" y="7812"/>
                    </a:lnTo>
                    <a:lnTo>
                      <a:pt x="40974" y="7812"/>
                    </a:lnTo>
                    <a:lnTo>
                      <a:pt x="40974" y="1"/>
                    </a:ln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8"/>
              <p:cNvSpPr/>
              <p:nvPr/>
            </p:nvSpPr>
            <p:spPr>
              <a:xfrm>
                <a:off x="773731" y="4358753"/>
                <a:ext cx="62781" cy="240679"/>
              </a:xfrm>
              <a:custGeom>
                <a:avLst/>
                <a:gdLst/>
                <a:ahLst/>
                <a:cxnLst/>
                <a:rect l="l" t="t" r="r" b="b"/>
                <a:pathLst>
                  <a:path w="2038" h="7813" extrusionOk="0">
                    <a:moveTo>
                      <a:pt x="1" y="1"/>
                    </a:moveTo>
                    <a:lnTo>
                      <a:pt x="1" y="7812"/>
                    </a:lnTo>
                    <a:lnTo>
                      <a:pt x="2037" y="7812"/>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8"/>
              <p:cNvSpPr/>
              <p:nvPr/>
            </p:nvSpPr>
            <p:spPr>
              <a:xfrm>
                <a:off x="885149" y="4358753"/>
                <a:ext cx="61826" cy="240679"/>
              </a:xfrm>
              <a:custGeom>
                <a:avLst/>
                <a:gdLst/>
                <a:ahLst/>
                <a:cxnLst/>
                <a:rect l="l" t="t" r="r" b="b"/>
                <a:pathLst>
                  <a:path w="2007" h="7813" extrusionOk="0">
                    <a:moveTo>
                      <a:pt x="1" y="1"/>
                    </a:moveTo>
                    <a:lnTo>
                      <a:pt x="1" y="7812"/>
                    </a:lnTo>
                    <a:lnTo>
                      <a:pt x="2007" y="7812"/>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8"/>
              <p:cNvSpPr/>
              <p:nvPr/>
            </p:nvSpPr>
            <p:spPr>
              <a:xfrm>
                <a:off x="997523" y="4358753"/>
                <a:ext cx="62750" cy="240679"/>
              </a:xfrm>
              <a:custGeom>
                <a:avLst/>
                <a:gdLst/>
                <a:ahLst/>
                <a:cxnLst/>
                <a:rect l="l" t="t" r="r" b="b"/>
                <a:pathLst>
                  <a:path w="2037" h="7813" extrusionOk="0">
                    <a:moveTo>
                      <a:pt x="0" y="1"/>
                    </a:moveTo>
                    <a:lnTo>
                      <a:pt x="0" y="7812"/>
                    </a:lnTo>
                    <a:lnTo>
                      <a:pt x="2037" y="7812"/>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8"/>
              <p:cNvSpPr/>
              <p:nvPr/>
            </p:nvSpPr>
            <p:spPr>
              <a:xfrm>
                <a:off x="1108941" y="4358753"/>
                <a:ext cx="61826" cy="240679"/>
              </a:xfrm>
              <a:custGeom>
                <a:avLst/>
                <a:gdLst/>
                <a:ahLst/>
                <a:cxnLst/>
                <a:rect l="l" t="t" r="r" b="b"/>
                <a:pathLst>
                  <a:path w="2007" h="7813" extrusionOk="0">
                    <a:moveTo>
                      <a:pt x="0" y="1"/>
                    </a:moveTo>
                    <a:lnTo>
                      <a:pt x="0" y="7812"/>
                    </a:lnTo>
                    <a:lnTo>
                      <a:pt x="2007" y="7812"/>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8"/>
              <p:cNvSpPr/>
              <p:nvPr/>
            </p:nvSpPr>
            <p:spPr>
              <a:xfrm>
                <a:off x="1221284" y="4358753"/>
                <a:ext cx="61826" cy="240679"/>
              </a:xfrm>
              <a:custGeom>
                <a:avLst/>
                <a:gdLst/>
                <a:ahLst/>
                <a:cxnLst/>
                <a:rect l="l" t="t" r="r" b="b"/>
                <a:pathLst>
                  <a:path w="2007" h="7813" extrusionOk="0">
                    <a:moveTo>
                      <a:pt x="1" y="1"/>
                    </a:moveTo>
                    <a:lnTo>
                      <a:pt x="1" y="7812"/>
                    </a:lnTo>
                    <a:lnTo>
                      <a:pt x="2007" y="7812"/>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8"/>
              <p:cNvSpPr/>
              <p:nvPr/>
            </p:nvSpPr>
            <p:spPr>
              <a:xfrm>
                <a:off x="1332702" y="4358753"/>
                <a:ext cx="61856" cy="240679"/>
              </a:xfrm>
              <a:custGeom>
                <a:avLst/>
                <a:gdLst/>
                <a:ahLst/>
                <a:cxnLst/>
                <a:rect l="l" t="t" r="r" b="b"/>
                <a:pathLst>
                  <a:path w="2008" h="7813" extrusionOk="0">
                    <a:moveTo>
                      <a:pt x="1" y="1"/>
                    </a:moveTo>
                    <a:lnTo>
                      <a:pt x="1" y="7812"/>
                    </a:lnTo>
                    <a:lnTo>
                      <a:pt x="2007" y="7812"/>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8"/>
              <p:cNvSpPr/>
              <p:nvPr/>
            </p:nvSpPr>
            <p:spPr>
              <a:xfrm>
                <a:off x="1445075" y="4358753"/>
                <a:ext cx="61826" cy="240679"/>
              </a:xfrm>
              <a:custGeom>
                <a:avLst/>
                <a:gdLst/>
                <a:ahLst/>
                <a:cxnLst/>
                <a:rect l="l" t="t" r="r" b="b"/>
                <a:pathLst>
                  <a:path w="2007" h="7813" extrusionOk="0">
                    <a:moveTo>
                      <a:pt x="0" y="1"/>
                    </a:moveTo>
                    <a:lnTo>
                      <a:pt x="0" y="7812"/>
                    </a:lnTo>
                    <a:lnTo>
                      <a:pt x="2007" y="7812"/>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8"/>
              <p:cNvSpPr/>
              <p:nvPr/>
            </p:nvSpPr>
            <p:spPr>
              <a:xfrm>
                <a:off x="1556494" y="4358753"/>
                <a:ext cx="61826" cy="240679"/>
              </a:xfrm>
              <a:custGeom>
                <a:avLst/>
                <a:gdLst/>
                <a:ahLst/>
                <a:cxnLst/>
                <a:rect l="l" t="t" r="r" b="b"/>
                <a:pathLst>
                  <a:path w="2007" h="7813" extrusionOk="0">
                    <a:moveTo>
                      <a:pt x="1" y="1"/>
                    </a:moveTo>
                    <a:lnTo>
                      <a:pt x="1" y="7812"/>
                    </a:lnTo>
                    <a:lnTo>
                      <a:pt x="2007" y="7812"/>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8"/>
              <p:cNvSpPr/>
              <p:nvPr/>
            </p:nvSpPr>
            <p:spPr>
              <a:xfrm>
                <a:off x="1668867" y="4358753"/>
                <a:ext cx="61826" cy="240679"/>
              </a:xfrm>
              <a:custGeom>
                <a:avLst/>
                <a:gdLst/>
                <a:ahLst/>
                <a:cxnLst/>
                <a:rect l="l" t="t" r="r" b="b"/>
                <a:pathLst>
                  <a:path w="2007" h="7813" extrusionOk="0">
                    <a:moveTo>
                      <a:pt x="0" y="1"/>
                    </a:moveTo>
                    <a:lnTo>
                      <a:pt x="0" y="7812"/>
                    </a:lnTo>
                    <a:lnTo>
                      <a:pt x="2006" y="7812"/>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8"/>
              <p:cNvSpPr/>
              <p:nvPr/>
            </p:nvSpPr>
            <p:spPr>
              <a:xfrm>
                <a:off x="1779331" y="4358753"/>
                <a:ext cx="62781" cy="240679"/>
              </a:xfrm>
              <a:custGeom>
                <a:avLst/>
                <a:gdLst/>
                <a:ahLst/>
                <a:cxnLst/>
                <a:rect l="l" t="t" r="r" b="b"/>
                <a:pathLst>
                  <a:path w="2038" h="7813" extrusionOk="0">
                    <a:moveTo>
                      <a:pt x="1" y="1"/>
                    </a:moveTo>
                    <a:lnTo>
                      <a:pt x="1" y="7812"/>
                    </a:lnTo>
                    <a:lnTo>
                      <a:pt x="2037" y="7812"/>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8"/>
              <p:cNvSpPr/>
              <p:nvPr/>
            </p:nvSpPr>
            <p:spPr>
              <a:xfrm>
                <a:off x="1891704" y="4358753"/>
                <a:ext cx="61826" cy="240679"/>
              </a:xfrm>
              <a:custGeom>
                <a:avLst/>
                <a:gdLst/>
                <a:ahLst/>
                <a:cxnLst/>
                <a:rect l="l" t="t" r="r" b="b"/>
                <a:pathLst>
                  <a:path w="2007" h="7813" extrusionOk="0">
                    <a:moveTo>
                      <a:pt x="0" y="1"/>
                    </a:moveTo>
                    <a:lnTo>
                      <a:pt x="0" y="7812"/>
                    </a:lnTo>
                    <a:lnTo>
                      <a:pt x="2006" y="7812"/>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8"/>
              <p:cNvSpPr/>
              <p:nvPr/>
            </p:nvSpPr>
            <p:spPr>
              <a:xfrm>
                <a:off x="2003123" y="4358753"/>
                <a:ext cx="61826" cy="240679"/>
              </a:xfrm>
              <a:custGeom>
                <a:avLst/>
                <a:gdLst/>
                <a:ahLst/>
                <a:cxnLst/>
                <a:rect l="l" t="t" r="r" b="b"/>
                <a:pathLst>
                  <a:path w="2007" h="7813" extrusionOk="0">
                    <a:moveTo>
                      <a:pt x="0" y="1"/>
                    </a:moveTo>
                    <a:lnTo>
                      <a:pt x="0" y="7812"/>
                    </a:lnTo>
                    <a:lnTo>
                      <a:pt x="2006" y="7812"/>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8"/>
              <p:cNvSpPr/>
              <p:nvPr/>
            </p:nvSpPr>
            <p:spPr>
              <a:xfrm>
                <a:off x="615490" y="4129355"/>
                <a:ext cx="1261280" cy="240679"/>
              </a:xfrm>
              <a:custGeom>
                <a:avLst/>
                <a:gdLst/>
                <a:ahLst/>
                <a:cxnLst/>
                <a:rect l="l" t="t" r="r" b="b"/>
                <a:pathLst>
                  <a:path w="40944" h="7813" extrusionOk="0">
                    <a:moveTo>
                      <a:pt x="1" y="1"/>
                    </a:moveTo>
                    <a:lnTo>
                      <a:pt x="1" y="7813"/>
                    </a:lnTo>
                    <a:lnTo>
                      <a:pt x="40944" y="7813"/>
                    </a:lnTo>
                    <a:lnTo>
                      <a:pt x="40944" y="1"/>
                    </a:ln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8"/>
              <p:cNvSpPr/>
              <p:nvPr/>
            </p:nvSpPr>
            <p:spPr>
              <a:xfrm>
                <a:off x="615490" y="4129355"/>
                <a:ext cx="61826" cy="240679"/>
              </a:xfrm>
              <a:custGeom>
                <a:avLst/>
                <a:gdLst/>
                <a:ahLst/>
                <a:cxnLst/>
                <a:rect l="l" t="t" r="r" b="b"/>
                <a:pathLst>
                  <a:path w="2007" h="7813" extrusionOk="0">
                    <a:moveTo>
                      <a:pt x="1" y="1"/>
                    </a:moveTo>
                    <a:lnTo>
                      <a:pt x="1"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8"/>
              <p:cNvSpPr/>
              <p:nvPr/>
            </p:nvSpPr>
            <p:spPr>
              <a:xfrm>
                <a:off x="726908" y="4129355"/>
                <a:ext cx="62781" cy="240679"/>
              </a:xfrm>
              <a:custGeom>
                <a:avLst/>
                <a:gdLst/>
                <a:ahLst/>
                <a:cxnLst/>
                <a:rect l="l" t="t" r="r" b="b"/>
                <a:pathLst>
                  <a:path w="2038" h="7813" extrusionOk="0">
                    <a:moveTo>
                      <a:pt x="1" y="1"/>
                    </a:moveTo>
                    <a:lnTo>
                      <a:pt x="1" y="7813"/>
                    </a:lnTo>
                    <a:lnTo>
                      <a:pt x="2037" y="7813"/>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8"/>
              <p:cNvSpPr/>
              <p:nvPr/>
            </p:nvSpPr>
            <p:spPr>
              <a:xfrm>
                <a:off x="838358" y="4129355"/>
                <a:ext cx="61826" cy="240679"/>
              </a:xfrm>
              <a:custGeom>
                <a:avLst/>
                <a:gdLst/>
                <a:ahLst/>
                <a:cxnLst/>
                <a:rect l="l" t="t" r="r" b="b"/>
                <a:pathLst>
                  <a:path w="2007" h="7813" extrusionOk="0">
                    <a:moveTo>
                      <a:pt x="0" y="1"/>
                    </a:moveTo>
                    <a:lnTo>
                      <a:pt x="0" y="7813"/>
                    </a:lnTo>
                    <a:lnTo>
                      <a:pt x="2006" y="7813"/>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8"/>
              <p:cNvSpPr/>
              <p:nvPr/>
            </p:nvSpPr>
            <p:spPr>
              <a:xfrm>
                <a:off x="950700" y="4129355"/>
                <a:ext cx="62781" cy="240679"/>
              </a:xfrm>
              <a:custGeom>
                <a:avLst/>
                <a:gdLst/>
                <a:ahLst/>
                <a:cxnLst/>
                <a:rect l="l" t="t" r="r" b="b"/>
                <a:pathLst>
                  <a:path w="2038" h="7813" extrusionOk="0">
                    <a:moveTo>
                      <a:pt x="1" y="1"/>
                    </a:moveTo>
                    <a:lnTo>
                      <a:pt x="1" y="7813"/>
                    </a:lnTo>
                    <a:lnTo>
                      <a:pt x="2037" y="7813"/>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8"/>
              <p:cNvSpPr/>
              <p:nvPr/>
            </p:nvSpPr>
            <p:spPr>
              <a:xfrm>
                <a:off x="1062119" y="4129355"/>
                <a:ext cx="61826" cy="240679"/>
              </a:xfrm>
              <a:custGeom>
                <a:avLst/>
                <a:gdLst/>
                <a:ahLst/>
                <a:cxnLst/>
                <a:rect l="l" t="t" r="r" b="b"/>
                <a:pathLst>
                  <a:path w="2007" h="7813" extrusionOk="0">
                    <a:moveTo>
                      <a:pt x="1" y="1"/>
                    </a:moveTo>
                    <a:lnTo>
                      <a:pt x="1"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8"/>
              <p:cNvSpPr/>
              <p:nvPr/>
            </p:nvSpPr>
            <p:spPr>
              <a:xfrm>
                <a:off x="1174492" y="4129355"/>
                <a:ext cx="61826" cy="240679"/>
              </a:xfrm>
              <a:custGeom>
                <a:avLst/>
                <a:gdLst/>
                <a:ahLst/>
                <a:cxnLst/>
                <a:rect l="l" t="t" r="r" b="b"/>
                <a:pathLst>
                  <a:path w="2007" h="7813" extrusionOk="0">
                    <a:moveTo>
                      <a:pt x="0" y="1"/>
                    </a:moveTo>
                    <a:lnTo>
                      <a:pt x="0" y="7813"/>
                    </a:lnTo>
                    <a:lnTo>
                      <a:pt x="2006" y="7813"/>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8"/>
              <p:cNvSpPr/>
              <p:nvPr/>
            </p:nvSpPr>
            <p:spPr>
              <a:xfrm>
                <a:off x="1285911" y="4129355"/>
                <a:ext cx="61826" cy="240679"/>
              </a:xfrm>
              <a:custGeom>
                <a:avLst/>
                <a:gdLst/>
                <a:ahLst/>
                <a:cxnLst/>
                <a:rect l="l" t="t" r="r" b="b"/>
                <a:pathLst>
                  <a:path w="2007" h="7813" extrusionOk="0">
                    <a:moveTo>
                      <a:pt x="0" y="1"/>
                    </a:moveTo>
                    <a:lnTo>
                      <a:pt x="0" y="7813"/>
                    </a:lnTo>
                    <a:lnTo>
                      <a:pt x="2006" y="7813"/>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8"/>
              <p:cNvSpPr/>
              <p:nvPr/>
            </p:nvSpPr>
            <p:spPr>
              <a:xfrm>
                <a:off x="1398253" y="4129355"/>
                <a:ext cx="61826" cy="240679"/>
              </a:xfrm>
              <a:custGeom>
                <a:avLst/>
                <a:gdLst/>
                <a:ahLst/>
                <a:cxnLst/>
                <a:rect l="l" t="t" r="r" b="b"/>
                <a:pathLst>
                  <a:path w="2007" h="7813" extrusionOk="0">
                    <a:moveTo>
                      <a:pt x="1" y="1"/>
                    </a:moveTo>
                    <a:lnTo>
                      <a:pt x="1"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8"/>
              <p:cNvSpPr/>
              <p:nvPr/>
            </p:nvSpPr>
            <p:spPr>
              <a:xfrm>
                <a:off x="1509672" y="4129355"/>
                <a:ext cx="61826" cy="240679"/>
              </a:xfrm>
              <a:custGeom>
                <a:avLst/>
                <a:gdLst/>
                <a:ahLst/>
                <a:cxnLst/>
                <a:rect l="l" t="t" r="r" b="b"/>
                <a:pathLst>
                  <a:path w="2007" h="7813" extrusionOk="0">
                    <a:moveTo>
                      <a:pt x="1" y="1"/>
                    </a:moveTo>
                    <a:lnTo>
                      <a:pt x="1"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8"/>
              <p:cNvSpPr/>
              <p:nvPr/>
            </p:nvSpPr>
            <p:spPr>
              <a:xfrm>
                <a:off x="1622045" y="4129355"/>
                <a:ext cx="61826" cy="240679"/>
              </a:xfrm>
              <a:custGeom>
                <a:avLst/>
                <a:gdLst/>
                <a:ahLst/>
                <a:cxnLst/>
                <a:rect l="l" t="t" r="r" b="b"/>
                <a:pathLst>
                  <a:path w="2007" h="7813" extrusionOk="0">
                    <a:moveTo>
                      <a:pt x="0" y="1"/>
                    </a:moveTo>
                    <a:lnTo>
                      <a:pt x="0" y="7813"/>
                    </a:lnTo>
                    <a:lnTo>
                      <a:pt x="2006" y="7813"/>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8"/>
              <p:cNvSpPr/>
              <p:nvPr/>
            </p:nvSpPr>
            <p:spPr>
              <a:xfrm>
                <a:off x="1732509" y="4129355"/>
                <a:ext cx="62781" cy="240679"/>
              </a:xfrm>
              <a:custGeom>
                <a:avLst/>
                <a:gdLst/>
                <a:ahLst/>
                <a:cxnLst/>
                <a:rect l="l" t="t" r="r" b="b"/>
                <a:pathLst>
                  <a:path w="2038" h="7813" extrusionOk="0">
                    <a:moveTo>
                      <a:pt x="1" y="1"/>
                    </a:moveTo>
                    <a:lnTo>
                      <a:pt x="1" y="7813"/>
                    </a:lnTo>
                    <a:lnTo>
                      <a:pt x="2037" y="7813"/>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8"/>
              <p:cNvSpPr/>
              <p:nvPr/>
            </p:nvSpPr>
            <p:spPr>
              <a:xfrm>
                <a:off x="1844882" y="4129355"/>
                <a:ext cx="61826" cy="240679"/>
              </a:xfrm>
              <a:custGeom>
                <a:avLst/>
                <a:gdLst/>
                <a:ahLst/>
                <a:cxnLst/>
                <a:rect l="l" t="t" r="r" b="b"/>
                <a:pathLst>
                  <a:path w="2007" h="7813" extrusionOk="0">
                    <a:moveTo>
                      <a:pt x="0" y="1"/>
                    </a:moveTo>
                    <a:lnTo>
                      <a:pt x="0"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8"/>
              <p:cNvSpPr/>
              <p:nvPr/>
            </p:nvSpPr>
            <p:spPr>
              <a:xfrm>
                <a:off x="925410" y="3889669"/>
                <a:ext cx="1261280" cy="240679"/>
              </a:xfrm>
              <a:custGeom>
                <a:avLst/>
                <a:gdLst/>
                <a:ahLst/>
                <a:cxnLst/>
                <a:rect l="l" t="t" r="r" b="b"/>
                <a:pathLst>
                  <a:path w="40944" h="7813" extrusionOk="0">
                    <a:moveTo>
                      <a:pt x="1" y="1"/>
                    </a:moveTo>
                    <a:lnTo>
                      <a:pt x="1" y="7812"/>
                    </a:lnTo>
                    <a:lnTo>
                      <a:pt x="40944" y="7812"/>
                    </a:lnTo>
                    <a:lnTo>
                      <a:pt x="40944" y="1"/>
                    </a:ln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8"/>
              <p:cNvSpPr/>
              <p:nvPr/>
            </p:nvSpPr>
            <p:spPr>
              <a:xfrm>
                <a:off x="925410" y="3889669"/>
                <a:ext cx="61826" cy="240679"/>
              </a:xfrm>
              <a:custGeom>
                <a:avLst/>
                <a:gdLst/>
                <a:ahLst/>
                <a:cxnLst/>
                <a:rect l="l" t="t" r="r" b="b"/>
                <a:pathLst>
                  <a:path w="2007" h="7813" extrusionOk="0">
                    <a:moveTo>
                      <a:pt x="1" y="1"/>
                    </a:moveTo>
                    <a:lnTo>
                      <a:pt x="1" y="7812"/>
                    </a:lnTo>
                    <a:lnTo>
                      <a:pt x="2007" y="7812"/>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8"/>
              <p:cNvSpPr/>
              <p:nvPr/>
            </p:nvSpPr>
            <p:spPr>
              <a:xfrm>
                <a:off x="1037784" y="3889669"/>
                <a:ext cx="61826" cy="240679"/>
              </a:xfrm>
              <a:custGeom>
                <a:avLst/>
                <a:gdLst/>
                <a:ahLst/>
                <a:cxnLst/>
                <a:rect l="l" t="t" r="r" b="b"/>
                <a:pathLst>
                  <a:path w="2007" h="7813" extrusionOk="0">
                    <a:moveTo>
                      <a:pt x="0" y="1"/>
                    </a:moveTo>
                    <a:lnTo>
                      <a:pt x="0" y="7812"/>
                    </a:lnTo>
                    <a:lnTo>
                      <a:pt x="2006" y="7812"/>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8"/>
              <p:cNvSpPr/>
              <p:nvPr/>
            </p:nvSpPr>
            <p:spPr>
              <a:xfrm>
                <a:off x="1148278" y="3889669"/>
                <a:ext cx="62750" cy="240679"/>
              </a:xfrm>
              <a:custGeom>
                <a:avLst/>
                <a:gdLst/>
                <a:ahLst/>
                <a:cxnLst/>
                <a:rect l="l" t="t" r="r" b="b"/>
                <a:pathLst>
                  <a:path w="2037" h="7813" extrusionOk="0">
                    <a:moveTo>
                      <a:pt x="0" y="1"/>
                    </a:moveTo>
                    <a:lnTo>
                      <a:pt x="0" y="7812"/>
                    </a:lnTo>
                    <a:lnTo>
                      <a:pt x="2037" y="7812"/>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8"/>
              <p:cNvSpPr/>
              <p:nvPr/>
            </p:nvSpPr>
            <p:spPr>
              <a:xfrm>
                <a:off x="1261545" y="3889669"/>
                <a:ext cx="61826" cy="240679"/>
              </a:xfrm>
              <a:custGeom>
                <a:avLst/>
                <a:gdLst/>
                <a:ahLst/>
                <a:cxnLst/>
                <a:rect l="l" t="t" r="r" b="b"/>
                <a:pathLst>
                  <a:path w="2007" h="7813" extrusionOk="0">
                    <a:moveTo>
                      <a:pt x="1" y="1"/>
                    </a:moveTo>
                    <a:lnTo>
                      <a:pt x="1" y="7812"/>
                    </a:lnTo>
                    <a:lnTo>
                      <a:pt x="2007" y="7812"/>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8"/>
              <p:cNvSpPr/>
              <p:nvPr/>
            </p:nvSpPr>
            <p:spPr>
              <a:xfrm>
                <a:off x="1372039" y="3889669"/>
                <a:ext cx="62781" cy="240679"/>
              </a:xfrm>
              <a:custGeom>
                <a:avLst/>
                <a:gdLst/>
                <a:ahLst/>
                <a:cxnLst/>
                <a:rect l="l" t="t" r="r" b="b"/>
                <a:pathLst>
                  <a:path w="2038" h="7813" extrusionOk="0">
                    <a:moveTo>
                      <a:pt x="1" y="1"/>
                    </a:moveTo>
                    <a:lnTo>
                      <a:pt x="1" y="7812"/>
                    </a:lnTo>
                    <a:lnTo>
                      <a:pt x="2037" y="7812"/>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8"/>
              <p:cNvSpPr/>
              <p:nvPr/>
            </p:nvSpPr>
            <p:spPr>
              <a:xfrm>
                <a:off x="1484412" y="3889669"/>
                <a:ext cx="61826" cy="240679"/>
              </a:xfrm>
              <a:custGeom>
                <a:avLst/>
                <a:gdLst/>
                <a:ahLst/>
                <a:cxnLst/>
                <a:rect l="l" t="t" r="r" b="b"/>
                <a:pathLst>
                  <a:path w="2007" h="7813" extrusionOk="0">
                    <a:moveTo>
                      <a:pt x="0" y="1"/>
                    </a:moveTo>
                    <a:lnTo>
                      <a:pt x="0" y="7812"/>
                    </a:lnTo>
                    <a:lnTo>
                      <a:pt x="2006" y="7812"/>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8"/>
              <p:cNvSpPr/>
              <p:nvPr/>
            </p:nvSpPr>
            <p:spPr>
              <a:xfrm>
                <a:off x="1595831" y="3889669"/>
                <a:ext cx="61826" cy="240679"/>
              </a:xfrm>
              <a:custGeom>
                <a:avLst/>
                <a:gdLst/>
                <a:ahLst/>
                <a:cxnLst/>
                <a:rect l="l" t="t" r="r" b="b"/>
                <a:pathLst>
                  <a:path w="2007" h="7813" extrusionOk="0">
                    <a:moveTo>
                      <a:pt x="0" y="1"/>
                    </a:moveTo>
                    <a:lnTo>
                      <a:pt x="0" y="7812"/>
                    </a:lnTo>
                    <a:lnTo>
                      <a:pt x="2006" y="7812"/>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8"/>
              <p:cNvSpPr/>
              <p:nvPr/>
            </p:nvSpPr>
            <p:spPr>
              <a:xfrm>
                <a:off x="1708173" y="3889669"/>
                <a:ext cx="61826" cy="240679"/>
              </a:xfrm>
              <a:custGeom>
                <a:avLst/>
                <a:gdLst/>
                <a:ahLst/>
                <a:cxnLst/>
                <a:rect l="l" t="t" r="r" b="b"/>
                <a:pathLst>
                  <a:path w="2007" h="7813" extrusionOk="0">
                    <a:moveTo>
                      <a:pt x="1" y="1"/>
                    </a:moveTo>
                    <a:lnTo>
                      <a:pt x="1" y="7812"/>
                    </a:lnTo>
                    <a:lnTo>
                      <a:pt x="2007" y="7812"/>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8"/>
              <p:cNvSpPr/>
              <p:nvPr/>
            </p:nvSpPr>
            <p:spPr>
              <a:xfrm>
                <a:off x="1819592" y="3889669"/>
                <a:ext cx="61826" cy="240679"/>
              </a:xfrm>
              <a:custGeom>
                <a:avLst/>
                <a:gdLst/>
                <a:ahLst/>
                <a:cxnLst/>
                <a:rect l="l" t="t" r="r" b="b"/>
                <a:pathLst>
                  <a:path w="2007" h="7813" extrusionOk="0">
                    <a:moveTo>
                      <a:pt x="1" y="1"/>
                    </a:moveTo>
                    <a:lnTo>
                      <a:pt x="1" y="7812"/>
                    </a:lnTo>
                    <a:lnTo>
                      <a:pt x="2007" y="7812"/>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8"/>
              <p:cNvSpPr/>
              <p:nvPr/>
            </p:nvSpPr>
            <p:spPr>
              <a:xfrm>
                <a:off x="1931965" y="3889669"/>
                <a:ext cx="61826" cy="240679"/>
              </a:xfrm>
              <a:custGeom>
                <a:avLst/>
                <a:gdLst/>
                <a:ahLst/>
                <a:cxnLst/>
                <a:rect l="l" t="t" r="r" b="b"/>
                <a:pathLst>
                  <a:path w="2007" h="7813" extrusionOk="0">
                    <a:moveTo>
                      <a:pt x="0" y="1"/>
                    </a:moveTo>
                    <a:lnTo>
                      <a:pt x="0" y="7812"/>
                    </a:lnTo>
                    <a:lnTo>
                      <a:pt x="2006" y="7812"/>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8"/>
              <p:cNvSpPr/>
              <p:nvPr/>
            </p:nvSpPr>
            <p:spPr>
              <a:xfrm>
                <a:off x="2044308" y="3889669"/>
                <a:ext cx="61826" cy="240679"/>
              </a:xfrm>
              <a:custGeom>
                <a:avLst/>
                <a:gdLst/>
                <a:ahLst/>
                <a:cxnLst/>
                <a:rect l="l" t="t" r="r" b="b"/>
                <a:pathLst>
                  <a:path w="2007" h="7813" extrusionOk="0">
                    <a:moveTo>
                      <a:pt x="1" y="1"/>
                    </a:moveTo>
                    <a:lnTo>
                      <a:pt x="1" y="7812"/>
                    </a:lnTo>
                    <a:lnTo>
                      <a:pt x="2007" y="7812"/>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8"/>
              <p:cNvSpPr/>
              <p:nvPr/>
            </p:nvSpPr>
            <p:spPr>
              <a:xfrm>
                <a:off x="836479" y="3656544"/>
                <a:ext cx="1261280" cy="240649"/>
              </a:xfrm>
              <a:custGeom>
                <a:avLst/>
                <a:gdLst/>
                <a:ahLst/>
                <a:cxnLst/>
                <a:rect l="l" t="t" r="r" b="b"/>
                <a:pathLst>
                  <a:path w="40944" h="7812" extrusionOk="0">
                    <a:moveTo>
                      <a:pt x="0" y="0"/>
                    </a:moveTo>
                    <a:lnTo>
                      <a:pt x="0" y="7812"/>
                    </a:lnTo>
                    <a:lnTo>
                      <a:pt x="40943" y="7812"/>
                    </a:lnTo>
                    <a:lnTo>
                      <a:pt x="40943" y="0"/>
                    </a:ln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8"/>
              <p:cNvSpPr/>
              <p:nvPr/>
            </p:nvSpPr>
            <p:spPr>
              <a:xfrm>
                <a:off x="836479" y="3656544"/>
                <a:ext cx="61826" cy="240649"/>
              </a:xfrm>
              <a:custGeom>
                <a:avLst/>
                <a:gdLst/>
                <a:ahLst/>
                <a:cxnLst/>
                <a:rect l="l" t="t" r="r" b="b"/>
                <a:pathLst>
                  <a:path w="2007" h="7812" extrusionOk="0">
                    <a:moveTo>
                      <a:pt x="0" y="0"/>
                    </a:moveTo>
                    <a:lnTo>
                      <a:pt x="0" y="7812"/>
                    </a:lnTo>
                    <a:lnTo>
                      <a:pt x="2006" y="7812"/>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8"/>
              <p:cNvSpPr/>
              <p:nvPr/>
            </p:nvSpPr>
            <p:spPr>
              <a:xfrm>
                <a:off x="947897" y="3656544"/>
                <a:ext cx="61826" cy="240649"/>
              </a:xfrm>
              <a:custGeom>
                <a:avLst/>
                <a:gdLst/>
                <a:ahLst/>
                <a:cxnLst/>
                <a:rect l="l" t="t" r="r" b="b"/>
                <a:pathLst>
                  <a:path w="2007" h="7812" extrusionOk="0">
                    <a:moveTo>
                      <a:pt x="0" y="0"/>
                    </a:moveTo>
                    <a:lnTo>
                      <a:pt x="0" y="7812"/>
                    </a:lnTo>
                    <a:lnTo>
                      <a:pt x="2006" y="7812"/>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8"/>
              <p:cNvSpPr/>
              <p:nvPr/>
            </p:nvSpPr>
            <p:spPr>
              <a:xfrm>
                <a:off x="1060240" y="3656544"/>
                <a:ext cx="61826" cy="240649"/>
              </a:xfrm>
              <a:custGeom>
                <a:avLst/>
                <a:gdLst/>
                <a:ahLst/>
                <a:cxnLst/>
                <a:rect l="l" t="t" r="r" b="b"/>
                <a:pathLst>
                  <a:path w="2007" h="7812" extrusionOk="0">
                    <a:moveTo>
                      <a:pt x="1" y="0"/>
                    </a:moveTo>
                    <a:lnTo>
                      <a:pt x="1"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8"/>
              <p:cNvSpPr/>
              <p:nvPr/>
            </p:nvSpPr>
            <p:spPr>
              <a:xfrm>
                <a:off x="1170734" y="3656544"/>
                <a:ext cx="62781" cy="240649"/>
              </a:xfrm>
              <a:custGeom>
                <a:avLst/>
                <a:gdLst/>
                <a:ahLst/>
                <a:cxnLst/>
                <a:rect l="l" t="t" r="r" b="b"/>
                <a:pathLst>
                  <a:path w="2038" h="7812" extrusionOk="0">
                    <a:moveTo>
                      <a:pt x="1" y="0"/>
                    </a:moveTo>
                    <a:lnTo>
                      <a:pt x="1" y="7812"/>
                    </a:lnTo>
                    <a:lnTo>
                      <a:pt x="2037" y="7812"/>
                    </a:lnTo>
                    <a:lnTo>
                      <a:pt x="20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8"/>
              <p:cNvSpPr/>
              <p:nvPr/>
            </p:nvSpPr>
            <p:spPr>
              <a:xfrm>
                <a:off x="1283077" y="3656544"/>
                <a:ext cx="61856" cy="240649"/>
              </a:xfrm>
              <a:custGeom>
                <a:avLst/>
                <a:gdLst/>
                <a:ahLst/>
                <a:cxnLst/>
                <a:rect l="l" t="t" r="r" b="b"/>
                <a:pathLst>
                  <a:path w="2008" h="7812" extrusionOk="0">
                    <a:moveTo>
                      <a:pt x="1" y="0"/>
                    </a:moveTo>
                    <a:lnTo>
                      <a:pt x="1"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8"/>
              <p:cNvSpPr/>
              <p:nvPr/>
            </p:nvSpPr>
            <p:spPr>
              <a:xfrm>
                <a:off x="1394526" y="3656544"/>
                <a:ext cx="61826" cy="240649"/>
              </a:xfrm>
              <a:custGeom>
                <a:avLst/>
                <a:gdLst/>
                <a:ahLst/>
                <a:cxnLst/>
                <a:rect l="l" t="t" r="r" b="b"/>
                <a:pathLst>
                  <a:path w="2007" h="7812" extrusionOk="0">
                    <a:moveTo>
                      <a:pt x="0" y="0"/>
                    </a:moveTo>
                    <a:lnTo>
                      <a:pt x="0" y="7812"/>
                    </a:lnTo>
                    <a:lnTo>
                      <a:pt x="2006" y="7812"/>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8"/>
              <p:cNvSpPr/>
              <p:nvPr/>
            </p:nvSpPr>
            <p:spPr>
              <a:xfrm>
                <a:off x="1506868" y="3656544"/>
                <a:ext cx="61826" cy="240649"/>
              </a:xfrm>
              <a:custGeom>
                <a:avLst/>
                <a:gdLst/>
                <a:ahLst/>
                <a:cxnLst/>
                <a:rect l="l" t="t" r="r" b="b"/>
                <a:pathLst>
                  <a:path w="2007" h="7812" extrusionOk="0">
                    <a:moveTo>
                      <a:pt x="1" y="0"/>
                    </a:moveTo>
                    <a:lnTo>
                      <a:pt x="1"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8"/>
              <p:cNvSpPr/>
              <p:nvPr/>
            </p:nvSpPr>
            <p:spPr>
              <a:xfrm>
                <a:off x="1618287" y="3656544"/>
                <a:ext cx="61826" cy="240649"/>
              </a:xfrm>
              <a:custGeom>
                <a:avLst/>
                <a:gdLst/>
                <a:ahLst/>
                <a:cxnLst/>
                <a:rect l="l" t="t" r="r" b="b"/>
                <a:pathLst>
                  <a:path w="2007" h="7812" extrusionOk="0">
                    <a:moveTo>
                      <a:pt x="1" y="0"/>
                    </a:moveTo>
                    <a:lnTo>
                      <a:pt x="1"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8"/>
              <p:cNvSpPr/>
              <p:nvPr/>
            </p:nvSpPr>
            <p:spPr>
              <a:xfrm>
                <a:off x="1730660" y="3656544"/>
                <a:ext cx="61826" cy="240649"/>
              </a:xfrm>
              <a:custGeom>
                <a:avLst/>
                <a:gdLst/>
                <a:ahLst/>
                <a:cxnLst/>
                <a:rect l="l" t="t" r="r" b="b"/>
                <a:pathLst>
                  <a:path w="2007" h="7812" extrusionOk="0">
                    <a:moveTo>
                      <a:pt x="0" y="0"/>
                    </a:moveTo>
                    <a:lnTo>
                      <a:pt x="0" y="7812"/>
                    </a:lnTo>
                    <a:lnTo>
                      <a:pt x="2006" y="7812"/>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8"/>
              <p:cNvSpPr/>
              <p:nvPr/>
            </p:nvSpPr>
            <p:spPr>
              <a:xfrm>
                <a:off x="1841124" y="3656544"/>
                <a:ext cx="62781" cy="240649"/>
              </a:xfrm>
              <a:custGeom>
                <a:avLst/>
                <a:gdLst/>
                <a:ahLst/>
                <a:cxnLst/>
                <a:rect l="l" t="t" r="r" b="b"/>
                <a:pathLst>
                  <a:path w="2038" h="7812" extrusionOk="0">
                    <a:moveTo>
                      <a:pt x="1" y="0"/>
                    </a:moveTo>
                    <a:lnTo>
                      <a:pt x="1" y="7812"/>
                    </a:lnTo>
                    <a:lnTo>
                      <a:pt x="2037" y="7812"/>
                    </a:lnTo>
                    <a:lnTo>
                      <a:pt x="20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8"/>
              <p:cNvSpPr/>
              <p:nvPr/>
            </p:nvSpPr>
            <p:spPr>
              <a:xfrm>
                <a:off x="1954421" y="3656544"/>
                <a:ext cx="61826" cy="240649"/>
              </a:xfrm>
              <a:custGeom>
                <a:avLst/>
                <a:gdLst/>
                <a:ahLst/>
                <a:cxnLst/>
                <a:rect l="l" t="t" r="r" b="b"/>
                <a:pathLst>
                  <a:path w="2007" h="7812" extrusionOk="0">
                    <a:moveTo>
                      <a:pt x="1" y="0"/>
                    </a:moveTo>
                    <a:lnTo>
                      <a:pt x="1"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8"/>
              <p:cNvSpPr/>
              <p:nvPr/>
            </p:nvSpPr>
            <p:spPr>
              <a:xfrm>
                <a:off x="2064916" y="3656544"/>
                <a:ext cx="62750" cy="240649"/>
              </a:xfrm>
              <a:custGeom>
                <a:avLst/>
                <a:gdLst/>
                <a:ahLst/>
                <a:cxnLst/>
                <a:rect l="l" t="t" r="r" b="b"/>
                <a:pathLst>
                  <a:path w="2037" h="7812" extrusionOk="0">
                    <a:moveTo>
                      <a:pt x="0" y="0"/>
                    </a:moveTo>
                    <a:lnTo>
                      <a:pt x="0" y="7812"/>
                    </a:lnTo>
                    <a:lnTo>
                      <a:pt x="2037" y="7812"/>
                    </a:lnTo>
                    <a:lnTo>
                      <a:pt x="20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8"/>
              <p:cNvSpPr/>
              <p:nvPr/>
            </p:nvSpPr>
            <p:spPr>
              <a:xfrm>
                <a:off x="697891" y="3422465"/>
                <a:ext cx="1262235" cy="240649"/>
              </a:xfrm>
              <a:custGeom>
                <a:avLst/>
                <a:gdLst/>
                <a:ahLst/>
                <a:cxnLst/>
                <a:rect l="l" t="t" r="r" b="b"/>
                <a:pathLst>
                  <a:path w="40975" h="7812" extrusionOk="0">
                    <a:moveTo>
                      <a:pt x="1" y="0"/>
                    </a:moveTo>
                    <a:lnTo>
                      <a:pt x="1" y="7812"/>
                    </a:lnTo>
                    <a:lnTo>
                      <a:pt x="40974" y="7812"/>
                    </a:lnTo>
                    <a:lnTo>
                      <a:pt x="40974" y="0"/>
                    </a:ln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8"/>
              <p:cNvSpPr/>
              <p:nvPr/>
            </p:nvSpPr>
            <p:spPr>
              <a:xfrm>
                <a:off x="697891" y="3422465"/>
                <a:ext cx="61826" cy="240649"/>
              </a:xfrm>
              <a:custGeom>
                <a:avLst/>
                <a:gdLst/>
                <a:ahLst/>
                <a:cxnLst/>
                <a:rect l="l" t="t" r="r" b="b"/>
                <a:pathLst>
                  <a:path w="2007" h="7812" extrusionOk="0">
                    <a:moveTo>
                      <a:pt x="1" y="0"/>
                    </a:moveTo>
                    <a:lnTo>
                      <a:pt x="1"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8"/>
              <p:cNvSpPr/>
              <p:nvPr/>
            </p:nvSpPr>
            <p:spPr>
              <a:xfrm>
                <a:off x="809309" y="3422465"/>
                <a:ext cx="61826" cy="240649"/>
              </a:xfrm>
              <a:custGeom>
                <a:avLst/>
                <a:gdLst/>
                <a:ahLst/>
                <a:cxnLst/>
                <a:rect l="l" t="t" r="r" b="b"/>
                <a:pathLst>
                  <a:path w="2007" h="7812" extrusionOk="0">
                    <a:moveTo>
                      <a:pt x="1" y="0"/>
                    </a:moveTo>
                    <a:lnTo>
                      <a:pt x="1"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8"/>
              <p:cNvSpPr/>
              <p:nvPr/>
            </p:nvSpPr>
            <p:spPr>
              <a:xfrm>
                <a:off x="921683" y="3422465"/>
                <a:ext cx="61826" cy="240649"/>
              </a:xfrm>
              <a:custGeom>
                <a:avLst/>
                <a:gdLst/>
                <a:ahLst/>
                <a:cxnLst/>
                <a:rect l="l" t="t" r="r" b="b"/>
                <a:pathLst>
                  <a:path w="2007" h="7812" extrusionOk="0">
                    <a:moveTo>
                      <a:pt x="0" y="0"/>
                    </a:moveTo>
                    <a:lnTo>
                      <a:pt x="0" y="7812"/>
                    </a:lnTo>
                    <a:lnTo>
                      <a:pt x="2006" y="7812"/>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8"/>
              <p:cNvSpPr/>
              <p:nvPr/>
            </p:nvSpPr>
            <p:spPr>
              <a:xfrm>
                <a:off x="1033101" y="3422465"/>
                <a:ext cx="61826" cy="240649"/>
              </a:xfrm>
              <a:custGeom>
                <a:avLst/>
                <a:gdLst/>
                <a:ahLst/>
                <a:cxnLst/>
                <a:rect l="l" t="t" r="r" b="b"/>
                <a:pathLst>
                  <a:path w="2007" h="7812" extrusionOk="0">
                    <a:moveTo>
                      <a:pt x="0" y="0"/>
                    </a:moveTo>
                    <a:lnTo>
                      <a:pt x="0" y="7812"/>
                    </a:lnTo>
                    <a:lnTo>
                      <a:pt x="2006" y="7812"/>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8"/>
              <p:cNvSpPr/>
              <p:nvPr/>
            </p:nvSpPr>
            <p:spPr>
              <a:xfrm>
                <a:off x="1145444" y="3422465"/>
                <a:ext cx="61826" cy="240649"/>
              </a:xfrm>
              <a:custGeom>
                <a:avLst/>
                <a:gdLst/>
                <a:ahLst/>
                <a:cxnLst/>
                <a:rect l="l" t="t" r="r" b="b"/>
                <a:pathLst>
                  <a:path w="2007" h="7812" extrusionOk="0">
                    <a:moveTo>
                      <a:pt x="1" y="0"/>
                    </a:moveTo>
                    <a:lnTo>
                      <a:pt x="1"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8"/>
              <p:cNvSpPr/>
              <p:nvPr/>
            </p:nvSpPr>
            <p:spPr>
              <a:xfrm>
                <a:off x="1257817" y="3422465"/>
                <a:ext cx="61826" cy="240649"/>
              </a:xfrm>
              <a:custGeom>
                <a:avLst/>
                <a:gdLst/>
                <a:ahLst/>
                <a:cxnLst/>
                <a:rect l="l" t="t" r="r" b="b"/>
                <a:pathLst>
                  <a:path w="2007" h="7812" extrusionOk="0">
                    <a:moveTo>
                      <a:pt x="0" y="0"/>
                    </a:moveTo>
                    <a:lnTo>
                      <a:pt x="0" y="7812"/>
                    </a:lnTo>
                    <a:lnTo>
                      <a:pt x="2006" y="7812"/>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8"/>
              <p:cNvSpPr/>
              <p:nvPr/>
            </p:nvSpPr>
            <p:spPr>
              <a:xfrm>
                <a:off x="1369236" y="3422465"/>
                <a:ext cx="61826" cy="240649"/>
              </a:xfrm>
              <a:custGeom>
                <a:avLst/>
                <a:gdLst/>
                <a:ahLst/>
                <a:cxnLst/>
                <a:rect l="l" t="t" r="r" b="b"/>
                <a:pathLst>
                  <a:path w="2007" h="7812" extrusionOk="0">
                    <a:moveTo>
                      <a:pt x="0" y="0"/>
                    </a:moveTo>
                    <a:lnTo>
                      <a:pt x="0"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8"/>
              <p:cNvSpPr/>
              <p:nvPr/>
            </p:nvSpPr>
            <p:spPr>
              <a:xfrm>
                <a:off x="1481578" y="3422465"/>
                <a:ext cx="61826" cy="240649"/>
              </a:xfrm>
              <a:custGeom>
                <a:avLst/>
                <a:gdLst/>
                <a:ahLst/>
                <a:cxnLst/>
                <a:rect l="l" t="t" r="r" b="b"/>
                <a:pathLst>
                  <a:path w="2007" h="7812" extrusionOk="0">
                    <a:moveTo>
                      <a:pt x="1" y="0"/>
                    </a:moveTo>
                    <a:lnTo>
                      <a:pt x="1"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8"/>
              <p:cNvSpPr/>
              <p:nvPr/>
            </p:nvSpPr>
            <p:spPr>
              <a:xfrm>
                <a:off x="1592073" y="3422465"/>
                <a:ext cx="62781" cy="240649"/>
              </a:xfrm>
              <a:custGeom>
                <a:avLst/>
                <a:gdLst/>
                <a:ahLst/>
                <a:cxnLst/>
                <a:rect l="l" t="t" r="r" b="b"/>
                <a:pathLst>
                  <a:path w="2038" h="7812" extrusionOk="0">
                    <a:moveTo>
                      <a:pt x="1" y="0"/>
                    </a:moveTo>
                    <a:lnTo>
                      <a:pt x="1" y="7812"/>
                    </a:lnTo>
                    <a:lnTo>
                      <a:pt x="2037" y="7812"/>
                    </a:lnTo>
                    <a:lnTo>
                      <a:pt x="20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8"/>
              <p:cNvSpPr/>
              <p:nvPr/>
            </p:nvSpPr>
            <p:spPr>
              <a:xfrm>
                <a:off x="1704446" y="3422465"/>
                <a:ext cx="61826" cy="240649"/>
              </a:xfrm>
              <a:custGeom>
                <a:avLst/>
                <a:gdLst/>
                <a:ahLst/>
                <a:cxnLst/>
                <a:rect l="l" t="t" r="r" b="b"/>
                <a:pathLst>
                  <a:path w="2007" h="7812" extrusionOk="0">
                    <a:moveTo>
                      <a:pt x="0" y="0"/>
                    </a:moveTo>
                    <a:lnTo>
                      <a:pt x="0" y="7812"/>
                    </a:lnTo>
                    <a:lnTo>
                      <a:pt x="2006" y="7812"/>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8"/>
              <p:cNvSpPr/>
              <p:nvPr/>
            </p:nvSpPr>
            <p:spPr>
              <a:xfrm>
                <a:off x="1815864" y="3422465"/>
                <a:ext cx="61826" cy="240649"/>
              </a:xfrm>
              <a:custGeom>
                <a:avLst/>
                <a:gdLst/>
                <a:ahLst/>
                <a:cxnLst/>
                <a:rect l="l" t="t" r="r" b="b"/>
                <a:pathLst>
                  <a:path w="2007" h="7812" extrusionOk="0">
                    <a:moveTo>
                      <a:pt x="0" y="0"/>
                    </a:moveTo>
                    <a:lnTo>
                      <a:pt x="0" y="7812"/>
                    </a:lnTo>
                    <a:lnTo>
                      <a:pt x="2006" y="7812"/>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8"/>
              <p:cNvSpPr/>
              <p:nvPr/>
            </p:nvSpPr>
            <p:spPr>
              <a:xfrm>
                <a:off x="1928207" y="3422465"/>
                <a:ext cx="61826" cy="240649"/>
              </a:xfrm>
              <a:custGeom>
                <a:avLst/>
                <a:gdLst/>
                <a:ahLst/>
                <a:cxnLst/>
                <a:rect l="l" t="t" r="r" b="b"/>
                <a:pathLst>
                  <a:path w="2007" h="7812" extrusionOk="0">
                    <a:moveTo>
                      <a:pt x="1" y="0"/>
                    </a:moveTo>
                    <a:lnTo>
                      <a:pt x="1"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8"/>
              <p:cNvSpPr/>
              <p:nvPr/>
            </p:nvSpPr>
            <p:spPr>
              <a:xfrm>
                <a:off x="870178" y="2953350"/>
                <a:ext cx="61826" cy="240679"/>
              </a:xfrm>
              <a:custGeom>
                <a:avLst/>
                <a:gdLst/>
                <a:ahLst/>
                <a:cxnLst/>
                <a:rect l="l" t="t" r="r" b="b"/>
                <a:pathLst>
                  <a:path w="2007" h="7813" extrusionOk="0">
                    <a:moveTo>
                      <a:pt x="0" y="1"/>
                    </a:moveTo>
                    <a:lnTo>
                      <a:pt x="0"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8"/>
              <p:cNvSpPr/>
              <p:nvPr/>
            </p:nvSpPr>
            <p:spPr>
              <a:xfrm>
                <a:off x="982521" y="2953350"/>
                <a:ext cx="61856" cy="240679"/>
              </a:xfrm>
              <a:custGeom>
                <a:avLst/>
                <a:gdLst/>
                <a:ahLst/>
                <a:cxnLst/>
                <a:rect l="l" t="t" r="r" b="b"/>
                <a:pathLst>
                  <a:path w="2008" h="7813" extrusionOk="0">
                    <a:moveTo>
                      <a:pt x="1" y="1"/>
                    </a:moveTo>
                    <a:lnTo>
                      <a:pt x="1"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8"/>
              <p:cNvSpPr/>
              <p:nvPr/>
            </p:nvSpPr>
            <p:spPr>
              <a:xfrm>
                <a:off x="1093970" y="2953350"/>
                <a:ext cx="61826" cy="240679"/>
              </a:xfrm>
              <a:custGeom>
                <a:avLst/>
                <a:gdLst/>
                <a:ahLst/>
                <a:cxnLst/>
                <a:rect l="l" t="t" r="r" b="b"/>
                <a:pathLst>
                  <a:path w="2007" h="7813" extrusionOk="0">
                    <a:moveTo>
                      <a:pt x="0" y="1"/>
                    </a:moveTo>
                    <a:lnTo>
                      <a:pt x="0" y="7813"/>
                    </a:lnTo>
                    <a:lnTo>
                      <a:pt x="2006" y="7813"/>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8"/>
              <p:cNvSpPr/>
              <p:nvPr/>
            </p:nvSpPr>
            <p:spPr>
              <a:xfrm>
                <a:off x="1206313" y="2953350"/>
                <a:ext cx="61826" cy="240679"/>
              </a:xfrm>
              <a:custGeom>
                <a:avLst/>
                <a:gdLst/>
                <a:ahLst/>
                <a:cxnLst/>
                <a:rect l="l" t="t" r="r" b="b"/>
                <a:pathLst>
                  <a:path w="2007" h="7813" extrusionOk="0">
                    <a:moveTo>
                      <a:pt x="1" y="1"/>
                    </a:moveTo>
                    <a:lnTo>
                      <a:pt x="1"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8"/>
              <p:cNvSpPr/>
              <p:nvPr/>
            </p:nvSpPr>
            <p:spPr>
              <a:xfrm>
                <a:off x="1317731" y="2953350"/>
                <a:ext cx="61826" cy="240679"/>
              </a:xfrm>
              <a:custGeom>
                <a:avLst/>
                <a:gdLst/>
                <a:ahLst/>
                <a:cxnLst/>
                <a:rect l="l" t="t" r="r" b="b"/>
                <a:pathLst>
                  <a:path w="2007" h="7813" extrusionOk="0">
                    <a:moveTo>
                      <a:pt x="1" y="1"/>
                    </a:moveTo>
                    <a:lnTo>
                      <a:pt x="1"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8"/>
              <p:cNvSpPr/>
              <p:nvPr/>
            </p:nvSpPr>
            <p:spPr>
              <a:xfrm>
                <a:off x="1429150" y="2953350"/>
                <a:ext cx="62781" cy="240679"/>
              </a:xfrm>
              <a:custGeom>
                <a:avLst/>
                <a:gdLst/>
                <a:ahLst/>
                <a:cxnLst/>
                <a:rect l="l" t="t" r="r" b="b"/>
                <a:pathLst>
                  <a:path w="2038" h="7813" extrusionOk="0">
                    <a:moveTo>
                      <a:pt x="1" y="1"/>
                    </a:moveTo>
                    <a:lnTo>
                      <a:pt x="1" y="7813"/>
                    </a:lnTo>
                    <a:lnTo>
                      <a:pt x="2037" y="7813"/>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8"/>
              <p:cNvSpPr/>
              <p:nvPr/>
            </p:nvSpPr>
            <p:spPr>
              <a:xfrm>
                <a:off x="1540568" y="2953350"/>
                <a:ext cx="61826" cy="240679"/>
              </a:xfrm>
              <a:custGeom>
                <a:avLst/>
                <a:gdLst/>
                <a:ahLst/>
                <a:cxnLst/>
                <a:rect l="l" t="t" r="r" b="b"/>
                <a:pathLst>
                  <a:path w="2007" h="7813" extrusionOk="0">
                    <a:moveTo>
                      <a:pt x="1" y="1"/>
                    </a:moveTo>
                    <a:lnTo>
                      <a:pt x="1"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8"/>
              <p:cNvSpPr/>
              <p:nvPr/>
            </p:nvSpPr>
            <p:spPr>
              <a:xfrm>
                <a:off x="1652942" y="2953350"/>
                <a:ext cx="62750" cy="240679"/>
              </a:xfrm>
              <a:custGeom>
                <a:avLst/>
                <a:gdLst/>
                <a:ahLst/>
                <a:cxnLst/>
                <a:rect l="l" t="t" r="r" b="b"/>
                <a:pathLst>
                  <a:path w="2037" h="7813" extrusionOk="0">
                    <a:moveTo>
                      <a:pt x="0" y="1"/>
                    </a:moveTo>
                    <a:lnTo>
                      <a:pt x="0" y="7813"/>
                    </a:lnTo>
                    <a:lnTo>
                      <a:pt x="2037" y="7813"/>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8"/>
              <p:cNvSpPr/>
              <p:nvPr/>
            </p:nvSpPr>
            <p:spPr>
              <a:xfrm>
                <a:off x="1764360" y="2953350"/>
                <a:ext cx="61826" cy="240679"/>
              </a:xfrm>
              <a:custGeom>
                <a:avLst/>
                <a:gdLst/>
                <a:ahLst/>
                <a:cxnLst/>
                <a:rect l="l" t="t" r="r" b="b"/>
                <a:pathLst>
                  <a:path w="2007" h="7813" extrusionOk="0">
                    <a:moveTo>
                      <a:pt x="0" y="1"/>
                    </a:moveTo>
                    <a:lnTo>
                      <a:pt x="0"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8"/>
              <p:cNvSpPr/>
              <p:nvPr/>
            </p:nvSpPr>
            <p:spPr>
              <a:xfrm>
                <a:off x="1876703" y="2953350"/>
                <a:ext cx="61826" cy="240679"/>
              </a:xfrm>
              <a:custGeom>
                <a:avLst/>
                <a:gdLst/>
                <a:ahLst/>
                <a:cxnLst/>
                <a:rect l="l" t="t" r="r" b="b"/>
                <a:pathLst>
                  <a:path w="2007" h="7813" extrusionOk="0">
                    <a:moveTo>
                      <a:pt x="1" y="1"/>
                    </a:moveTo>
                    <a:lnTo>
                      <a:pt x="1"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8"/>
              <p:cNvSpPr/>
              <p:nvPr/>
            </p:nvSpPr>
            <p:spPr>
              <a:xfrm>
                <a:off x="1988121" y="2953350"/>
                <a:ext cx="61856" cy="240679"/>
              </a:xfrm>
              <a:custGeom>
                <a:avLst/>
                <a:gdLst/>
                <a:ahLst/>
                <a:cxnLst/>
                <a:rect l="l" t="t" r="r" b="b"/>
                <a:pathLst>
                  <a:path w="2008" h="7813" extrusionOk="0">
                    <a:moveTo>
                      <a:pt x="1" y="1"/>
                    </a:moveTo>
                    <a:lnTo>
                      <a:pt x="1"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8"/>
              <p:cNvSpPr/>
              <p:nvPr/>
            </p:nvSpPr>
            <p:spPr>
              <a:xfrm>
                <a:off x="608005" y="3189309"/>
                <a:ext cx="1262235" cy="241604"/>
              </a:xfrm>
              <a:custGeom>
                <a:avLst/>
                <a:gdLst/>
                <a:ahLst/>
                <a:cxnLst/>
                <a:rect l="l" t="t" r="r" b="b"/>
                <a:pathLst>
                  <a:path w="40975" h="7843" extrusionOk="0">
                    <a:moveTo>
                      <a:pt x="1" y="1"/>
                    </a:moveTo>
                    <a:lnTo>
                      <a:pt x="1" y="7843"/>
                    </a:lnTo>
                    <a:lnTo>
                      <a:pt x="40974" y="7843"/>
                    </a:lnTo>
                    <a:lnTo>
                      <a:pt x="40974" y="1"/>
                    </a:ln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8"/>
              <p:cNvSpPr/>
              <p:nvPr/>
            </p:nvSpPr>
            <p:spPr>
              <a:xfrm>
                <a:off x="608005" y="3189309"/>
                <a:ext cx="61826" cy="241604"/>
              </a:xfrm>
              <a:custGeom>
                <a:avLst/>
                <a:gdLst/>
                <a:ahLst/>
                <a:cxnLst/>
                <a:rect l="l" t="t" r="r" b="b"/>
                <a:pathLst>
                  <a:path w="2007" h="7843" extrusionOk="0">
                    <a:moveTo>
                      <a:pt x="1" y="1"/>
                    </a:moveTo>
                    <a:lnTo>
                      <a:pt x="1" y="7843"/>
                    </a:lnTo>
                    <a:lnTo>
                      <a:pt x="2007" y="784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8"/>
              <p:cNvSpPr/>
              <p:nvPr/>
            </p:nvSpPr>
            <p:spPr>
              <a:xfrm>
                <a:off x="720378" y="3189309"/>
                <a:ext cx="61826" cy="241604"/>
              </a:xfrm>
              <a:custGeom>
                <a:avLst/>
                <a:gdLst/>
                <a:ahLst/>
                <a:cxnLst/>
                <a:rect l="l" t="t" r="r" b="b"/>
                <a:pathLst>
                  <a:path w="2007" h="7843" extrusionOk="0">
                    <a:moveTo>
                      <a:pt x="0" y="1"/>
                    </a:moveTo>
                    <a:lnTo>
                      <a:pt x="0" y="7843"/>
                    </a:lnTo>
                    <a:lnTo>
                      <a:pt x="2006" y="7843"/>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8"/>
              <p:cNvSpPr/>
              <p:nvPr/>
            </p:nvSpPr>
            <p:spPr>
              <a:xfrm>
                <a:off x="831796" y="3189309"/>
                <a:ext cx="61826" cy="241604"/>
              </a:xfrm>
              <a:custGeom>
                <a:avLst/>
                <a:gdLst/>
                <a:ahLst/>
                <a:cxnLst/>
                <a:rect l="l" t="t" r="r" b="b"/>
                <a:pathLst>
                  <a:path w="2007" h="7843" extrusionOk="0">
                    <a:moveTo>
                      <a:pt x="0" y="1"/>
                    </a:moveTo>
                    <a:lnTo>
                      <a:pt x="0" y="7843"/>
                    </a:lnTo>
                    <a:lnTo>
                      <a:pt x="2006" y="7843"/>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8"/>
              <p:cNvSpPr/>
              <p:nvPr/>
            </p:nvSpPr>
            <p:spPr>
              <a:xfrm>
                <a:off x="944139" y="3189309"/>
                <a:ext cx="61826" cy="241604"/>
              </a:xfrm>
              <a:custGeom>
                <a:avLst/>
                <a:gdLst/>
                <a:ahLst/>
                <a:cxnLst/>
                <a:rect l="l" t="t" r="r" b="b"/>
                <a:pathLst>
                  <a:path w="2007" h="7843" extrusionOk="0">
                    <a:moveTo>
                      <a:pt x="1" y="1"/>
                    </a:moveTo>
                    <a:lnTo>
                      <a:pt x="1" y="7843"/>
                    </a:lnTo>
                    <a:lnTo>
                      <a:pt x="2007" y="784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8"/>
              <p:cNvSpPr/>
              <p:nvPr/>
            </p:nvSpPr>
            <p:spPr>
              <a:xfrm>
                <a:off x="1054633" y="3189309"/>
                <a:ext cx="62750" cy="241604"/>
              </a:xfrm>
              <a:custGeom>
                <a:avLst/>
                <a:gdLst/>
                <a:ahLst/>
                <a:cxnLst/>
                <a:rect l="l" t="t" r="r" b="b"/>
                <a:pathLst>
                  <a:path w="2037" h="7843" extrusionOk="0">
                    <a:moveTo>
                      <a:pt x="0" y="1"/>
                    </a:moveTo>
                    <a:lnTo>
                      <a:pt x="0" y="7843"/>
                    </a:lnTo>
                    <a:lnTo>
                      <a:pt x="2037" y="7843"/>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8"/>
              <p:cNvSpPr/>
              <p:nvPr/>
            </p:nvSpPr>
            <p:spPr>
              <a:xfrm>
                <a:off x="1167931" y="3189309"/>
                <a:ext cx="61826" cy="241604"/>
              </a:xfrm>
              <a:custGeom>
                <a:avLst/>
                <a:gdLst/>
                <a:ahLst/>
                <a:cxnLst/>
                <a:rect l="l" t="t" r="r" b="b"/>
                <a:pathLst>
                  <a:path w="2007" h="7843" extrusionOk="0">
                    <a:moveTo>
                      <a:pt x="0" y="1"/>
                    </a:moveTo>
                    <a:lnTo>
                      <a:pt x="0" y="7843"/>
                    </a:lnTo>
                    <a:lnTo>
                      <a:pt x="2006" y="7843"/>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8"/>
              <p:cNvSpPr/>
              <p:nvPr/>
            </p:nvSpPr>
            <p:spPr>
              <a:xfrm>
                <a:off x="1278425" y="3189309"/>
                <a:ext cx="62750" cy="241604"/>
              </a:xfrm>
              <a:custGeom>
                <a:avLst/>
                <a:gdLst/>
                <a:ahLst/>
                <a:cxnLst/>
                <a:rect l="l" t="t" r="r" b="b"/>
                <a:pathLst>
                  <a:path w="2037" h="7843" extrusionOk="0">
                    <a:moveTo>
                      <a:pt x="0" y="1"/>
                    </a:moveTo>
                    <a:lnTo>
                      <a:pt x="0" y="7843"/>
                    </a:lnTo>
                    <a:lnTo>
                      <a:pt x="2037" y="7843"/>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8"/>
              <p:cNvSpPr/>
              <p:nvPr/>
            </p:nvSpPr>
            <p:spPr>
              <a:xfrm>
                <a:off x="1390768" y="3189309"/>
                <a:ext cx="61826" cy="241604"/>
              </a:xfrm>
              <a:custGeom>
                <a:avLst/>
                <a:gdLst/>
                <a:ahLst/>
                <a:cxnLst/>
                <a:rect l="l" t="t" r="r" b="b"/>
                <a:pathLst>
                  <a:path w="2007" h="7843" extrusionOk="0">
                    <a:moveTo>
                      <a:pt x="0" y="1"/>
                    </a:moveTo>
                    <a:lnTo>
                      <a:pt x="0" y="7843"/>
                    </a:lnTo>
                    <a:lnTo>
                      <a:pt x="2007" y="784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8"/>
              <p:cNvSpPr/>
              <p:nvPr/>
            </p:nvSpPr>
            <p:spPr>
              <a:xfrm>
                <a:off x="1503110" y="3189309"/>
                <a:ext cx="62781" cy="241604"/>
              </a:xfrm>
              <a:custGeom>
                <a:avLst/>
                <a:gdLst/>
                <a:ahLst/>
                <a:cxnLst/>
                <a:rect l="l" t="t" r="r" b="b"/>
                <a:pathLst>
                  <a:path w="2038" h="7843" extrusionOk="0">
                    <a:moveTo>
                      <a:pt x="1" y="1"/>
                    </a:moveTo>
                    <a:lnTo>
                      <a:pt x="1" y="7843"/>
                    </a:lnTo>
                    <a:lnTo>
                      <a:pt x="2037" y="7843"/>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8"/>
              <p:cNvSpPr/>
              <p:nvPr/>
            </p:nvSpPr>
            <p:spPr>
              <a:xfrm>
                <a:off x="1614560" y="3189309"/>
                <a:ext cx="61826" cy="241604"/>
              </a:xfrm>
              <a:custGeom>
                <a:avLst/>
                <a:gdLst/>
                <a:ahLst/>
                <a:cxnLst/>
                <a:rect l="l" t="t" r="r" b="b"/>
                <a:pathLst>
                  <a:path w="2007" h="7843" extrusionOk="0">
                    <a:moveTo>
                      <a:pt x="0" y="1"/>
                    </a:moveTo>
                    <a:lnTo>
                      <a:pt x="0" y="7843"/>
                    </a:lnTo>
                    <a:lnTo>
                      <a:pt x="2006" y="7843"/>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8"/>
              <p:cNvSpPr/>
              <p:nvPr/>
            </p:nvSpPr>
            <p:spPr>
              <a:xfrm>
                <a:off x="1726902" y="3189309"/>
                <a:ext cx="61826" cy="241604"/>
              </a:xfrm>
              <a:custGeom>
                <a:avLst/>
                <a:gdLst/>
                <a:ahLst/>
                <a:cxnLst/>
                <a:rect l="l" t="t" r="r" b="b"/>
                <a:pathLst>
                  <a:path w="2007" h="7843" extrusionOk="0">
                    <a:moveTo>
                      <a:pt x="1" y="1"/>
                    </a:moveTo>
                    <a:lnTo>
                      <a:pt x="1" y="7843"/>
                    </a:lnTo>
                    <a:lnTo>
                      <a:pt x="2007" y="784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8"/>
              <p:cNvSpPr/>
              <p:nvPr/>
            </p:nvSpPr>
            <p:spPr>
              <a:xfrm>
                <a:off x="1838321" y="3189309"/>
                <a:ext cx="61826" cy="241604"/>
              </a:xfrm>
              <a:custGeom>
                <a:avLst/>
                <a:gdLst/>
                <a:ahLst/>
                <a:cxnLst/>
                <a:rect l="l" t="t" r="r" b="b"/>
                <a:pathLst>
                  <a:path w="2007" h="7843" extrusionOk="0">
                    <a:moveTo>
                      <a:pt x="1" y="1"/>
                    </a:moveTo>
                    <a:lnTo>
                      <a:pt x="1" y="7843"/>
                    </a:lnTo>
                    <a:lnTo>
                      <a:pt x="2007" y="784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8"/>
              <p:cNvSpPr/>
              <p:nvPr/>
            </p:nvSpPr>
            <p:spPr>
              <a:xfrm>
                <a:off x="2145827" y="3889669"/>
                <a:ext cx="62750" cy="240679"/>
              </a:xfrm>
              <a:custGeom>
                <a:avLst/>
                <a:gdLst/>
                <a:ahLst/>
                <a:cxnLst/>
                <a:rect l="l" t="t" r="r" b="b"/>
                <a:pathLst>
                  <a:path w="2037" h="7813" extrusionOk="0">
                    <a:moveTo>
                      <a:pt x="0" y="1"/>
                    </a:moveTo>
                    <a:lnTo>
                      <a:pt x="0" y="7812"/>
                    </a:lnTo>
                    <a:lnTo>
                      <a:pt x="2037" y="7812"/>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6" name="Google Shape;706;p38"/>
          <p:cNvGrpSpPr/>
          <p:nvPr/>
        </p:nvGrpSpPr>
        <p:grpSpPr>
          <a:xfrm>
            <a:off x="5803953" y="395779"/>
            <a:ext cx="542964" cy="465786"/>
            <a:chOff x="6052700" y="835052"/>
            <a:chExt cx="542964" cy="465786"/>
          </a:xfrm>
        </p:grpSpPr>
        <p:sp>
          <p:nvSpPr>
            <p:cNvPr id="707" name="Google Shape;707;p38"/>
            <p:cNvSpPr/>
            <p:nvPr/>
          </p:nvSpPr>
          <p:spPr>
            <a:xfrm>
              <a:off x="6052700" y="835052"/>
              <a:ext cx="246376" cy="285134"/>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8"/>
            <p:cNvSpPr/>
            <p:nvPr/>
          </p:nvSpPr>
          <p:spPr>
            <a:xfrm>
              <a:off x="6439508" y="1120117"/>
              <a:ext cx="156156" cy="180721"/>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851582" y="1010720"/>
            <a:ext cx="7620997" cy="553998"/>
          </a:xfrm>
          <a:prstGeom prst="rect">
            <a:avLst/>
          </a:prstGeom>
        </p:spPr>
        <p:txBody>
          <a:bodyPr wrap="none">
            <a:spAutoFit/>
          </a:bodyPr>
          <a:lstStyle/>
          <a:p>
            <a:r>
              <a:rPr lang="en-US" sz="3000" b="1" dirty="0">
                <a:solidFill>
                  <a:schemeClr val="tx2">
                    <a:lumMod val="50000"/>
                  </a:schemeClr>
                </a:solidFill>
              </a:rPr>
              <a:t>HOẠT ĐỘNG THỰC HÀNH TRẢI NGHIỆM</a:t>
            </a:r>
          </a:p>
        </p:txBody>
      </p:sp>
    </p:spTree>
  </p:cSld>
  <p:clrMapOvr>
    <a:masterClrMapping/>
  </p:clrMapOvr>
  <p:transition spd="slow">
    <p:comb/>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grpSp>
        <p:nvGrpSpPr>
          <p:cNvPr id="1611" name="Google Shape;1611;p58"/>
          <p:cNvGrpSpPr/>
          <p:nvPr/>
        </p:nvGrpSpPr>
        <p:grpSpPr>
          <a:xfrm>
            <a:off x="6861443" y="1425851"/>
            <a:ext cx="2995081" cy="2621296"/>
            <a:chOff x="5594931" y="922901"/>
            <a:chExt cx="4270757" cy="3737768"/>
          </a:xfrm>
        </p:grpSpPr>
        <p:grpSp>
          <p:nvGrpSpPr>
            <p:cNvPr id="1612" name="Google Shape;1612;p58"/>
            <p:cNvGrpSpPr/>
            <p:nvPr/>
          </p:nvGrpSpPr>
          <p:grpSpPr>
            <a:xfrm flipH="1">
              <a:off x="5828515" y="1805304"/>
              <a:ext cx="4037172" cy="2855365"/>
              <a:chOff x="-269385" y="1673679"/>
              <a:chExt cx="4037172" cy="2855365"/>
            </a:xfrm>
          </p:grpSpPr>
          <p:grpSp>
            <p:nvGrpSpPr>
              <p:cNvPr id="1613" name="Google Shape;1613;p58"/>
              <p:cNvGrpSpPr/>
              <p:nvPr/>
            </p:nvGrpSpPr>
            <p:grpSpPr>
              <a:xfrm flipH="1">
                <a:off x="1892877" y="1673679"/>
                <a:ext cx="1542230" cy="1407267"/>
                <a:chOff x="760050" y="2874625"/>
                <a:chExt cx="1485485" cy="1355487"/>
              </a:xfrm>
            </p:grpSpPr>
            <p:sp>
              <p:nvSpPr>
                <p:cNvPr id="1614" name="Google Shape;1614;p58"/>
                <p:cNvSpPr/>
                <p:nvPr/>
              </p:nvSpPr>
              <p:spPr>
                <a:xfrm>
                  <a:off x="760050" y="2874625"/>
                  <a:ext cx="1356230" cy="1355487"/>
                </a:xfrm>
                <a:custGeom>
                  <a:avLst/>
                  <a:gdLst/>
                  <a:ahLst/>
                  <a:cxnLst/>
                  <a:rect l="l" t="t" r="r" b="b"/>
                  <a:pathLst>
                    <a:path w="60210" h="60177" extrusionOk="0">
                      <a:moveTo>
                        <a:pt x="30055" y="0"/>
                      </a:moveTo>
                      <a:cubicBezTo>
                        <a:pt x="18347" y="0"/>
                        <a:pt x="8206" y="6672"/>
                        <a:pt x="3236" y="16479"/>
                      </a:cubicBezTo>
                      <a:cubicBezTo>
                        <a:pt x="1168" y="20548"/>
                        <a:pt x="0" y="25185"/>
                        <a:pt x="0" y="30089"/>
                      </a:cubicBezTo>
                      <a:cubicBezTo>
                        <a:pt x="0" y="32557"/>
                        <a:pt x="267" y="34925"/>
                        <a:pt x="868" y="37227"/>
                      </a:cubicBezTo>
                      <a:cubicBezTo>
                        <a:pt x="1335" y="39195"/>
                        <a:pt x="2035" y="41097"/>
                        <a:pt x="2869" y="42898"/>
                      </a:cubicBezTo>
                      <a:cubicBezTo>
                        <a:pt x="4070" y="45400"/>
                        <a:pt x="5604" y="47735"/>
                        <a:pt x="7406" y="49836"/>
                      </a:cubicBezTo>
                      <a:cubicBezTo>
                        <a:pt x="12910" y="56174"/>
                        <a:pt x="21049" y="60177"/>
                        <a:pt x="30088" y="60177"/>
                      </a:cubicBezTo>
                      <a:cubicBezTo>
                        <a:pt x="42130" y="60177"/>
                        <a:pt x="52538" y="53138"/>
                        <a:pt x="57308" y="42898"/>
                      </a:cubicBezTo>
                      <a:cubicBezTo>
                        <a:pt x="59143" y="39028"/>
                        <a:pt x="60210" y="34692"/>
                        <a:pt x="60210" y="30122"/>
                      </a:cubicBezTo>
                      <a:cubicBezTo>
                        <a:pt x="60210" y="26519"/>
                        <a:pt x="59576" y="23117"/>
                        <a:pt x="58375" y="19881"/>
                      </a:cubicBezTo>
                      <a:cubicBezTo>
                        <a:pt x="57908" y="18714"/>
                        <a:pt x="57441" y="17580"/>
                        <a:pt x="56874" y="16479"/>
                      </a:cubicBezTo>
                      <a:cubicBezTo>
                        <a:pt x="55707" y="14177"/>
                        <a:pt x="54272" y="12042"/>
                        <a:pt x="52571" y="10141"/>
                      </a:cubicBezTo>
                      <a:cubicBezTo>
                        <a:pt x="47067" y="3903"/>
                        <a:pt x="39028" y="0"/>
                        <a:pt x="30055" y="0"/>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58"/>
                <p:cNvSpPr/>
                <p:nvPr/>
              </p:nvSpPr>
              <p:spPr>
                <a:xfrm>
                  <a:off x="889282" y="2874625"/>
                  <a:ext cx="1356253" cy="1355487"/>
                </a:xfrm>
                <a:custGeom>
                  <a:avLst/>
                  <a:gdLst/>
                  <a:ahLst/>
                  <a:cxnLst/>
                  <a:rect l="l" t="t" r="r" b="b"/>
                  <a:pathLst>
                    <a:path w="60211" h="60177" extrusionOk="0">
                      <a:moveTo>
                        <a:pt x="30056" y="0"/>
                      </a:moveTo>
                      <a:cubicBezTo>
                        <a:pt x="18347" y="0"/>
                        <a:pt x="8207" y="6672"/>
                        <a:pt x="3270" y="16479"/>
                      </a:cubicBezTo>
                      <a:cubicBezTo>
                        <a:pt x="1168" y="20548"/>
                        <a:pt x="1" y="25185"/>
                        <a:pt x="1" y="30089"/>
                      </a:cubicBezTo>
                      <a:cubicBezTo>
                        <a:pt x="1" y="32557"/>
                        <a:pt x="301" y="34925"/>
                        <a:pt x="868" y="37227"/>
                      </a:cubicBezTo>
                      <a:cubicBezTo>
                        <a:pt x="1335" y="39195"/>
                        <a:pt x="2036" y="41097"/>
                        <a:pt x="2869" y="42898"/>
                      </a:cubicBezTo>
                      <a:cubicBezTo>
                        <a:pt x="4104" y="45400"/>
                        <a:pt x="5638" y="47735"/>
                        <a:pt x="7439" y="49836"/>
                      </a:cubicBezTo>
                      <a:cubicBezTo>
                        <a:pt x="12943" y="56174"/>
                        <a:pt x="21049" y="60177"/>
                        <a:pt x="30122" y="60177"/>
                      </a:cubicBezTo>
                      <a:cubicBezTo>
                        <a:pt x="42164" y="60177"/>
                        <a:pt x="52538" y="53138"/>
                        <a:pt x="57342" y="42898"/>
                      </a:cubicBezTo>
                      <a:cubicBezTo>
                        <a:pt x="59176" y="39028"/>
                        <a:pt x="60210" y="34692"/>
                        <a:pt x="60210" y="30122"/>
                      </a:cubicBezTo>
                      <a:cubicBezTo>
                        <a:pt x="60210" y="26519"/>
                        <a:pt x="59577" y="23117"/>
                        <a:pt x="58376" y="19881"/>
                      </a:cubicBezTo>
                      <a:cubicBezTo>
                        <a:pt x="57909" y="18714"/>
                        <a:pt x="57475" y="17580"/>
                        <a:pt x="56875" y="16479"/>
                      </a:cubicBezTo>
                      <a:cubicBezTo>
                        <a:pt x="55707" y="14177"/>
                        <a:pt x="54306" y="12042"/>
                        <a:pt x="52572" y="10141"/>
                      </a:cubicBezTo>
                      <a:cubicBezTo>
                        <a:pt x="47068" y="3903"/>
                        <a:pt x="39029" y="0"/>
                        <a:pt x="30056"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58"/>
                <p:cNvSpPr/>
                <p:nvPr/>
              </p:nvSpPr>
              <p:spPr>
                <a:xfrm>
                  <a:off x="992992" y="2979078"/>
                  <a:ext cx="1149608" cy="1148865"/>
                </a:xfrm>
                <a:custGeom>
                  <a:avLst/>
                  <a:gdLst/>
                  <a:ahLst/>
                  <a:cxnLst/>
                  <a:rect l="l" t="t" r="r" b="b"/>
                  <a:pathLst>
                    <a:path w="51037" h="51004" extrusionOk="0">
                      <a:moveTo>
                        <a:pt x="25518" y="0"/>
                      </a:moveTo>
                      <a:cubicBezTo>
                        <a:pt x="11408" y="0"/>
                        <a:pt x="0" y="11408"/>
                        <a:pt x="0" y="25518"/>
                      </a:cubicBezTo>
                      <a:cubicBezTo>
                        <a:pt x="0" y="28687"/>
                        <a:pt x="567" y="31756"/>
                        <a:pt x="1668" y="34558"/>
                      </a:cubicBezTo>
                      <a:cubicBezTo>
                        <a:pt x="3336" y="38895"/>
                        <a:pt x="6104" y="42697"/>
                        <a:pt x="9707" y="45533"/>
                      </a:cubicBezTo>
                      <a:cubicBezTo>
                        <a:pt x="10441" y="46100"/>
                        <a:pt x="11241" y="46700"/>
                        <a:pt x="12075" y="47201"/>
                      </a:cubicBezTo>
                      <a:cubicBezTo>
                        <a:pt x="14544" y="48735"/>
                        <a:pt x="17279" y="49802"/>
                        <a:pt x="20248" y="50436"/>
                      </a:cubicBezTo>
                      <a:cubicBezTo>
                        <a:pt x="20681" y="50536"/>
                        <a:pt x="21048" y="50603"/>
                        <a:pt x="21449" y="50636"/>
                      </a:cubicBezTo>
                      <a:cubicBezTo>
                        <a:pt x="22783" y="50870"/>
                        <a:pt x="24117" y="51003"/>
                        <a:pt x="25518" y="51003"/>
                      </a:cubicBezTo>
                      <a:cubicBezTo>
                        <a:pt x="39595" y="51003"/>
                        <a:pt x="51036" y="39562"/>
                        <a:pt x="51036" y="25485"/>
                      </a:cubicBezTo>
                      <a:cubicBezTo>
                        <a:pt x="51036" y="22583"/>
                        <a:pt x="50569" y="19848"/>
                        <a:pt x="49635" y="17346"/>
                      </a:cubicBezTo>
                      <a:cubicBezTo>
                        <a:pt x="48568" y="14110"/>
                        <a:pt x="46867" y="11208"/>
                        <a:pt x="44632" y="8706"/>
                      </a:cubicBezTo>
                      <a:cubicBezTo>
                        <a:pt x="44031" y="7939"/>
                        <a:pt x="43298" y="7272"/>
                        <a:pt x="42597" y="6605"/>
                      </a:cubicBezTo>
                      <a:cubicBezTo>
                        <a:pt x="39261" y="3569"/>
                        <a:pt x="35092" y="1401"/>
                        <a:pt x="30455" y="500"/>
                      </a:cubicBezTo>
                      <a:cubicBezTo>
                        <a:pt x="28854" y="167"/>
                        <a:pt x="27219" y="0"/>
                        <a:pt x="25518" y="0"/>
                      </a:cubicBezTo>
                      <a:close/>
                    </a:path>
                  </a:pathLst>
                </a:custGeom>
                <a:solidFill>
                  <a:srgbClr val="FB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58"/>
                <p:cNvSpPr/>
                <p:nvPr/>
              </p:nvSpPr>
              <p:spPr>
                <a:xfrm>
                  <a:off x="1246192" y="3142865"/>
                  <a:ext cx="626668" cy="818266"/>
                </a:xfrm>
                <a:custGeom>
                  <a:avLst/>
                  <a:gdLst/>
                  <a:ahLst/>
                  <a:cxnLst/>
                  <a:rect l="l" t="t" r="r" b="b"/>
                  <a:pathLst>
                    <a:path w="27821" h="36327" extrusionOk="0">
                      <a:moveTo>
                        <a:pt x="14311" y="9608"/>
                      </a:moveTo>
                      <a:cubicBezTo>
                        <a:pt x="16512" y="9608"/>
                        <a:pt x="17847" y="10142"/>
                        <a:pt x="18213" y="11276"/>
                      </a:cubicBezTo>
                      <a:cubicBezTo>
                        <a:pt x="18280" y="11543"/>
                        <a:pt x="18347" y="11776"/>
                        <a:pt x="18347" y="12076"/>
                      </a:cubicBezTo>
                      <a:cubicBezTo>
                        <a:pt x="18347" y="12977"/>
                        <a:pt x="18013" y="13644"/>
                        <a:pt x="17346" y="14111"/>
                      </a:cubicBezTo>
                      <a:cubicBezTo>
                        <a:pt x="16679" y="14578"/>
                        <a:pt x="15712" y="14778"/>
                        <a:pt x="14511" y="14778"/>
                      </a:cubicBezTo>
                      <a:lnTo>
                        <a:pt x="11909" y="14778"/>
                      </a:lnTo>
                      <a:lnTo>
                        <a:pt x="11909" y="9608"/>
                      </a:lnTo>
                      <a:close/>
                      <a:moveTo>
                        <a:pt x="14711" y="20449"/>
                      </a:moveTo>
                      <a:cubicBezTo>
                        <a:pt x="16079" y="20449"/>
                        <a:pt x="17146" y="20682"/>
                        <a:pt x="17847" y="21216"/>
                      </a:cubicBezTo>
                      <a:cubicBezTo>
                        <a:pt x="18547" y="21683"/>
                        <a:pt x="18914" y="22450"/>
                        <a:pt x="18914" y="23418"/>
                      </a:cubicBezTo>
                      <a:cubicBezTo>
                        <a:pt x="18914" y="25453"/>
                        <a:pt x="17580" y="26487"/>
                        <a:pt x="14878" y="26487"/>
                      </a:cubicBezTo>
                      <a:lnTo>
                        <a:pt x="11876" y="26487"/>
                      </a:lnTo>
                      <a:lnTo>
                        <a:pt x="11876" y="20449"/>
                      </a:lnTo>
                      <a:close/>
                      <a:moveTo>
                        <a:pt x="6639" y="1"/>
                      </a:moveTo>
                      <a:lnTo>
                        <a:pt x="6639" y="3704"/>
                      </a:lnTo>
                      <a:lnTo>
                        <a:pt x="0" y="3704"/>
                      </a:lnTo>
                      <a:lnTo>
                        <a:pt x="0" y="9174"/>
                      </a:lnTo>
                      <a:lnTo>
                        <a:pt x="3336" y="9174"/>
                      </a:lnTo>
                      <a:lnTo>
                        <a:pt x="3336" y="26954"/>
                      </a:lnTo>
                      <a:lnTo>
                        <a:pt x="0" y="26954"/>
                      </a:lnTo>
                      <a:lnTo>
                        <a:pt x="0" y="32458"/>
                      </a:lnTo>
                      <a:lnTo>
                        <a:pt x="6639" y="32458"/>
                      </a:lnTo>
                      <a:lnTo>
                        <a:pt x="6639" y="36327"/>
                      </a:lnTo>
                      <a:lnTo>
                        <a:pt x="9707" y="36327"/>
                      </a:lnTo>
                      <a:lnTo>
                        <a:pt x="9707" y="32458"/>
                      </a:lnTo>
                      <a:lnTo>
                        <a:pt x="12910" y="32458"/>
                      </a:lnTo>
                      <a:lnTo>
                        <a:pt x="12910" y="36327"/>
                      </a:lnTo>
                      <a:lnTo>
                        <a:pt x="15979" y="36327"/>
                      </a:lnTo>
                      <a:lnTo>
                        <a:pt x="15979" y="32458"/>
                      </a:lnTo>
                      <a:cubicBezTo>
                        <a:pt x="19581" y="32424"/>
                        <a:pt x="22416" y="31657"/>
                        <a:pt x="24551" y="30223"/>
                      </a:cubicBezTo>
                      <a:cubicBezTo>
                        <a:pt x="26720" y="28722"/>
                        <a:pt x="27820" y="26653"/>
                        <a:pt x="27820" y="24052"/>
                      </a:cubicBezTo>
                      <a:cubicBezTo>
                        <a:pt x="27754" y="22317"/>
                        <a:pt x="27287" y="20883"/>
                        <a:pt x="26419" y="19782"/>
                      </a:cubicBezTo>
                      <a:cubicBezTo>
                        <a:pt x="25552" y="18714"/>
                        <a:pt x="24084" y="17914"/>
                        <a:pt x="22150" y="17413"/>
                      </a:cubicBezTo>
                      <a:lnTo>
                        <a:pt x="22150" y="17213"/>
                      </a:lnTo>
                      <a:cubicBezTo>
                        <a:pt x="23651" y="16880"/>
                        <a:pt x="24852" y="16112"/>
                        <a:pt x="25752" y="14978"/>
                      </a:cubicBezTo>
                      <a:cubicBezTo>
                        <a:pt x="26686" y="13878"/>
                        <a:pt x="27153" y="12477"/>
                        <a:pt x="27153" y="10875"/>
                      </a:cubicBezTo>
                      <a:cubicBezTo>
                        <a:pt x="27153" y="8407"/>
                        <a:pt x="26086" y="6606"/>
                        <a:pt x="24018" y="5438"/>
                      </a:cubicBezTo>
                      <a:cubicBezTo>
                        <a:pt x="23817" y="5305"/>
                        <a:pt x="23551" y="5205"/>
                        <a:pt x="23350" y="5105"/>
                      </a:cubicBezTo>
                      <a:cubicBezTo>
                        <a:pt x="21549" y="4304"/>
                        <a:pt x="19081" y="3870"/>
                        <a:pt x="15979" y="3737"/>
                      </a:cubicBezTo>
                      <a:lnTo>
                        <a:pt x="15979" y="1"/>
                      </a:lnTo>
                      <a:lnTo>
                        <a:pt x="12910" y="1"/>
                      </a:lnTo>
                      <a:lnTo>
                        <a:pt x="12910" y="3737"/>
                      </a:lnTo>
                      <a:lnTo>
                        <a:pt x="9707" y="3737"/>
                      </a:lnTo>
                      <a:lnTo>
                        <a:pt x="970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8" name="Google Shape;1618;p58"/>
              <p:cNvGrpSpPr/>
              <p:nvPr/>
            </p:nvGrpSpPr>
            <p:grpSpPr>
              <a:xfrm flipH="1">
                <a:off x="-269385" y="3167038"/>
                <a:ext cx="4037172" cy="1362005"/>
                <a:chOff x="1567625" y="3490600"/>
                <a:chExt cx="3502362" cy="1181578"/>
              </a:xfrm>
            </p:grpSpPr>
            <p:sp>
              <p:nvSpPr>
                <p:cNvPr id="1619" name="Google Shape;1619;p58"/>
                <p:cNvSpPr/>
                <p:nvPr/>
              </p:nvSpPr>
              <p:spPr>
                <a:xfrm>
                  <a:off x="1754129" y="3495298"/>
                  <a:ext cx="343218" cy="211587"/>
                </a:xfrm>
                <a:custGeom>
                  <a:avLst/>
                  <a:gdLst/>
                  <a:ahLst/>
                  <a:cxnLst/>
                  <a:rect l="l" t="t" r="r" b="b"/>
                  <a:pathLst>
                    <a:path w="7306" h="4504" extrusionOk="0">
                      <a:moveTo>
                        <a:pt x="4904" y="1168"/>
                      </a:moveTo>
                      <a:cubicBezTo>
                        <a:pt x="6004" y="1768"/>
                        <a:pt x="7305" y="3036"/>
                        <a:pt x="7305" y="3036"/>
                      </a:cubicBezTo>
                      <a:cubicBezTo>
                        <a:pt x="7305" y="3036"/>
                        <a:pt x="6805" y="4503"/>
                        <a:pt x="6305" y="4403"/>
                      </a:cubicBezTo>
                      <a:cubicBezTo>
                        <a:pt x="5804" y="4337"/>
                        <a:pt x="2468" y="2102"/>
                        <a:pt x="2001" y="1668"/>
                      </a:cubicBezTo>
                      <a:cubicBezTo>
                        <a:pt x="0" y="0"/>
                        <a:pt x="3836" y="534"/>
                        <a:pt x="4904" y="1168"/>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58"/>
                <p:cNvSpPr/>
                <p:nvPr/>
              </p:nvSpPr>
              <p:spPr>
                <a:xfrm>
                  <a:off x="2666120" y="3794597"/>
                  <a:ext cx="1401010" cy="452910"/>
                </a:xfrm>
                <a:custGeom>
                  <a:avLst/>
                  <a:gdLst/>
                  <a:ahLst/>
                  <a:cxnLst/>
                  <a:rect l="l" t="t" r="r" b="b"/>
                  <a:pathLst>
                    <a:path w="29823" h="9641" extrusionOk="0">
                      <a:moveTo>
                        <a:pt x="13944" y="3903"/>
                      </a:moveTo>
                      <a:cubicBezTo>
                        <a:pt x="11743" y="3736"/>
                        <a:pt x="1902" y="0"/>
                        <a:pt x="935" y="1301"/>
                      </a:cubicBezTo>
                      <a:cubicBezTo>
                        <a:pt x="1" y="2569"/>
                        <a:pt x="4871" y="4670"/>
                        <a:pt x="8140" y="6238"/>
                      </a:cubicBezTo>
                      <a:cubicBezTo>
                        <a:pt x="11476" y="7839"/>
                        <a:pt x="12076" y="9641"/>
                        <a:pt x="15645" y="7706"/>
                      </a:cubicBezTo>
                      <a:cubicBezTo>
                        <a:pt x="19281" y="5771"/>
                        <a:pt x="29822" y="4871"/>
                        <a:pt x="27587" y="3870"/>
                      </a:cubicBezTo>
                      <a:cubicBezTo>
                        <a:pt x="25352" y="2869"/>
                        <a:pt x="21750" y="3903"/>
                        <a:pt x="18914" y="4404"/>
                      </a:cubicBezTo>
                      <a:cubicBezTo>
                        <a:pt x="16079" y="4837"/>
                        <a:pt x="13944" y="3903"/>
                        <a:pt x="13944" y="3903"/>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58"/>
                <p:cNvSpPr/>
                <p:nvPr/>
              </p:nvSpPr>
              <p:spPr>
                <a:xfrm>
                  <a:off x="2371519" y="3526632"/>
                  <a:ext cx="360458" cy="322829"/>
                </a:xfrm>
                <a:custGeom>
                  <a:avLst/>
                  <a:gdLst/>
                  <a:ahLst/>
                  <a:cxnLst/>
                  <a:rect l="l" t="t" r="r" b="b"/>
                  <a:pathLst>
                    <a:path w="7673" h="6872" extrusionOk="0">
                      <a:moveTo>
                        <a:pt x="7673" y="4237"/>
                      </a:moveTo>
                      <a:cubicBezTo>
                        <a:pt x="6639" y="3169"/>
                        <a:pt x="3070" y="0"/>
                        <a:pt x="1635" y="100"/>
                      </a:cubicBezTo>
                      <a:cubicBezTo>
                        <a:pt x="134" y="267"/>
                        <a:pt x="1" y="1501"/>
                        <a:pt x="168" y="1835"/>
                      </a:cubicBezTo>
                      <a:cubicBezTo>
                        <a:pt x="334" y="2169"/>
                        <a:pt x="6505" y="6872"/>
                        <a:pt x="6672" y="6572"/>
                      </a:cubicBezTo>
                      <a:cubicBezTo>
                        <a:pt x="6839" y="6272"/>
                        <a:pt x="7573" y="4170"/>
                        <a:pt x="7573" y="41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58"/>
                <p:cNvSpPr/>
                <p:nvPr/>
              </p:nvSpPr>
              <p:spPr>
                <a:xfrm>
                  <a:off x="1928043" y="3490600"/>
                  <a:ext cx="771042" cy="423126"/>
                </a:xfrm>
                <a:custGeom>
                  <a:avLst/>
                  <a:gdLst/>
                  <a:ahLst/>
                  <a:cxnLst/>
                  <a:rect l="l" t="t" r="r" b="b"/>
                  <a:pathLst>
                    <a:path w="16413" h="9007" extrusionOk="0">
                      <a:moveTo>
                        <a:pt x="16412" y="6271"/>
                      </a:moveTo>
                      <a:cubicBezTo>
                        <a:pt x="14911" y="5037"/>
                        <a:pt x="8006" y="801"/>
                        <a:pt x="4737" y="367"/>
                      </a:cubicBezTo>
                      <a:cubicBezTo>
                        <a:pt x="1402" y="0"/>
                        <a:pt x="1" y="1635"/>
                        <a:pt x="234" y="2002"/>
                      </a:cubicBezTo>
                      <a:cubicBezTo>
                        <a:pt x="434" y="2402"/>
                        <a:pt x="13143" y="9007"/>
                        <a:pt x="13777" y="8940"/>
                      </a:cubicBezTo>
                      <a:cubicBezTo>
                        <a:pt x="14411" y="8840"/>
                        <a:pt x="16412" y="6271"/>
                        <a:pt x="16412" y="62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58"/>
                <p:cNvSpPr/>
                <p:nvPr/>
              </p:nvSpPr>
              <p:spPr>
                <a:xfrm>
                  <a:off x="1638140" y="3503143"/>
                  <a:ext cx="3431847" cy="1169035"/>
                </a:xfrm>
                <a:custGeom>
                  <a:avLst/>
                  <a:gdLst/>
                  <a:ahLst/>
                  <a:cxnLst/>
                  <a:rect l="l" t="t" r="r" b="b"/>
                  <a:pathLst>
                    <a:path w="73053" h="24885" extrusionOk="0">
                      <a:moveTo>
                        <a:pt x="52338" y="3202"/>
                      </a:moveTo>
                      <a:cubicBezTo>
                        <a:pt x="52338" y="3202"/>
                        <a:pt x="46801" y="334"/>
                        <a:pt x="43498" y="167"/>
                      </a:cubicBezTo>
                      <a:cubicBezTo>
                        <a:pt x="40196" y="0"/>
                        <a:pt x="36360" y="2502"/>
                        <a:pt x="33858" y="2602"/>
                      </a:cubicBezTo>
                      <a:cubicBezTo>
                        <a:pt x="31356" y="2735"/>
                        <a:pt x="23484" y="434"/>
                        <a:pt x="20982" y="1034"/>
                      </a:cubicBezTo>
                      <a:cubicBezTo>
                        <a:pt x="18480" y="1601"/>
                        <a:pt x="18180" y="3469"/>
                        <a:pt x="18614" y="4770"/>
                      </a:cubicBezTo>
                      <a:cubicBezTo>
                        <a:pt x="18981" y="6071"/>
                        <a:pt x="21383" y="7072"/>
                        <a:pt x="21383" y="7072"/>
                      </a:cubicBezTo>
                      <a:cubicBezTo>
                        <a:pt x="21383" y="7072"/>
                        <a:pt x="15345" y="4503"/>
                        <a:pt x="13444" y="3736"/>
                      </a:cubicBezTo>
                      <a:cubicBezTo>
                        <a:pt x="11509" y="2969"/>
                        <a:pt x="6972" y="701"/>
                        <a:pt x="4771" y="600"/>
                      </a:cubicBezTo>
                      <a:cubicBezTo>
                        <a:pt x="2536" y="534"/>
                        <a:pt x="368" y="534"/>
                        <a:pt x="167" y="2268"/>
                      </a:cubicBezTo>
                      <a:cubicBezTo>
                        <a:pt x="1" y="4036"/>
                        <a:pt x="19014" y="12876"/>
                        <a:pt x="23517" y="15478"/>
                      </a:cubicBezTo>
                      <a:cubicBezTo>
                        <a:pt x="27987" y="18113"/>
                        <a:pt x="30956" y="19047"/>
                        <a:pt x="33058" y="18780"/>
                      </a:cubicBezTo>
                      <a:cubicBezTo>
                        <a:pt x="35226" y="18547"/>
                        <a:pt x="41063" y="16312"/>
                        <a:pt x="45133" y="16712"/>
                      </a:cubicBezTo>
                      <a:cubicBezTo>
                        <a:pt x="47768" y="16945"/>
                        <a:pt x="54873" y="17279"/>
                        <a:pt x="68583" y="24885"/>
                      </a:cubicBezTo>
                      <a:cubicBezTo>
                        <a:pt x="68883" y="24317"/>
                        <a:pt x="73053" y="15444"/>
                        <a:pt x="73053" y="15444"/>
                      </a:cubicBezTo>
                      <a:cubicBezTo>
                        <a:pt x="73053" y="15444"/>
                        <a:pt x="61578" y="11208"/>
                        <a:pt x="58676" y="8306"/>
                      </a:cubicBezTo>
                      <a:cubicBezTo>
                        <a:pt x="55774" y="5437"/>
                        <a:pt x="52338" y="3202"/>
                        <a:pt x="52338" y="32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58"/>
                <p:cNvSpPr/>
                <p:nvPr/>
              </p:nvSpPr>
              <p:spPr>
                <a:xfrm>
                  <a:off x="1567625" y="3567363"/>
                  <a:ext cx="352613" cy="219432"/>
                </a:xfrm>
                <a:custGeom>
                  <a:avLst/>
                  <a:gdLst/>
                  <a:ahLst/>
                  <a:cxnLst/>
                  <a:rect l="l" t="t" r="r" b="b"/>
                  <a:pathLst>
                    <a:path w="7506" h="4671" extrusionOk="0">
                      <a:moveTo>
                        <a:pt x="5071" y="1202"/>
                      </a:moveTo>
                      <a:cubicBezTo>
                        <a:pt x="6138" y="1835"/>
                        <a:pt x="7506" y="3170"/>
                        <a:pt x="7506" y="3170"/>
                      </a:cubicBezTo>
                      <a:cubicBezTo>
                        <a:pt x="7506" y="3170"/>
                        <a:pt x="6972" y="4671"/>
                        <a:pt x="6472" y="4571"/>
                      </a:cubicBezTo>
                      <a:cubicBezTo>
                        <a:pt x="5938" y="4504"/>
                        <a:pt x="2569" y="2202"/>
                        <a:pt x="2069" y="1802"/>
                      </a:cubicBezTo>
                      <a:cubicBezTo>
                        <a:pt x="1" y="1"/>
                        <a:pt x="3937" y="534"/>
                        <a:pt x="5071" y="1202"/>
                      </a:cubicBezTo>
                      <a:close/>
                    </a:path>
                  </a:pathLst>
                </a:custGeom>
                <a:solidFill>
                  <a:srgbClr val="FF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58"/>
                <p:cNvSpPr/>
                <p:nvPr/>
              </p:nvSpPr>
              <p:spPr>
                <a:xfrm>
                  <a:off x="2500052" y="3568960"/>
                  <a:ext cx="277402" cy="233525"/>
                </a:xfrm>
                <a:custGeom>
                  <a:avLst/>
                  <a:gdLst/>
                  <a:ahLst/>
                  <a:cxnLst/>
                  <a:rect l="l" t="t" r="r" b="b"/>
                  <a:pathLst>
                    <a:path w="5905" h="4971" extrusionOk="0">
                      <a:moveTo>
                        <a:pt x="767" y="3469"/>
                      </a:moveTo>
                      <a:cubicBezTo>
                        <a:pt x="1334" y="4203"/>
                        <a:pt x="2735" y="4870"/>
                        <a:pt x="3302" y="4937"/>
                      </a:cubicBezTo>
                      <a:cubicBezTo>
                        <a:pt x="3903" y="4970"/>
                        <a:pt x="5904" y="1768"/>
                        <a:pt x="5070" y="1134"/>
                      </a:cubicBezTo>
                      <a:cubicBezTo>
                        <a:pt x="3669" y="100"/>
                        <a:pt x="2335" y="0"/>
                        <a:pt x="1268" y="634"/>
                      </a:cubicBezTo>
                      <a:cubicBezTo>
                        <a:pt x="434" y="1168"/>
                        <a:pt x="0" y="2502"/>
                        <a:pt x="767" y="3469"/>
                      </a:cubicBezTo>
                      <a:close/>
                    </a:path>
                  </a:pathLst>
                </a:custGeom>
                <a:solidFill>
                  <a:srgbClr val="FF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26" name="Google Shape;1626;p58"/>
            <p:cNvGrpSpPr/>
            <p:nvPr/>
          </p:nvGrpSpPr>
          <p:grpSpPr>
            <a:xfrm>
              <a:off x="5594931" y="922901"/>
              <a:ext cx="1047415" cy="955754"/>
              <a:chOff x="760050" y="2874625"/>
              <a:chExt cx="1485485" cy="1355487"/>
            </a:xfrm>
          </p:grpSpPr>
          <p:sp>
            <p:nvSpPr>
              <p:cNvPr id="1627" name="Google Shape;1627;p58"/>
              <p:cNvSpPr/>
              <p:nvPr/>
            </p:nvSpPr>
            <p:spPr>
              <a:xfrm>
                <a:off x="760050" y="2874625"/>
                <a:ext cx="1356230" cy="1355487"/>
              </a:xfrm>
              <a:custGeom>
                <a:avLst/>
                <a:gdLst/>
                <a:ahLst/>
                <a:cxnLst/>
                <a:rect l="l" t="t" r="r" b="b"/>
                <a:pathLst>
                  <a:path w="60210" h="60177" extrusionOk="0">
                    <a:moveTo>
                      <a:pt x="30055" y="0"/>
                    </a:moveTo>
                    <a:cubicBezTo>
                      <a:pt x="18347" y="0"/>
                      <a:pt x="8206" y="6672"/>
                      <a:pt x="3236" y="16479"/>
                    </a:cubicBezTo>
                    <a:cubicBezTo>
                      <a:pt x="1168" y="20548"/>
                      <a:pt x="0" y="25185"/>
                      <a:pt x="0" y="30089"/>
                    </a:cubicBezTo>
                    <a:cubicBezTo>
                      <a:pt x="0" y="32557"/>
                      <a:pt x="267" y="34925"/>
                      <a:pt x="868" y="37227"/>
                    </a:cubicBezTo>
                    <a:cubicBezTo>
                      <a:pt x="1335" y="39195"/>
                      <a:pt x="2035" y="41097"/>
                      <a:pt x="2869" y="42898"/>
                    </a:cubicBezTo>
                    <a:cubicBezTo>
                      <a:pt x="4070" y="45400"/>
                      <a:pt x="5604" y="47735"/>
                      <a:pt x="7406" y="49836"/>
                    </a:cubicBezTo>
                    <a:cubicBezTo>
                      <a:pt x="12910" y="56174"/>
                      <a:pt x="21049" y="60177"/>
                      <a:pt x="30088" y="60177"/>
                    </a:cubicBezTo>
                    <a:cubicBezTo>
                      <a:pt x="42130" y="60177"/>
                      <a:pt x="52538" y="53138"/>
                      <a:pt x="57308" y="42898"/>
                    </a:cubicBezTo>
                    <a:cubicBezTo>
                      <a:pt x="59143" y="39028"/>
                      <a:pt x="60210" y="34692"/>
                      <a:pt x="60210" y="30122"/>
                    </a:cubicBezTo>
                    <a:cubicBezTo>
                      <a:pt x="60210" y="26519"/>
                      <a:pt x="59576" y="23117"/>
                      <a:pt x="58375" y="19881"/>
                    </a:cubicBezTo>
                    <a:cubicBezTo>
                      <a:pt x="57908" y="18714"/>
                      <a:pt x="57441" y="17580"/>
                      <a:pt x="56874" y="16479"/>
                    </a:cubicBezTo>
                    <a:cubicBezTo>
                      <a:pt x="55707" y="14177"/>
                      <a:pt x="54272" y="12042"/>
                      <a:pt x="52571" y="10141"/>
                    </a:cubicBezTo>
                    <a:cubicBezTo>
                      <a:pt x="47067" y="3903"/>
                      <a:pt x="39028" y="0"/>
                      <a:pt x="30055" y="0"/>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58"/>
              <p:cNvSpPr/>
              <p:nvPr/>
            </p:nvSpPr>
            <p:spPr>
              <a:xfrm>
                <a:off x="889282" y="2874625"/>
                <a:ext cx="1356253" cy="1355487"/>
              </a:xfrm>
              <a:custGeom>
                <a:avLst/>
                <a:gdLst/>
                <a:ahLst/>
                <a:cxnLst/>
                <a:rect l="l" t="t" r="r" b="b"/>
                <a:pathLst>
                  <a:path w="60211" h="60177" extrusionOk="0">
                    <a:moveTo>
                      <a:pt x="30056" y="0"/>
                    </a:moveTo>
                    <a:cubicBezTo>
                      <a:pt x="18347" y="0"/>
                      <a:pt x="8207" y="6672"/>
                      <a:pt x="3270" y="16479"/>
                    </a:cubicBezTo>
                    <a:cubicBezTo>
                      <a:pt x="1168" y="20548"/>
                      <a:pt x="1" y="25185"/>
                      <a:pt x="1" y="30089"/>
                    </a:cubicBezTo>
                    <a:cubicBezTo>
                      <a:pt x="1" y="32557"/>
                      <a:pt x="301" y="34925"/>
                      <a:pt x="868" y="37227"/>
                    </a:cubicBezTo>
                    <a:cubicBezTo>
                      <a:pt x="1335" y="39195"/>
                      <a:pt x="2036" y="41097"/>
                      <a:pt x="2869" y="42898"/>
                    </a:cubicBezTo>
                    <a:cubicBezTo>
                      <a:pt x="4104" y="45400"/>
                      <a:pt x="5638" y="47735"/>
                      <a:pt x="7439" y="49836"/>
                    </a:cubicBezTo>
                    <a:cubicBezTo>
                      <a:pt x="12943" y="56174"/>
                      <a:pt x="21049" y="60177"/>
                      <a:pt x="30122" y="60177"/>
                    </a:cubicBezTo>
                    <a:cubicBezTo>
                      <a:pt x="42164" y="60177"/>
                      <a:pt x="52538" y="53138"/>
                      <a:pt x="57342" y="42898"/>
                    </a:cubicBezTo>
                    <a:cubicBezTo>
                      <a:pt x="59176" y="39028"/>
                      <a:pt x="60210" y="34692"/>
                      <a:pt x="60210" y="30122"/>
                    </a:cubicBezTo>
                    <a:cubicBezTo>
                      <a:pt x="60210" y="26519"/>
                      <a:pt x="59577" y="23117"/>
                      <a:pt x="58376" y="19881"/>
                    </a:cubicBezTo>
                    <a:cubicBezTo>
                      <a:pt x="57909" y="18714"/>
                      <a:pt x="57475" y="17580"/>
                      <a:pt x="56875" y="16479"/>
                    </a:cubicBezTo>
                    <a:cubicBezTo>
                      <a:pt x="55707" y="14177"/>
                      <a:pt x="54306" y="12042"/>
                      <a:pt x="52572" y="10141"/>
                    </a:cubicBezTo>
                    <a:cubicBezTo>
                      <a:pt x="47068" y="3903"/>
                      <a:pt x="39029" y="0"/>
                      <a:pt x="30056"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58"/>
              <p:cNvSpPr/>
              <p:nvPr/>
            </p:nvSpPr>
            <p:spPr>
              <a:xfrm>
                <a:off x="992992" y="2979078"/>
                <a:ext cx="1149608" cy="1148865"/>
              </a:xfrm>
              <a:custGeom>
                <a:avLst/>
                <a:gdLst/>
                <a:ahLst/>
                <a:cxnLst/>
                <a:rect l="l" t="t" r="r" b="b"/>
                <a:pathLst>
                  <a:path w="51037" h="51004" extrusionOk="0">
                    <a:moveTo>
                      <a:pt x="25518" y="0"/>
                    </a:moveTo>
                    <a:cubicBezTo>
                      <a:pt x="11408" y="0"/>
                      <a:pt x="0" y="11408"/>
                      <a:pt x="0" y="25518"/>
                    </a:cubicBezTo>
                    <a:cubicBezTo>
                      <a:pt x="0" y="28687"/>
                      <a:pt x="567" y="31756"/>
                      <a:pt x="1668" y="34558"/>
                    </a:cubicBezTo>
                    <a:cubicBezTo>
                      <a:pt x="3336" y="38895"/>
                      <a:pt x="6104" y="42697"/>
                      <a:pt x="9707" y="45533"/>
                    </a:cubicBezTo>
                    <a:cubicBezTo>
                      <a:pt x="10441" y="46100"/>
                      <a:pt x="11241" y="46700"/>
                      <a:pt x="12075" y="47201"/>
                    </a:cubicBezTo>
                    <a:cubicBezTo>
                      <a:pt x="14544" y="48735"/>
                      <a:pt x="17279" y="49802"/>
                      <a:pt x="20248" y="50436"/>
                    </a:cubicBezTo>
                    <a:cubicBezTo>
                      <a:pt x="20681" y="50536"/>
                      <a:pt x="21048" y="50603"/>
                      <a:pt x="21449" y="50636"/>
                    </a:cubicBezTo>
                    <a:cubicBezTo>
                      <a:pt x="22783" y="50870"/>
                      <a:pt x="24117" y="51003"/>
                      <a:pt x="25518" y="51003"/>
                    </a:cubicBezTo>
                    <a:cubicBezTo>
                      <a:pt x="39595" y="51003"/>
                      <a:pt x="51036" y="39562"/>
                      <a:pt x="51036" y="25485"/>
                    </a:cubicBezTo>
                    <a:cubicBezTo>
                      <a:pt x="51036" y="22583"/>
                      <a:pt x="50569" y="19848"/>
                      <a:pt x="49635" y="17346"/>
                    </a:cubicBezTo>
                    <a:cubicBezTo>
                      <a:pt x="48568" y="14110"/>
                      <a:pt x="46867" y="11208"/>
                      <a:pt x="44632" y="8706"/>
                    </a:cubicBezTo>
                    <a:cubicBezTo>
                      <a:pt x="44031" y="7939"/>
                      <a:pt x="43298" y="7272"/>
                      <a:pt x="42597" y="6605"/>
                    </a:cubicBezTo>
                    <a:cubicBezTo>
                      <a:pt x="39261" y="3569"/>
                      <a:pt x="35092" y="1401"/>
                      <a:pt x="30455" y="500"/>
                    </a:cubicBezTo>
                    <a:cubicBezTo>
                      <a:pt x="28854" y="167"/>
                      <a:pt x="27219" y="0"/>
                      <a:pt x="25518" y="0"/>
                    </a:cubicBezTo>
                    <a:close/>
                  </a:path>
                </a:pathLst>
              </a:custGeom>
              <a:solidFill>
                <a:srgbClr val="FB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58"/>
              <p:cNvSpPr/>
              <p:nvPr/>
            </p:nvSpPr>
            <p:spPr>
              <a:xfrm>
                <a:off x="1246192" y="3142865"/>
                <a:ext cx="626668" cy="818266"/>
              </a:xfrm>
              <a:custGeom>
                <a:avLst/>
                <a:gdLst/>
                <a:ahLst/>
                <a:cxnLst/>
                <a:rect l="l" t="t" r="r" b="b"/>
                <a:pathLst>
                  <a:path w="27821" h="36327" extrusionOk="0">
                    <a:moveTo>
                      <a:pt x="14311" y="9608"/>
                    </a:moveTo>
                    <a:cubicBezTo>
                      <a:pt x="16512" y="9608"/>
                      <a:pt x="17847" y="10142"/>
                      <a:pt x="18213" y="11276"/>
                    </a:cubicBezTo>
                    <a:cubicBezTo>
                      <a:pt x="18280" y="11543"/>
                      <a:pt x="18347" y="11776"/>
                      <a:pt x="18347" y="12076"/>
                    </a:cubicBezTo>
                    <a:cubicBezTo>
                      <a:pt x="18347" y="12977"/>
                      <a:pt x="18013" y="13644"/>
                      <a:pt x="17346" y="14111"/>
                    </a:cubicBezTo>
                    <a:cubicBezTo>
                      <a:pt x="16679" y="14578"/>
                      <a:pt x="15712" y="14778"/>
                      <a:pt x="14511" y="14778"/>
                    </a:cubicBezTo>
                    <a:lnTo>
                      <a:pt x="11909" y="14778"/>
                    </a:lnTo>
                    <a:lnTo>
                      <a:pt x="11909" y="9608"/>
                    </a:lnTo>
                    <a:close/>
                    <a:moveTo>
                      <a:pt x="14711" y="20449"/>
                    </a:moveTo>
                    <a:cubicBezTo>
                      <a:pt x="16079" y="20449"/>
                      <a:pt x="17146" y="20682"/>
                      <a:pt x="17847" y="21216"/>
                    </a:cubicBezTo>
                    <a:cubicBezTo>
                      <a:pt x="18547" y="21683"/>
                      <a:pt x="18914" y="22450"/>
                      <a:pt x="18914" y="23418"/>
                    </a:cubicBezTo>
                    <a:cubicBezTo>
                      <a:pt x="18914" y="25453"/>
                      <a:pt x="17580" y="26487"/>
                      <a:pt x="14878" y="26487"/>
                    </a:cubicBezTo>
                    <a:lnTo>
                      <a:pt x="11876" y="26487"/>
                    </a:lnTo>
                    <a:lnTo>
                      <a:pt x="11876" y="20449"/>
                    </a:lnTo>
                    <a:close/>
                    <a:moveTo>
                      <a:pt x="6639" y="1"/>
                    </a:moveTo>
                    <a:lnTo>
                      <a:pt x="6639" y="3704"/>
                    </a:lnTo>
                    <a:lnTo>
                      <a:pt x="0" y="3704"/>
                    </a:lnTo>
                    <a:lnTo>
                      <a:pt x="0" y="9174"/>
                    </a:lnTo>
                    <a:lnTo>
                      <a:pt x="3336" y="9174"/>
                    </a:lnTo>
                    <a:lnTo>
                      <a:pt x="3336" y="26954"/>
                    </a:lnTo>
                    <a:lnTo>
                      <a:pt x="0" y="26954"/>
                    </a:lnTo>
                    <a:lnTo>
                      <a:pt x="0" y="32458"/>
                    </a:lnTo>
                    <a:lnTo>
                      <a:pt x="6639" y="32458"/>
                    </a:lnTo>
                    <a:lnTo>
                      <a:pt x="6639" y="36327"/>
                    </a:lnTo>
                    <a:lnTo>
                      <a:pt x="9707" y="36327"/>
                    </a:lnTo>
                    <a:lnTo>
                      <a:pt x="9707" y="32458"/>
                    </a:lnTo>
                    <a:lnTo>
                      <a:pt x="12910" y="32458"/>
                    </a:lnTo>
                    <a:lnTo>
                      <a:pt x="12910" y="36327"/>
                    </a:lnTo>
                    <a:lnTo>
                      <a:pt x="15979" y="36327"/>
                    </a:lnTo>
                    <a:lnTo>
                      <a:pt x="15979" y="32458"/>
                    </a:lnTo>
                    <a:cubicBezTo>
                      <a:pt x="19581" y="32424"/>
                      <a:pt x="22416" y="31657"/>
                      <a:pt x="24551" y="30223"/>
                    </a:cubicBezTo>
                    <a:cubicBezTo>
                      <a:pt x="26720" y="28722"/>
                      <a:pt x="27820" y="26653"/>
                      <a:pt x="27820" y="24052"/>
                    </a:cubicBezTo>
                    <a:cubicBezTo>
                      <a:pt x="27754" y="22317"/>
                      <a:pt x="27287" y="20883"/>
                      <a:pt x="26419" y="19782"/>
                    </a:cubicBezTo>
                    <a:cubicBezTo>
                      <a:pt x="25552" y="18714"/>
                      <a:pt x="24084" y="17914"/>
                      <a:pt x="22150" y="17413"/>
                    </a:cubicBezTo>
                    <a:lnTo>
                      <a:pt x="22150" y="17213"/>
                    </a:lnTo>
                    <a:cubicBezTo>
                      <a:pt x="23651" y="16880"/>
                      <a:pt x="24852" y="16112"/>
                      <a:pt x="25752" y="14978"/>
                    </a:cubicBezTo>
                    <a:cubicBezTo>
                      <a:pt x="26686" y="13878"/>
                      <a:pt x="27153" y="12477"/>
                      <a:pt x="27153" y="10875"/>
                    </a:cubicBezTo>
                    <a:cubicBezTo>
                      <a:pt x="27153" y="8407"/>
                      <a:pt x="26086" y="6606"/>
                      <a:pt x="24018" y="5438"/>
                    </a:cubicBezTo>
                    <a:cubicBezTo>
                      <a:pt x="23817" y="5305"/>
                      <a:pt x="23551" y="5205"/>
                      <a:pt x="23350" y="5105"/>
                    </a:cubicBezTo>
                    <a:cubicBezTo>
                      <a:pt x="21549" y="4304"/>
                      <a:pt x="19081" y="3870"/>
                      <a:pt x="15979" y="3737"/>
                    </a:cubicBezTo>
                    <a:lnTo>
                      <a:pt x="15979" y="1"/>
                    </a:lnTo>
                    <a:lnTo>
                      <a:pt x="12910" y="1"/>
                    </a:lnTo>
                    <a:lnTo>
                      <a:pt x="12910" y="3737"/>
                    </a:lnTo>
                    <a:lnTo>
                      <a:pt x="9707" y="3737"/>
                    </a:lnTo>
                    <a:lnTo>
                      <a:pt x="970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31" name="Google Shape;1631;p58"/>
          <p:cNvGrpSpPr/>
          <p:nvPr/>
        </p:nvGrpSpPr>
        <p:grpSpPr>
          <a:xfrm>
            <a:off x="7230768" y="3712942"/>
            <a:ext cx="480951" cy="493217"/>
            <a:chOff x="5361627" y="2078536"/>
            <a:chExt cx="480951" cy="493217"/>
          </a:xfrm>
        </p:grpSpPr>
        <p:sp>
          <p:nvSpPr>
            <p:cNvPr id="1632" name="Google Shape;1632;p58"/>
            <p:cNvSpPr/>
            <p:nvPr/>
          </p:nvSpPr>
          <p:spPr>
            <a:xfrm rot="798727">
              <a:off x="5391144" y="2103070"/>
              <a:ext cx="246378" cy="285136"/>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58"/>
            <p:cNvSpPr/>
            <p:nvPr/>
          </p:nvSpPr>
          <p:spPr>
            <a:xfrm rot="798727">
              <a:off x="5667712" y="2375480"/>
              <a:ext cx="156157" cy="180723"/>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4" name="Google Shape;1634;p58"/>
          <p:cNvGrpSpPr/>
          <p:nvPr/>
        </p:nvGrpSpPr>
        <p:grpSpPr>
          <a:xfrm>
            <a:off x="7878033" y="762250"/>
            <a:ext cx="480951" cy="493217"/>
            <a:chOff x="6643327" y="773111"/>
            <a:chExt cx="480951" cy="493217"/>
          </a:xfrm>
        </p:grpSpPr>
        <p:sp>
          <p:nvSpPr>
            <p:cNvPr id="1635" name="Google Shape;1635;p58"/>
            <p:cNvSpPr/>
            <p:nvPr/>
          </p:nvSpPr>
          <p:spPr>
            <a:xfrm rot="798727">
              <a:off x="6672844" y="797645"/>
              <a:ext cx="246378" cy="285136"/>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58"/>
            <p:cNvSpPr/>
            <p:nvPr/>
          </p:nvSpPr>
          <p:spPr>
            <a:xfrm rot="798727">
              <a:off x="6949412" y="1070055"/>
              <a:ext cx="156157" cy="180723"/>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516220" y="815581"/>
            <a:ext cx="6256361" cy="3785652"/>
          </a:xfrm>
          <a:prstGeom prst="rect">
            <a:avLst/>
          </a:prstGeom>
        </p:spPr>
        <p:txBody>
          <a:bodyPr wrap="square">
            <a:spAutoFit/>
          </a:bodyPr>
          <a:lstStyle/>
          <a:p>
            <a:pPr algn="just">
              <a:lnSpc>
                <a:spcPct val="150000"/>
              </a:lnSpc>
            </a:pPr>
            <a:r>
              <a:rPr lang="vi-VN" sz="2000" dirty="0" smtClean="0"/>
              <a:t>c</a:t>
            </a:r>
            <a:r>
              <a:rPr lang="en-US" sz="2000" dirty="0" smtClean="0"/>
              <a:t>)</a:t>
            </a:r>
            <a:r>
              <a:rPr lang="vi-VN" sz="2000" dirty="0" smtClean="0"/>
              <a:t> </a:t>
            </a:r>
            <a:r>
              <a:rPr lang="vi-VN" sz="2000" dirty="0"/>
              <a:t>Anh Nam làm việc ở một ngân hàng với mức thu nhập chịu thuế đều đặn là 28 triệu đồng</a:t>
            </a:r>
            <a:r>
              <a:rPr lang="vi-VN" sz="2000" dirty="0" smtClean="0"/>
              <a:t>/</a:t>
            </a:r>
            <a:r>
              <a:rPr lang="en-US" sz="2000" dirty="0" smtClean="0"/>
              <a:t> </a:t>
            </a:r>
            <a:r>
              <a:rPr lang="vi-VN" sz="2000" dirty="0" smtClean="0"/>
              <a:t>tháng </a:t>
            </a:r>
            <a:r>
              <a:rPr lang="vi-VN" sz="2000" dirty="0"/>
              <a:t>và có một người phụ thuộc (một con nhỏ dưới 18 tuổi). Hãy giúp anh Nam tính số thuế thu nhập cá nhân mà anh phải nộp trong một năm, biết rằng các khoản giảm trừ được tính bao gồm giảm trừ bản thân cho anh Nam (11 triệu đồng</a:t>
            </a:r>
            <a:r>
              <a:rPr lang="vi-VN" sz="2000" dirty="0" smtClean="0"/>
              <a:t>/</a:t>
            </a:r>
            <a:r>
              <a:rPr lang="en-US" sz="2000" dirty="0" smtClean="0"/>
              <a:t> </a:t>
            </a:r>
            <a:r>
              <a:rPr lang="vi-VN" sz="2000" dirty="0" smtClean="0"/>
              <a:t>tháng</a:t>
            </a:r>
            <a:r>
              <a:rPr lang="vi-VN" sz="2000" dirty="0"/>
              <a:t>) và giảm trừ người phụ thuộc (4,4 triệu đồng</a:t>
            </a:r>
            <a:r>
              <a:rPr lang="vi-VN" sz="2000" dirty="0" smtClean="0"/>
              <a:t>/</a:t>
            </a:r>
            <a:r>
              <a:rPr lang="en-US" sz="2000" dirty="0" smtClean="0"/>
              <a:t> </a:t>
            </a:r>
            <a:r>
              <a:rPr lang="vi-VN" sz="2000" dirty="0" smtClean="0"/>
              <a:t>tháng </a:t>
            </a:r>
            <a:r>
              <a:rPr lang="vi-VN" sz="2000" dirty="0"/>
              <a:t>cho mỗi người phụ thuộc).</a:t>
            </a:r>
            <a:endParaRPr lang="en-US" sz="2000" dirty="0"/>
          </a:p>
        </p:txBody>
      </p:sp>
    </p:spTree>
    <p:extLst>
      <p:ext uri="{BB962C8B-B14F-4D97-AF65-F5344CB8AC3E}">
        <p14:creationId xmlns:p14="http://schemas.microsoft.com/office/powerpoint/2010/main" val="38336744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3"/>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11"/>
        <p:cNvGrpSpPr/>
        <p:nvPr/>
      </p:nvGrpSpPr>
      <p:grpSpPr>
        <a:xfrm>
          <a:off x="0" y="0"/>
          <a:ext cx="0" cy="0"/>
          <a:chOff x="0" y="0"/>
          <a:chExt cx="0" cy="0"/>
        </a:xfrm>
      </p:grpSpPr>
      <p:grpSp>
        <p:nvGrpSpPr>
          <p:cNvPr id="1315" name="Google Shape;1315;p53"/>
          <p:cNvGrpSpPr/>
          <p:nvPr/>
        </p:nvGrpSpPr>
        <p:grpSpPr>
          <a:xfrm>
            <a:off x="5954727" y="151492"/>
            <a:ext cx="2578326" cy="1576115"/>
            <a:chOff x="493900" y="875944"/>
            <a:chExt cx="4989912" cy="3050303"/>
          </a:xfrm>
        </p:grpSpPr>
        <p:sp>
          <p:nvSpPr>
            <p:cNvPr id="1316" name="Google Shape;1316;p53"/>
            <p:cNvSpPr/>
            <p:nvPr/>
          </p:nvSpPr>
          <p:spPr>
            <a:xfrm>
              <a:off x="1225394" y="3419109"/>
              <a:ext cx="296737" cy="507135"/>
            </a:xfrm>
            <a:custGeom>
              <a:avLst/>
              <a:gdLst/>
              <a:ahLst/>
              <a:cxnLst/>
              <a:rect l="l" t="t" r="r" b="b"/>
              <a:pathLst>
                <a:path w="10974" h="18755" extrusionOk="0">
                  <a:moveTo>
                    <a:pt x="0" y="0"/>
                  </a:moveTo>
                  <a:lnTo>
                    <a:pt x="0" y="18755"/>
                  </a:lnTo>
                  <a:lnTo>
                    <a:pt x="10973" y="18755"/>
                  </a:lnTo>
                  <a:lnTo>
                    <a:pt x="109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53"/>
            <p:cNvSpPr/>
            <p:nvPr/>
          </p:nvSpPr>
          <p:spPr>
            <a:xfrm>
              <a:off x="1660986" y="3562937"/>
              <a:ext cx="297575" cy="363309"/>
            </a:xfrm>
            <a:custGeom>
              <a:avLst/>
              <a:gdLst/>
              <a:ahLst/>
              <a:cxnLst/>
              <a:rect l="l" t="t" r="r" b="b"/>
              <a:pathLst>
                <a:path w="11005" h="13436" extrusionOk="0">
                  <a:moveTo>
                    <a:pt x="1" y="1"/>
                  </a:moveTo>
                  <a:lnTo>
                    <a:pt x="1" y="13436"/>
                  </a:lnTo>
                  <a:lnTo>
                    <a:pt x="11004" y="13436"/>
                  </a:lnTo>
                  <a:lnTo>
                    <a:pt x="110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53"/>
            <p:cNvSpPr/>
            <p:nvPr/>
          </p:nvSpPr>
          <p:spPr>
            <a:xfrm>
              <a:off x="2097443" y="3281853"/>
              <a:ext cx="297548" cy="644390"/>
            </a:xfrm>
            <a:custGeom>
              <a:avLst/>
              <a:gdLst/>
              <a:ahLst/>
              <a:cxnLst/>
              <a:rect l="l" t="t" r="r" b="b"/>
              <a:pathLst>
                <a:path w="11004" h="23831" extrusionOk="0">
                  <a:moveTo>
                    <a:pt x="0" y="0"/>
                  </a:moveTo>
                  <a:lnTo>
                    <a:pt x="0" y="23831"/>
                  </a:lnTo>
                  <a:lnTo>
                    <a:pt x="11003" y="23831"/>
                  </a:lnTo>
                  <a:lnTo>
                    <a:pt x="110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3"/>
            <p:cNvSpPr/>
            <p:nvPr/>
          </p:nvSpPr>
          <p:spPr>
            <a:xfrm>
              <a:off x="2533873" y="3173367"/>
              <a:ext cx="296710" cy="752875"/>
            </a:xfrm>
            <a:custGeom>
              <a:avLst/>
              <a:gdLst/>
              <a:ahLst/>
              <a:cxnLst/>
              <a:rect l="l" t="t" r="r" b="b"/>
              <a:pathLst>
                <a:path w="10973" h="27843" extrusionOk="0">
                  <a:moveTo>
                    <a:pt x="0" y="0"/>
                  </a:moveTo>
                  <a:lnTo>
                    <a:pt x="0" y="27843"/>
                  </a:lnTo>
                  <a:lnTo>
                    <a:pt x="10973" y="27843"/>
                  </a:lnTo>
                  <a:lnTo>
                    <a:pt x="109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3"/>
            <p:cNvSpPr/>
            <p:nvPr/>
          </p:nvSpPr>
          <p:spPr>
            <a:xfrm>
              <a:off x="493900" y="1913371"/>
              <a:ext cx="3916365" cy="2011208"/>
            </a:xfrm>
            <a:custGeom>
              <a:avLst/>
              <a:gdLst/>
              <a:ahLst/>
              <a:cxnLst/>
              <a:rect l="l" t="t" r="r" b="b"/>
              <a:pathLst>
                <a:path w="144836" h="74379" fill="none" extrusionOk="0">
                  <a:moveTo>
                    <a:pt x="0" y="1"/>
                  </a:moveTo>
                  <a:lnTo>
                    <a:pt x="0" y="74379"/>
                  </a:lnTo>
                  <a:lnTo>
                    <a:pt x="144836" y="74379"/>
                  </a:lnTo>
                </a:path>
              </a:pathLst>
            </a:custGeom>
            <a:noFill/>
            <a:ln w="1367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3"/>
            <p:cNvSpPr/>
            <p:nvPr/>
          </p:nvSpPr>
          <p:spPr>
            <a:xfrm>
              <a:off x="591705" y="1802425"/>
              <a:ext cx="3699396" cy="1869005"/>
            </a:xfrm>
            <a:custGeom>
              <a:avLst/>
              <a:gdLst/>
              <a:ahLst/>
              <a:cxnLst/>
              <a:rect l="l" t="t" r="r" b="b"/>
              <a:pathLst>
                <a:path w="136812" h="69120" extrusionOk="0">
                  <a:moveTo>
                    <a:pt x="136142" y="943"/>
                  </a:moveTo>
                  <a:cubicBezTo>
                    <a:pt x="135626" y="304"/>
                    <a:pt x="134866" y="0"/>
                    <a:pt x="134076" y="61"/>
                  </a:cubicBezTo>
                  <a:lnTo>
                    <a:pt x="120853" y="1186"/>
                  </a:lnTo>
                  <a:cubicBezTo>
                    <a:pt x="119972" y="1247"/>
                    <a:pt x="119182" y="1824"/>
                    <a:pt x="118817" y="2675"/>
                  </a:cubicBezTo>
                  <a:cubicBezTo>
                    <a:pt x="118483" y="3496"/>
                    <a:pt x="118635" y="4468"/>
                    <a:pt x="119212" y="5137"/>
                  </a:cubicBezTo>
                  <a:lnTo>
                    <a:pt x="122008" y="8450"/>
                  </a:lnTo>
                  <a:lnTo>
                    <a:pt x="102038" y="23405"/>
                  </a:lnTo>
                  <a:lnTo>
                    <a:pt x="94592" y="15289"/>
                  </a:lnTo>
                  <a:cubicBezTo>
                    <a:pt x="93619" y="14195"/>
                    <a:pt x="91947" y="14013"/>
                    <a:pt x="90762" y="14894"/>
                  </a:cubicBezTo>
                  <a:lnTo>
                    <a:pt x="48572" y="45533"/>
                  </a:lnTo>
                  <a:lnTo>
                    <a:pt x="37235" y="37539"/>
                  </a:lnTo>
                  <a:cubicBezTo>
                    <a:pt x="36171" y="36779"/>
                    <a:pt x="34742" y="36840"/>
                    <a:pt x="33739" y="37660"/>
                  </a:cubicBezTo>
                  <a:lnTo>
                    <a:pt x="1429" y="63983"/>
                  </a:lnTo>
                  <a:cubicBezTo>
                    <a:pt x="182" y="64986"/>
                    <a:pt x="0" y="66810"/>
                    <a:pt x="1034" y="68056"/>
                  </a:cubicBezTo>
                  <a:cubicBezTo>
                    <a:pt x="1581" y="68755"/>
                    <a:pt x="2432" y="69120"/>
                    <a:pt x="3283" y="69120"/>
                  </a:cubicBezTo>
                  <a:cubicBezTo>
                    <a:pt x="3921" y="69120"/>
                    <a:pt x="4559" y="68907"/>
                    <a:pt x="5107" y="68451"/>
                  </a:cubicBezTo>
                  <a:lnTo>
                    <a:pt x="35685" y="43557"/>
                  </a:lnTo>
                  <a:lnTo>
                    <a:pt x="46931" y="51460"/>
                  </a:lnTo>
                  <a:cubicBezTo>
                    <a:pt x="47965" y="52190"/>
                    <a:pt x="49302" y="52190"/>
                    <a:pt x="50305" y="51460"/>
                  </a:cubicBezTo>
                  <a:lnTo>
                    <a:pt x="92069" y="21095"/>
                  </a:lnTo>
                  <a:lnTo>
                    <a:pt x="99516" y="29241"/>
                  </a:lnTo>
                  <a:cubicBezTo>
                    <a:pt x="100519" y="30335"/>
                    <a:pt x="102190" y="30487"/>
                    <a:pt x="103406" y="29606"/>
                  </a:cubicBezTo>
                  <a:lnTo>
                    <a:pt x="125778" y="12858"/>
                  </a:lnTo>
                  <a:lnTo>
                    <a:pt x="128847" y="16475"/>
                  </a:lnTo>
                  <a:cubicBezTo>
                    <a:pt x="129334" y="17022"/>
                    <a:pt x="130003" y="17326"/>
                    <a:pt x="130702" y="17326"/>
                  </a:cubicBezTo>
                  <a:cubicBezTo>
                    <a:pt x="130884" y="17326"/>
                    <a:pt x="131036" y="17326"/>
                    <a:pt x="131218" y="17265"/>
                  </a:cubicBezTo>
                  <a:cubicBezTo>
                    <a:pt x="132069" y="17083"/>
                    <a:pt x="132769" y="16444"/>
                    <a:pt x="133012" y="15593"/>
                  </a:cubicBezTo>
                  <a:lnTo>
                    <a:pt x="136598" y="3131"/>
                  </a:lnTo>
                  <a:cubicBezTo>
                    <a:pt x="136811" y="2371"/>
                    <a:pt x="136629" y="1551"/>
                    <a:pt x="136142" y="9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3"/>
            <p:cNvSpPr/>
            <p:nvPr/>
          </p:nvSpPr>
          <p:spPr>
            <a:xfrm>
              <a:off x="2969465" y="2885686"/>
              <a:ext cx="297575" cy="1040553"/>
            </a:xfrm>
            <a:custGeom>
              <a:avLst/>
              <a:gdLst/>
              <a:ahLst/>
              <a:cxnLst/>
              <a:rect l="l" t="t" r="r" b="b"/>
              <a:pathLst>
                <a:path w="11005" h="38482" extrusionOk="0">
                  <a:moveTo>
                    <a:pt x="1" y="1"/>
                  </a:moveTo>
                  <a:lnTo>
                    <a:pt x="1" y="38482"/>
                  </a:lnTo>
                  <a:lnTo>
                    <a:pt x="11004" y="38482"/>
                  </a:lnTo>
                  <a:lnTo>
                    <a:pt x="110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3"/>
            <p:cNvSpPr/>
            <p:nvPr/>
          </p:nvSpPr>
          <p:spPr>
            <a:xfrm>
              <a:off x="3405895" y="3179100"/>
              <a:ext cx="296737" cy="747142"/>
            </a:xfrm>
            <a:custGeom>
              <a:avLst/>
              <a:gdLst/>
              <a:ahLst/>
              <a:cxnLst/>
              <a:rect l="l" t="t" r="r" b="b"/>
              <a:pathLst>
                <a:path w="10974" h="27631" extrusionOk="0">
                  <a:moveTo>
                    <a:pt x="1" y="1"/>
                  </a:moveTo>
                  <a:lnTo>
                    <a:pt x="1" y="27631"/>
                  </a:lnTo>
                  <a:lnTo>
                    <a:pt x="10974" y="27631"/>
                  </a:lnTo>
                  <a:lnTo>
                    <a:pt x="109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4" name="Google Shape;1324;p53"/>
            <p:cNvGrpSpPr/>
            <p:nvPr/>
          </p:nvGrpSpPr>
          <p:grpSpPr>
            <a:xfrm flipH="1">
              <a:off x="4343405" y="875944"/>
              <a:ext cx="1140407" cy="1040607"/>
              <a:chOff x="760050" y="2874625"/>
              <a:chExt cx="1485485" cy="1355487"/>
            </a:xfrm>
          </p:grpSpPr>
          <p:sp>
            <p:nvSpPr>
              <p:cNvPr id="1325" name="Google Shape;1325;p53"/>
              <p:cNvSpPr/>
              <p:nvPr/>
            </p:nvSpPr>
            <p:spPr>
              <a:xfrm>
                <a:off x="760050" y="2874625"/>
                <a:ext cx="1356230" cy="1355487"/>
              </a:xfrm>
              <a:custGeom>
                <a:avLst/>
                <a:gdLst/>
                <a:ahLst/>
                <a:cxnLst/>
                <a:rect l="l" t="t" r="r" b="b"/>
                <a:pathLst>
                  <a:path w="60210" h="60177" extrusionOk="0">
                    <a:moveTo>
                      <a:pt x="30055" y="0"/>
                    </a:moveTo>
                    <a:cubicBezTo>
                      <a:pt x="18347" y="0"/>
                      <a:pt x="8206" y="6672"/>
                      <a:pt x="3236" y="16479"/>
                    </a:cubicBezTo>
                    <a:cubicBezTo>
                      <a:pt x="1168" y="20548"/>
                      <a:pt x="0" y="25185"/>
                      <a:pt x="0" y="30089"/>
                    </a:cubicBezTo>
                    <a:cubicBezTo>
                      <a:pt x="0" y="32557"/>
                      <a:pt x="267" y="34925"/>
                      <a:pt x="868" y="37227"/>
                    </a:cubicBezTo>
                    <a:cubicBezTo>
                      <a:pt x="1335" y="39195"/>
                      <a:pt x="2035" y="41097"/>
                      <a:pt x="2869" y="42898"/>
                    </a:cubicBezTo>
                    <a:cubicBezTo>
                      <a:pt x="4070" y="45400"/>
                      <a:pt x="5604" y="47735"/>
                      <a:pt x="7406" y="49836"/>
                    </a:cubicBezTo>
                    <a:cubicBezTo>
                      <a:pt x="12910" y="56174"/>
                      <a:pt x="21049" y="60177"/>
                      <a:pt x="30088" y="60177"/>
                    </a:cubicBezTo>
                    <a:cubicBezTo>
                      <a:pt x="42130" y="60177"/>
                      <a:pt x="52538" y="53138"/>
                      <a:pt x="57308" y="42898"/>
                    </a:cubicBezTo>
                    <a:cubicBezTo>
                      <a:pt x="59143" y="39028"/>
                      <a:pt x="60210" y="34692"/>
                      <a:pt x="60210" y="30122"/>
                    </a:cubicBezTo>
                    <a:cubicBezTo>
                      <a:pt x="60210" y="26519"/>
                      <a:pt x="59576" y="23117"/>
                      <a:pt x="58375" y="19881"/>
                    </a:cubicBezTo>
                    <a:cubicBezTo>
                      <a:pt x="57908" y="18714"/>
                      <a:pt x="57441" y="17580"/>
                      <a:pt x="56874" y="16479"/>
                    </a:cubicBezTo>
                    <a:cubicBezTo>
                      <a:pt x="55707" y="14177"/>
                      <a:pt x="54272" y="12042"/>
                      <a:pt x="52571" y="10141"/>
                    </a:cubicBezTo>
                    <a:cubicBezTo>
                      <a:pt x="47067" y="3903"/>
                      <a:pt x="39028" y="0"/>
                      <a:pt x="30055" y="0"/>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3"/>
              <p:cNvSpPr/>
              <p:nvPr/>
            </p:nvSpPr>
            <p:spPr>
              <a:xfrm>
                <a:off x="889282" y="2874625"/>
                <a:ext cx="1356253" cy="1355487"/>
              </a:xfrm>
              <a:custGeom>
                <a:avLst/>
                <a:gdLst/>
                <a:ahLst/>
                <a:cxnLst/>
                <a:rect l="l" t="t" r="r" b="b"/>
                <a:pathLst>
                  <a:path w="60211" h="60177" extrusionOk="0">
                    <a:moveTo>
                      <a:pt x="30056" y="0"/>
                    </a:moveTo>
                    <a:cubicBezTo>
                      <a:pt x="18347" y="0"/>
                      <a:pt x="8207" y="6672"/>
                      <a:pt x="3270" y="16479"/>
                    </a:cubicBezTo>
                    <a:cubicBezTo>
                      <a:pt x="1168" y="20548"/>
                      <a:pt x="1" y="25185"/>
                      <a:pt x="1" y="30089"/>
                    </a:cubicBezTo>
                    <a:cubicBezTo>
                      <a:pt x="1" y="32557"/>
                      <a:pt x="301" y="34925"/>
                      <a:pt x="868" y="37227"/>
                    </a:cubicBezTo>
                    <a:cubicBezTo>
                      <a:pt x="1335" y="39195"/>
                      <a:pt x="2036" y="41097"/>
                      <a:pt x="2869" y="42898"/>
                    </a:cubicBezTo>
                    <a:cubicBezTo>
                      <a:pt x="4104" y="45400"/>
                      <a:pt x="5638" y="47735"/>
                      <a:pt x="7439" y="49836"/>
                    </a:cubicBezTo>
                    <a:cubicBezTo>
                      <a:pt x="12943" y="56174"/>
                      <a:pt x="21049" y="60177"/>
                      <a:pt x="30122" y="60177"/>
                    </a:cubicBezTo>
                    <a:cubicBezTo>
                      <a:pt x="42164" y="60177"/>
                      <a:pt x="52538" y="53138"/>
                      <a:pt x="57342" y="42898"/>
                    </a:cubicBezTo>
                    <a:cubicBezTo>
                      <a:pt x="59176" y="39028"/>
                      <a:pt x="60210" y="34692"/>
                      <a:pt x="60210" y="30122"/>
                    </a:cubicBezTo>
                    <a:cubicBezTo>
                      <a:pt x="60210" y="26519"/>
                      <a:pt x="59577" y="23117"/>
                      <a:pt x="58376" y="19881"/>
                    </a:cubicBezTo>
                    <a:cubicBezTo>
                      <a:pt x="57909" y="18714"/>
                      <a:pt x="57475" y="17580"/>
                      <a:pt x="56875" y="16479"/>
                    </a:cubicBezTo>
                    <a:cubicBezTo>
                      <a:pt x="55707" y="14177"/>
                      <a:pt x="54306" y="12042"/>
                      <a:pt x="52572" y="10141"/>
                    </a:cubicBezTo>
                    <a:cubicBezTo>
                      <a:pt x="47068" y="3903"/>
                      <a:pt x="39029" y="0"/>
                      <a:pt x="30056"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3"/>
              <p:cNvSpPr/>
              <p:nvPr/>
            </p:nvSpPr>
            <p:spPr>
              <a:xfrm>
                <a:off x="992992" y="2979078"/>
                <a:ext cx="1149608" cy="1148865"/>
              </a:xfrm>
              <a:custGeom>
                <a:avLst/>
                <a:gdLst/>
                <a:ahLst/>
                <a:cxnLst/>
                <a:rect l="l" t="t" r="r" b="b"/>
                <a:pathLst>
                  <a:path w="51037" h="51004" extrusionOk="0">
                    <a:moveTo>
                      <a:pt x="25518" y="0"/>
                    </a:moveTo>
                    <a:cubicBezTo>
                      <a:pt x="11408" y="0"/>
                      <a:pt x="0" y="11408"/>
                      <a:pt x="0" y="25518"/>
                    </a:cubicBezTo>
                    <a:cubicBezTo>
                      <a:pt x="0" y="28687"/>
                      <a:pt x="567" y="31756"/>
                      <a:pt x="1668" y="34558"/>
                    </a:cubicBezTo>
                    <a:cubicBezTo>
                      <a:pt x="3336" y="38895"/>
                      <a:pt x="6104" y="42697"/>
                      <a:pt x="9707" y="45533"/>
                    </a:cubicBezTo>
                    <a:cubicBezTo>
                      <a:pt x="10441" y="46100"/>
                      <a:pt x="11241" y="46700"/>
                      <a:pt x="12075" y="47201"/>
                    </a:cubicBezTo>
                    <a:cubicBezTo>
                      <a:pt x="14544" y="48735"/>
                      <a:pt x="17279" y="49802"/>
                      <a:pt x="20248" y="50436"/>
                    </a:cubicBezTo>
                    <a:cubicBezTo>
                      <a:pt x="20681" y="50536"/>
                      <a:pt x="21048" y="50603"/>
                      <a:pt x="21449" y="50636"/>
                    </a:cubicBezTo>
                    <a:cubicBezTo>
                      <a:pt x="22783" y="50870"/>
                      <a:pt x="24117" y="51003"/>
                      <a:pt x="25518" y="51003"/>
                    </a:cubicBezTo>
                    <a:cubicBezTo>
                      <a:pt x="39595" y="51003"/>
                      <a:pt x="51036" y="39562"/>
                      <a:pt x="51036" y="25485"/>
                    </a:cubicBezTo>
                    <a:cubicBezTo>
                      <a:pt x="51036" y="22583"/>
                      <a:pt x="50569" y="19848"/>
                      <a:pt x="49635" y="17346"/>
                    </a:cubicBezTo>
                    <a:cubicBezTo>
                      <a:pt x="48568" y="14110"/>
                      <a:pt x="46867" y="11208"/>
                      <a:pt x="44632" y="8706"/>
                    </a:cubicBezTo>
                    <a:cubicBezTo>
                      <a:pt x="44031" y="7939"/>
                      <a:pt x="43298" y="7272"/>
                      <a:pt x="42597" y="6605"/>
                    </a:cubicBezTo>
                    <a:cubicBezTo>
                      <a:pt x="39261" y="3569"/>
                      <a:pt x="35092" y="1401"/>
                      <a:pt x="30455" y="500"/>
                    </a:cubicBezTo>
                    <a:cubicBezTo>
                      <a:pt x="28854" y="167"/>
                      <a:pt x="27219" y="0"/>
                      <a:pt x="25518" y="0"/>
                    </a:cubicBezTo>
                    <a:close/>
                  </a:path>
                </a:pathLst>
              </a:custGeom>
              <a:solidFill>
                <a:srgbClr val="FB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3"/>
              <p:cNvSpPr/>
              <p:nvPr/>
            </p:nvSpPr>
            <p:spPr>
              <a:xfrm flipH="1">
                <a:off x="1246192" y="3142865"/>
                <a:ext cx="626668" cy="818266"/>
              </a:xfrm>
              <a:custGeom>
                <a:avLst/>
                <a:gdLst/>
                <a:ahLst/>
                <a:cxnLst/>
                <a:rect l="l" t="t" r="r" b="b"/>
                <a:pathLst>
                  <a:path w="27821" h="36327" extrusionOk="0">
                    <a:moveTo>
                      <a:pt x="14311" y="9608"/>
                    </a:moveTo>
                    <a:cubicBezTo>
                      <a:pt x="16512" y="9608"/>
                      <a:pt x="17847" y="10142"/>
                      <a:pt x="18213" y="11276"/>
                    </a:cubicBezTo>
                    <a:cubicBezTo>
                      <a:pt x="18280" y="11543"/>
                      <a:pt x="18347" y="11776"/>
                      <a:pt x="18347" y="12076"/>
                    </a:cubicBezTo>
                    <a:cubicBezTo>
                      <a:pt x="18347" y="12977"/>
                      <a:pt x="18013" y="13644"/>
                      <a:pt x="17346" y="14111"/>
                    </a:cubicBezTo>
                    <a:cubicBezTo>
                      <a:pt x="16679" y="14578"/>
                      <a:pt x="15712" y="14778"/>
                      <a:pt x="14511" y="14778"/>
                    </a:cubicBezTo>
                    <a:lnTo>
                      <a:pt x="11909" y="14778"/>
                    </a:lnTo>
                    <a:lnTo>
                      <a:pt x="11909" y="9608"/>
                    </a:lnTo>
                    <a:close/>
                    <a:moveTo>
                      <a:pt x="14711" y="20449"/>
                    </a:moveTo>
                    <a:cubicBezTo>
                      <a:pt x="16079" y="20449"/>
                      <a:pt x="17146" y="20682"/>
                      <a:pt x="17847" y="21216"/>
                    </a:cubicBezTo>
                    <a:cubicBezTo>
                      <a:pt x="18547" y="21683"/>
                      <a:pt x="18914" y="22450"/>
                      <a:pt x="18914" y="23418"/>
                    </a:cubicBezTo>
                    <a:cubicBezTo>
                      <a:pt x="18914" y="25453"/>
                      <a:pt x="17580" y="26487"/>
                      <a:pt x="14878" y="26487"/>
                    </a:cubicBezTo>
                    <a:lnTo>
                      <a:pt x="11876" y="26487"/>
                    </a:lnTo>
                    <a:lnTo>
                      <a:pt x="11876" y="20449"/>
                    </a:lnTo>
                    <a:close/>
                    <a:moveTo>
                      <a:pt x="6639" y="1"/>
                    </a:moveTo>
                    <a:lnTo>
                      <a:pt x="6639" y="3704"/>
                    </a:lnTo>
                    <a:lnTo>
                      <a:pt x="0" y="3704"/>
                    </a:lnTo>
                    <a:lnTo>
                      <a:pt x="0" y="9174"/>
                    </a:lnTo>
                    <a:lnTo>
                      <a:pt x="3336" y="9174"/>
                    </a:lnTo>
                    <a:lnTo>
                      <a:pt x="3336" y="26954"/>
                    </a:lnTo>
                    <a:lnTo>
                      <a:pt x="0" y="26954"/>
                    </a:lnTo>
                    <a:lnTo>
                      <a:pt x="0" y="32458"/>
                    </a:lnTo>
                    <a:lnTo>
                      <a:pt x="6639" y="32458"/>
                    </a:lnTo>
                    <a:lnTo>
                      <a:pt x="6639" y="36327"/>
                    </a:lnTo>
                    <a:lnTo>
                      <a:pt x="9707" y="36327"/>
                    </a:lnTo>
                    <a:lnTo>
                      <a:pt x="9707" y="32458"/>
                    </a:lnTo>
                    <a:lnTo>
                      <a:pt x="12910" y="32458"/>
                    </a:lnTo>
                    <a:lnTo>
                      <a:pt x="12910" y="36327"/>
                    </a:lnTo>
                    <a:lnTo>
                      <a:pt x="15979" y="36327"/>
                    </a:lnTo>
                    <a:lnTo>
                      <a:pt x="15979" y="32458"/>
                    </a:lnTo>
                    <a:cubicBezTo>
                      <a:pt x="19581" y="32424"/>
                      <a:pt x="22416" y="31657"/>
                      <a:pt x="24551" y="30223"/>
                    </a:cubicBezTo>
                    <a:cubicBezTo>
                      <a:pt x="26720" y="28722"/>
                      <a:pt x="27820" y="26653"/>
                      <a:pt x="27820" y="24052"/>
                    </a:cubicBezTo>
                    <a:cubicBezTo>
                      <a:pt x="27754" y="22317"/>
                      <a:pt x="27287" y="20883"/>
                      <a:pt x="26419" y="19782"/>
                    </a:cubicBezTo>
                    <a:cubicBezTo>
                      <a:pt x="25552" y="18714"/>
                      <a:pt x="24084" y="17914"/>
                      <a:pt x="22150" y="17413"/>
                    </a:cubicBezTo>
                    <a:lnTo>
                      <a:pt x="22150" y="17213"/>
                    </a:lnTo>
                    <a:cubicBezTo>
                      <a:pt x="23651" y="16880"/>
                      <a:pt x="24852" y="16112"/>
                      <a:pt x="25752" y="14978"/>
                    </a:cubicBezTo>
                    <a:cubicBezTo>
                      <a:pt x="26686" y="13878"/>
                      <a:pt x="27153" y="12477"/>
                      <a:pt x="27153" y="10875"/>
                    </a:cubicBezTo>
                    <a:cubicBezTo>
                      <a:pt x="27153" y="8407"/>
                      <a:pt x="26086" y="6606"/>
                      <a:pt x="24018" y="5438"/>
                    </a:cubicBezTo>
                    <a:cubicBezTo>
                      <a:pt x="23817" y="5305"/>
                      <a:pt x="23551" y="5205"/>
                      <a:pt x="23350" y="5105"/>
                    </a:cubicBezTo>
                    <a:cubicBezTo>
                      <a:pt x="21549" y="4304"/>
                      <a:pt x="19081" y="3870"/>
                      <a:pt x="15979" y="3737"/>
                    </a:cubicBezTo>
                    <a:lnTo>
                      <a:pt x="15979" y="1"/>
                    </a:lnTo>
                    <a:lnTo>
                      <a:pt x="12910" y="1"/>
                    </a:lnTo>
                    <a:lnTo>
                      <a:pt x="12910" y="3737"/>
                    </a:lnTo>
                    <a:lnTo>
                      <a:pt x="9707" y="3737"/>
                    </a:lnTo>
                    <a:lnTo>
                      <a:pt x="970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29" name="Google Shape;1329;p53"/>
          <p:cNvGrpSpPr/>
          <p:nvPr/>
        </p:nvGrpSpPr>
        <p:grpSpPr>
          <a:xfrm>
            <a:off x="403309" y="1633744"/>
            <a:ext cx="480951" cy="493217"/>
            <a:chOff x="5348877" y="600099"/>
            <a:chExt cx="480951" cy="493217"/>
          </a:xfrm>
        </p:grpSpPr>
        <p:sp>
          <p:nvSpPr>
            <p:cNvPr id="1330" name="Google Shape;1330;p53"/>
            <p:cNvSpPr/>
            <p:nvPr/>
          </p:nvSpPr>
          <p:spPr>
            <a:xfrm rot="798727">
              <a:off x="5378394" y="624633"/>
              <a:ext cx="246378" cy="285136"/>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3"/>
            <p:cNvSpPr/>
            <p:nvPr/>
          </p:nvSpPr>
          <p:spPr>
            <a:xfrm rot="798727">
              <a:off x="5654962" y="897043"/>
              <a:ext cx="156157" cy="180723"/>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Oval Callout 24"/>
          <p:cNvSpPr/>
          <p:nvPr/>
        </p:nvSpPr>
        <p:spPr>
          <a:xfrm>
            <a:off x="3950732" y="718602"/>
            <a:ext cx="965773" cy="676042"/>
          </a:xfrm>
          <a:prstGeom prst="wedgeEllipseCallout">
            <a:avLst>
              <a:gd name="adj1" fmla="val 36614"/>
              <a:gd name="adj2" fmla="val 51862"/>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000000"/>
                </a:solidFill>
              </a:rPr>
              <a:t>Giải</a:t>
            </a:r>
            <a:endParaRPr lang="en-US" sz="2000" b="1" dirty="0">
              <a:solidFill>
                <a:srgbClr val="000000"/>
              </a:solidFill>
            </a:endParaRPr>
          </a:p>
        </p:txBody>
      </p:sp>
      <p:sp>
        <p:nvSpPr>
          <p:cNvPr id="5" name="Rectangle 4"/>
          <p:cNvSpPr/>
          <p:nvPr/>
        </p:nvSpPr>
        <p:spPr>
          <a:xfrm>
            <a:off x="925652" y="1784073"/>
            <a:ext cx="7556138" cy="2862322"/>
          </a:xfrm>
          <a:prstGeom prst="rect">
            <a:avLst/>
          </a:prstGeom>
        </p:spPr>
        <p:txBody>
          <a:bodyPr wrap="square">
            <a:spAutoFit/>
          </a:bodyPr>
          <a:lstStyle/>
          <a:p>
            <a:pPr algn="just">
              <a:lnSpc>
                <a:spcPct val="150000"/>
              </a:lnSpc>
            </a:pPr>
            <a:r>
              <a:rPr lang="en-US" sz="2000" dirty="0"/>
              <a:t>Thu </a:t>
            </a:r>
            <a:r>
              <a:rPr lang="en-US" sz="2000" dirty="0" err="1"/>
              <a:t>nhập</a:t>
            </a:r>
            <a:r>
              <a:rPr lang="en-US" sz="2000" dirty="0"/>
              <a:t> </a:t>
            </a:r>
            <a:r>
              <a:rPr lang="en-US" sz="2000" dirty="0" err="1"/>
              <a:t>tính</a:t>
            </a:r>
            <a:r>
              <a:rPr lang="en-US" sz="2000" dirty="0"/>
              <a:t> </a:t>
            </a:r>
            <a:r>
              <a:rPr lang="en-US" sz="2000" dirty="0" err="1"/>
              <a:t>thuế</a:t>
            </a:r>
            <a:r>
              <a:rPr lang="en-US" sz="2000" dirty="0"/>
              <a:t> </a:t>
            </a:r>
            <a:r>
              <a:rPr lang="en-US" sz="2000" dirty="0" err="1"/>
              <a:t>của</a:t>
            </a:r>
            <a:r>
              <a:rPr lang="en-US" sz="2000" dirty="0"/>
              <a:t> </a:t>
            </a:r>
            <a:r>
              <a:rPr lang="en-US" sz="2000" dirty="0" err="1"/>
              <a:t>anh</a:t>
            </a:r>
            <a:r>
              <a:rPr lang="en-US" sz="2000" dirty="0"/>
              <a:t> Nam </a:t>
            </a:r>
            <a:r>
              <a:rPr lang="en-US" sz="2000" dirty="0" err="1"/>
              <a:t>trong</a:t>
            </a:r>
            <a:r>
              <a:rPr lang="en-US" sz="2000" dirty="0"/>
              <a:t> </a:t>
            </a:r>
            <a:r>
              <a:rPr lang="en-US" sz="2000" dirty="0" err="1"/>
              <a:t>một</a:t>
            </a:r>
            <a:r>
              <a:rPr lang="en-US" sz="2000" dirty="0"/>
              <a:t> </a:t>
            </a:r>
            <a:r>
              <a:rPr lang="en-US" sz="2000" dirty="0" err="1"/>
              <a:t>tháng</a:t>
            </a:r>
            <a:r>
              <a:rPr lang="en-US" sz="2000" dirty="0"/>
              <a:t> </a:t>
            </a:r>
            <a:r>
              <a:rPr lang="en-US" sz="2000" dirty="0" err="1"/>
              <a:t>là</a:t>
            </a:r>
            <a:r>
              <a:rPr lang="en-US" sz="2000" dirty="0"/>
              <a:t>: </a:t>
            </a:r>
          </a:p>
          <a:p>
            <a:pPr algn="ctr">
              <a:lnSpc>
                <a:spcPct val="150000"/>
              </a:lnSpc>
            </a:pPr>
            <a:r>
              <a:rPr lang="en-US" sz="2000" dirty="0"/>
              <a:t>28 – 11 – 4,4 = 12,6 (</a:t>
            </a:r>
            <a:r>
              <a:rPr lang="en-US" sz="2000" dirty="0" err="1"/>
              <a:t>triệu</a:t>
            </a:r>
            <a:r>
              <a:rPr lang="en-US" sz="2000" dirty="0"/>
              <a:t> </a:t>
            </a:r>
            <a:r>
              <a:rPr lang="en-US" sz="2000" dirty="0" err="1"/>
              <a:t>đồng</a:t>
            </a:r>
            <a:r>
              <a:rPr lang="en-US" sz="2000" dirty="0"/>
              <a:t>).</a:t>
            </a:r>
          </a:p>
          <a:p>
            <a:pPr algn="just">
              <a:lnSpc>
                <a:spcPct val="150000"/>
              </a:lnSpc>
            </a:pPr>
            <a:r>
              <a:rPr lang="en-US" sz="2000" dirty="0" err="1"/>
              <a:t>Tiền</a:t>
            </a:r>
            <a:r>
              <a:rPr lang="en-US" sz="2000" dirty="0"/>
              <a:t> </a:t>
            </a:r>
            <a:r>
              <a:rPr lang="en-US" sz="2000" dirty="0" err="1"/>
              <a:t>thuế</a:t>
            </a:r>
            <a:r>
              <a:rPr lang="en-US" sz="2000" dirty="0"/>
              <a:t> </a:t>
            </a:r>
            <a:r>
              <a:rPr lang="en-US" sz="2000" dirty="0" err="1"/>
              <a:t>thu</a:t>
            </a:r>
            <a:r>
              <a:rPr lang="en-US" sz="2000" dirty="0"/>
              <a:t> </a:t>
            </a:r>
            <a:r>
              <a:rPr lang="en-US" sz="2000" dirty="0" err="1"/>
              <a:t>nhập</a:t>
            </a:r>
            <a:r>
              <a:rPr lang="en-US" sz="2000" dirty="0"/>
              <a:t> </a:t>
            </a:r>
            <a:r>
              <a:rPr lang="en-US" sz="2000" dirty="0" err="1"/>
              <a:t>cá</a:t>
            </a:r>
            <a:r>
              <a:rPr lang="en-US" sz="2000" dirty="0"/>
              <a:t> </a:t>
            </a:r>
            <a:r>
              <a:rPr lang="en-US" sz="2000" dirty="0" err="1"/>
              <a:t>nhân</a:t>
            </a:r>
            <a:r>
              <a:rPr lang="en-US" sz="2000" dirty="0"/>
              <a:t> </a:t>
            </a:r>
            <a:r>
              <a:rPr lang="en-US" sz="2000" dirty="0" err="1"/>
              <a:t>anh</a:t>
            </a:r>
            <a:r>
              <a:rPr lang="en-US" sz="2000" dirty="0"/>
              <a:t> Nam </a:t>
            </a:r>
            <a:r>
              <a:rPr lang="en-US" sz="2000" dirty="0" err="1"/>
              <a:t>phải</a:t>
            </a:r>
            <a:r>
              <a:rPr lang="en-US" sz="2000" dirty="0"/>
              <a:t> </a:t>
            </a:r>
            <a:r>
              <a:rPr lang="en-US" sz="2000" dirty="0" err="1"/>
              <a:t>nộp</a:t>
            </a:r>
            <a:r>
              <a:rPr lang="en-US" sz="2000" dirty="0"/>
              <a:t> </a:t>
            </a:r>
            <a:r>
              <a:rPr lang="en-US" sz="2000" dirty="0" err="1"/>
              <a:t>mỗi</a:t>
            </a:r>
            <a:r>
              <a:rPr lang="en-US" sz="2000" dirty="0"/>
              <a:t> </a:t>
            </a:r>
            <a:r>
              <a:rPr lang="en-US" sz="2000" dirty="0" err="1"/>
              <a:t>tháng</a:t>
            </a:r>
            <a:r>
              <a:rPr lang="en-US" sz="2000" dirty="0"/>
              <a:t> </a:t>
            </a:r>
            <a:r>
              <a:rPr lang="en-US" sz="2000" dirty="0" err="1"/>
              <a:t>là</a:t>
            </a:r>
            <a:r>
              <a:rPr lang="en-US" sz="2000" dirty="0"/>
              <a:t>:</a:t>
            </a:r>
          </a:p>
          <a:p>
            <a:pPr algn="ctr">
              <a:lnSpc>
                <a:spcPct val="150000"/>
              </a:lnSpc>
            </a:pPr>
            <a:r>
              <a:rPr lang="en-US" sz="2000" dirty="0"/>
              <a:t>y = 0,05. 5 + 0,1. 5 + 0,15. 2,6 = 1,14 (</a:t>
            </a:r>
            <a:r>
              <a:rPr lang="en-US" sz="2000" dirty="0" err="1"/>
              <a:t>triệu</a:t>
            </a:r>
            <a:r>
              <a:rPr lang="en-US" sz="2000" dirty="0"/>
              <a:t> </a:t>
            </a:r>
            <a:r>
              <a:rPr lang="en-US" sz="2000" dirty="0" err="1"/>
              <a:t>đồng</a:t>
            </a:r>
            <a:r>
              <a:rPr lang="en-US" sz="2000" dirty="0"/>
              <a:t>).</a:t>
            </a:r>
          </a:p>
          <a:p>
            <a:pPr algn="just">
              <a:lnSpc>
                <a:spcPct val="150000"/>
              </a:lnSpc>
            </a:pPr>
            <a:r>
              <a:rPr lang="en-US" sz="2000" dirty="0" err="1"/>
              <a:t>Tiền</a:t>
            </a:r>
            <a:r>
              <a:rPr lang="en-US" sz="2000" dirty="0"/>
              <a:t> </a:t>
            </a:r>
            <a:r>
              <a:rPr lang="en-US" sz="2000" dirty="0" err="1"/>
              <a:t>thuế</a:t>
            </a:r>
            <a:r>
              <a:rPr lang="en-US" sz="2000" dirty="0"/>
              <a:t> </a:t>
            </a:r>
            <a:r>
              <a:rPr lang="en-US" sz="2000" dirty="0" err="1"/>
              <a:t>thu</a:t>
            </a:r>
            <a:r>
              <a:rPr lang="en-US" sz="2000" dirty="0"/>
              <a:t> </a:t>
            </a:r>
            <a:r>
              <a:rPr lang="en-US" sz="2000" dirty="0" err="1"/>
              <a:t>nhập</a:t>
            </a:r>
            <a:r>
              <a:rPr lang="en-US" sz="2000" dirty="0"/>
              <a:t> </a:t>
            </a:r>
            <a:r>
              <a:rPr lang="en-US" sz="2000" dirty="0" err="1"/>
              <a:t>cá</a:t>
            </a:r>
            <a:r>
              <a:rPr lang="en-US" sz="2000" dirty="0"/>
              <a:t> </a:t>
            </a:r>
            <a:r>
              <a:rPr lang="en-US" sz="2000" dirty="0" err="1"/>
              <a:t>nhân</a:t>
            </a:r>
            <a:r>
              <a:rPr lang="en-US" sz="2000" dirty="0"/>
              <a:t> </a:t>
            </a:r>
            <a:r>
              <a:rPr lang="en-US" sz="2000" dirty="0" err="1"/>
              <a:t>anh</a:t>
            </a:r>
            <a:r>
              <a:rPr lang="en-US" sz="2000" dirty="0"/>
              <a:t> Nam </a:t>
            </a:r>
            <a:r>
              <a:rPr lang="en-US" sz="2000" dirty="0" err="1"/>
              <a:t>phải</a:t>
            </a:r>
            <a:r>
              <a:rPr lang="en-US" sz="2000" dirty="0"/>
              <a:t> </a:t>
            </a:r>
            <a:r>
              <a:rPr lang="en-US" sz="2000" dirty="0" err="1"/>
              <a:t>nộp</a:t>
            </a:r>
            <a:r>
              <a:rPr lang="en-US" sz="2000" dirty="0"/>
              <a:t> </a:t>
            </a:r>
            <a:r>
              <a:rPr lang="en-US" sz="2000" dirty="0" err="1"/>
              <a:t>trong</a:t>
            </a:r>
            <a:r>
              <a:rPr lang="en-US" sz="2000" dirty="0"/>
              <a:t> </a:t>
            </a:r>
            <a:r>
              <a:rPr lang="en-US" sz="2000" dirty="0" err="1"/>
              <a:t>một</a:t>
            </a:r>
            <a:r>
              <a:rPr lang="en-US" sz="2000" dirty="0"/>
              <a:t> </a:t>
            </a:r>
            <a:r>
              <a:rPr lang="en-US" sz="2000" dirty="0" err="1"/>
              <a:t>năm</a:t>
            </a:r>
            <a:r>
              <a:rPr lang="en-US" sz="2000" dirty="0"/>
              <a:t> </a:t>
            </a:r>
            <a:r>
              <a:rPr lang="en-US" sz="2000" dirty="0" err="1"/>
              <a:t>là</a:t>
            </a:r>
            <a:r>
              <a:rPr lang="en-US" sz="2000" dirty="0"/>
              <a:t>:</a:t>
            </a:r>
          </a:p>
          <a:p>
            <a:pPr algn="ctr">
              <a:lnSpc>
                <a:spcPct val="150000"/>
              </a:lnSpc>
            </a:pPr>
            <a:r>
              <a:rPr lang="en-US" sz="2000" dirty="0"/>
              <a:t>1,14</a:t>
            </a:r>
            <a:r>
              <a:rPr lang="en-US" sz="2000" dirty="0" smtClean="0"/>
              <a:t>. 12 </a:t>
            </a:r>
            <a:r>
              <a:rPr lang="en-US" sz="2000" dirty="0"/>
              <a:t>= 13,68 </a:t>
            </a:r>
            <a:r>
              <a:rPr lang="en-US" sz="2000" dirty="0" smtClean="0"/>
              <a:t>(</a:t>
            </a:r>
            <a:r>
              <a:rPr lang="en-US" sz="2000" dirty="0" err="1" smtClean="0"/>
              <a:t>triệu</a:t>
            </a:r>
            <a:r>
              <a:rPr lang="en-US" sz="2000" dirty="0" smtClean="0"/>
              <a:t> </a:t>
            </a:r>
            <a:r>
              <a:rPr lang="en-US" sz="2000" dirty="0" err="1" smtClean="0"/>
              <a:t>đồng</a:t>
            </a:r>
            <a:r>
              <a:rPr lang="en-US" sz="2000" dirty="0" smtClean="0"/>
              <a:t>).</a:t>
            </a:r>
            <a:endParaRPr lang="en-US" sz="2000" dirty="0"/>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ppt_w+.3"/>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grpSp>
        <p:nvGrpSpPr>
          <p:cNvPr id="875" name="Google Shape;875;p42"/>
          <p:cNvGrpSpPr/>
          <p:nvPr/>
        </p:nvGrpSpPr>
        <p:grpSpPr>
          <a:xfrm>
            <a:off x="-162510" y="1921267"/>
            <a:ext cx="2658735" cy="2309506"/>
            <a:chOff x="-379917" y="1016424"/>
            <a:chExt cx="4279963" cy="3717783"/>
          </a:xfrm>
        </p:grpSpPr>
        <p:grpSp>
          <p:nvGrpSpPr>
            <p:cNvPr id="876" name="Google Shape;876;p42"/>
            <p:cNvGrpSpPr/>
            <p:nvPr/>
          </p:nvGrpSpPr>
          <p:grpSpPr>
            <a:xfrm>
              <a:off x="355433" y="1016424"/>
              <a:ext cx="3544613" cy="2356911"/>
              <a:chOff x="1543464" y="457651"/>
              <a:chExt cx="3028548" cy="2013765"/>
            </a:xfrm>
          </p:grpSpPr>
          <p:grpSp>
            <p:nvGrpSpPr>
              <p:cNvPr id="877" name="Google Shape;877;p42"/>
              <p:cNvGrpSpPr/>
              <p:nvPr/>
            </p:nvGrpSpPr>
            <p:grpSpPr>
              <a:xfrm>
                <a:off x="1543464" y="457651"/>
                <a:ext cx="3028548" cy="2013765"/>
                <a:chOff x="2864300" y="705475"/>
                <a:chExt cx="2630775" cy="1749275"/>
              </a:xfrm>
            </p:grpSpPr>
            <p:sp>
              <p:nvSpPr>
                <p:cNvPr id="878" name="Google Shape;878;p42"/>
                <p:cNvSpPr/>
                <p:nvPr/>
              </p:nvSpPr>
              <p:spPr>
                <a:xfrm>
                  <a:off x="3584675" y="957000"/>
                  <a:ext cx="1384550" cy="1385300"/>
                </a:xfrm>
                <a:custGeom>
                  <a:avLst/>
                  <a:gdLst/>
                  <a:ahLst/>
                  <a:cxnLst/>
                  <a:rect l="l" t="t" r="r" b="b"/>
                  <a:pathLst>
                    <a:path w="55382" h="55412" extrusionOk="0">
                      <a:moveTo>
                        <a:pt x="27691" y="0"/>
                      </a:moveTo>
                      <a:cubicBezTo>
                        <a:pt x="12402" y="0"/>
                        <a:pt x="1" y="12402"/>
                        <a:pt x="1" y="27691"/>
                      </a:cubicBezTo>
                      <a:cubicBezTo>
                        <a:pt x="1" y="43010"/>
                        <a:pt x="12402" y="55411"/>
                        <a:pt x="27691" y="55411"/>
                      </a:cubicBezTo>
                      <a:cubicBezTo>
                        <a:pt x="42980" y="55411"/>
                        <a:pt x="55382" y="43010"/>
                        <a:pt x="55382" y="27691"/>
                      </a:cubicBezTo>
                      <a:cubicBezTo>
                        <a:pt x="55382" y="12402"/>
                        <a:pt x="42980" y="0"/>
                        <a:pt x="27691"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2"/>
                <p:cNvSpPr/>
                <p:nvPr/>
              </p:nvSpPr>
              <p:spPr>
                <a:xfrm>
                  <a:off x="3521600" y="957000"/>
                  <a:ext cx="1385325" cy="1385300"/>
                </a:xfrm>
                <a:custGeom>
                  <a:avLst/>
                  <a:gdLst/>
                  <a:ahLst/>
                  <a:cxnLst/>
                  <a:rect l="l" t="t" r="r" b="b"/>
                  <a:pathLst>
                    <a:path w="55413" h="55412" extrusionOk="0">
                      <a:moveTo>
                        <a:pt x="27722" y="0"/>
                      </a:moveTo>
                      <a:cubicBezTo>
                        <a:pt x="12402" y="0"/>
                        <a:pt x="1" y="12402"/>
                        <a:pt x="1" y="27691"/>
                      </a:cubicBezTo>
                      <a:cubicBezTo>
                        <a:pt x="1" y="43010"/>
                        <a:pt x="12402" y="55411"/>
                        <a:pt x="27722" y="55411"/>
                      </a:cubicBezTo>
                      <a:cubicBezTo>
                        <a:pt x="43011" y="55411"/>
                        <a:pt x="55412" y="43010"/>
                        <a:pt x="55412" y="27691"/>
                      </a:cubicBezTo>
                      <a:cubicBezTo>
                        <a:pt x="55412" y="12402"/>
                        <a:pt x="43011" y="0"/>
                        <a:pt x="277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2"/>
                <p:cNvSpPr/>
                <p:nvPr/>
              </p:nvSpPr>
              <p:spPr>
                <a:xfrm>
                  <a:off x="3691825" y="1127200"/>
                  <a:ext cx="1044875" cy="1044875"/>
                </a:xfrm>
                <a:custGeom>
                  <a:avLst/>
                  <a:gdLst/>
                  <a:ahLst/>
                  <a:cxnLst/>
                  <a:rect l="l" t="t" r="r" b="b"/>
                  <a:pathLst>
                    <a:path w="41795" h="41795" extrusionOk="0">
                      <a:moveTo>
                        <a:pt x="20913" y="1"/>
                      </a:moveTo>
                      <a:cubicBezTo>
                        <a:pt x="9362" y="1"/>
                        <a:pt x="0" y="9363"/>
                        <a:pt x="0" y="20883"/>
                      </a:cubicBezTo>
                      <a:cubicBezTo>
                        <a:pt x="0" y="32433"/>
                        <a:pt x="9362" y="41795"/>
                        <a:pt x="20913" y="41795"/>
                      </a:cubicBezTo>
                      <a:cubicBezTo>
                        <a:pt x="32433" y="41795"/>
                        <a:pt x="41795" y="32433"/>
                        <a:pt x="41795" y="20883"/>
                      </a:cubicBezTo>
                      <a:cubicBezTo>
                        <a:pt x="41795" y="9363"/>
                        <a:pt x="32433" y="1"/>
                        <a:pt x="209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2"/>
                <p:cNvSpPr/>
                <p:nvPr/>
              </p:nvSpPr>
              <p:spPr>
                <a:xfrm>
                  <a:off x="3835450" y="1270075"/>
                  <a:ext cx="757625" cy="758375"/>
                </a:xfrm>
                <a:custGeom>
                  <a:avLst/>
                  <a:gdLst/>
                  <a:ahLst/>
                  <a:cxnLst/>
                  <a:rect l="l" t="t" r="r" b="b"/>
                  <a:pathLst>
                    <a:path w="30305" h="30335" extrusionOk="0">
                      <a:moveTo>
                        <a:pt x="15168" y="0"/>
                      </a:moveTo>
                      <a:cubicBezTo>
                        <a:pt x="6779" y="0"/>
                        <a:pt x="0" y="6809"/>
                        <a:pt x="0" y="15168"/>
                      </a:cubicBezTo>
                      <a:cubicBezTo>
                        <a:pt x="0" y="23557"/>
                        <a:pt x="6779" y="30335"/>
                        <a:pt x="15168" y="30335"/>
                      </a:cubicBezTo>
                      <a:cubicBezTo>
                        <a:pt x="23527" y="30335"/>
                        <a:pt x="30305" y="23557"/>
                        <a:pt x="30305" y="15168"/>
                      </a:cubicBezTo>
                      <a:cubicBezTo>
                        <a:pt x="30305" y="6809"/>
                        <a:pt x="23527" y="0"/>
                        <a:pt x="151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2"/>
                <p:cNvSpPr/>
                <p:nvPr/>
              </p:nvSpPr>
              <p:spPr>
                <a:xfrm>
                  <a:off x="3992750" y="1428125"/>
                  <a:ext cx="443025" cy="442275"/>
                </a:xfrm>
                <a:custGeom>
                  <a:avLst/>
                  <a:gdLst/>
                  <a:ahLst/>
                  <a:cxnLst/>
                  <a:rect l="l" t="t" r="r" b="b"/>
                  <a:pathLst>
                    <a:path w="17721" h="17691" extrusionOk="0">
                      <a:moveTo>
                        <a:pt x="8876" y="0"/>
                      </a:moveTo>
                      <a:cubicBezTo>
                        <a:pt x="3982" y="0"/>
                        <a:pt x="0" y="3952"/>
                        <a:pt x="0" y="8846"/>
                      </a:cubicBezTo>
                      <a:cubicBezTo>
                        <a:pt x="0" y="13739"/>
                        <a:pt x="3982" y="17691"/>
                        <a:pt x="8876" y="17691"/>
                      </a:cubicBezTo>
                      <a:cubicBezTo>
                        <a:pt x="13739" y="17691"/>
                        <a:pt x="17721" y="13739"/>
                        <a:pt x="17721" y="8846"/>
                      </a:cubicBezTo>
                      <a:cubicBezTo>
                        <a:pt x="17721" y="3952"/>
                        <a:pt x="13739" y="0"/>
                        <a:pt x="88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2"/>
                <p:cNvSpPr/>
                <p:nvPr/>
              </p:nvSpPr>
              <p:spPr>
                <a:xfrm>
                  <a:off x="4070250" y="1513225"/>
                  <a:ext cx="271300" cy="272075"/>
                </a:xfrm>
                <a:custGeom>
                  <a:avLst/>
                  <a:gdLst/>
                  <a:ahLst/>
                  <a:cxnLst/>
                  <a:rect l="l" t="t" r="r" b="b"/>
                  <a:pathLst>
                    <a:path w="10852" h="10883" extrusionOk="0">
                      <a:moveTo>
                        <a:pt x="5411" y="1"/>
                      </a:moveTo>
                      <a:cubicBezTo>
                        <a:pt x="2432" y="1"/>
                        <a:pt x="1" y="2463"/>
                        <a:pt x="1" y="5442"/>
                      </a:cubicBezTo>
                      <a:cubicBezTo>
                        <a:pt x="1" y="8451"/>
                        <a:pt x="2432" y="10882"/>
                        <a:pt x="5411" y="10882"/>
                      </a:cubicBezTo>
                      <a:cubicBezTo>
                        <a:pt x="8420" y="10882"/>
                        <a:pt x="10852" y="8451"/>
                        <a:pt x="10852" y="5442"/>
                      </a:cubicBezTo>
                      <a:cubicBezTo>
                        <a:pt x="10852" y="2463"/>
                        <a:pt x="8420" y="1"/>
                        <a:pt x="54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2"/>
                <p:cNvSpPr/>
                <p:nvPr/>
              </p:nvSpPr>
              <p:spPr>
                <a:xfrm>
                  <a:off x="2966875" y="2179650"/>
                  <a:ext cx="330600" cy="275100"/>
                </a:xfrm>
                <a:custGeom>
                  <a:avLst/>
                  <a:gdLst/>
                  <a:ahLst/>
                  <a:cxnLst/>
                  <a:rect l="l" t="t" r="r" b="b"/>
                  <a:pathLst>
                    <a:path w="13224" h="11004" extrusionOk="0">
                      <a:moveTo>
                        <a:pt x="9424" y="1"/>
                      </a:moveTo>
                      <a:lnTo>
                        <a:pt x="1" y="5350"/>
                      </a:lnTo>
                      <a:lnTo>
                        <a:pt x="5533" y="6049"/>
                      </a:lnTo>
                      <a:lnTo>
                        <a:pt x="3041" y="11004"/>
                      </a:lnTo>
                      <a:lnTo>
                        <a:pt x="12463" y="5624"/>
                      </a:lnTo>
                      <a:lnTo>
                        <a:pt x="13223" y="1551"/>
                      </a:lnTo>
                      <a:lnTo>
                        <a:pt x="94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2"/>
                <p:cNvSpPr/>
                <p:nvPr/>
              </p:nvSpPr>
              <p:spPr>
                <a:xfrm>
                  <a:off x="3091500" y="1892425"/>
                  <a:ext cx="772075" cy="443025"/>
                </a:xfrm>
                <a:custGeom>
                  <a:avLst/>
                  <a:gdLst/>
                  <a:ahLst/>
                  <a:cxnLst/>
                  <a:rect l="l" t="t" r="r" b="b"/>
                  <a:pathLst>
                    <a:path w="30883" h="17721" fill="none" extrusionOk="0">
                      <a:moveTo>
                        <a:pt x="1" y="17721"/>
                      </a:moveTo>
                      <a:lnTo>
                        <a:pt x="30883" y="0"/>
                      </a:lnTo>
                    </a:path>
                  </a:pathLst>
                </a:custGeom>
                <a:noFill/>
                <a:ln w="19000" cap="flat" cmpd="sng">
                  <a:solidFill>
                    <a:srgbClr val="562349"/>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2"/>
                <p:cNvSpPr/>
                <p:nvPr/>
              </p:nvSpPr>
              <p:spPr>
                <a:xfrm>
                  <a:off x="5185775" y="705475"/>
                  <a:ext cx="309300" cy="300175"/>
                </a:xfrm>
                <a:custGeom>
                  <a:avLst/>
                  <a:gdLst/>
                  <a:ahLst/>
                  <a:cxnLst/>
                  <a:rect l="l" t="t" r="r" b="b"/>
                  <a:pathLst>
                    <a:path w="12372" h="12007" extrusionOk="0">
                      <a:moveTo>
                        <a:pt x="8329" y="0"/>
                      </a:moveTo>
                      <a:lnTo>
                        <a:pt x="61" y="6991"/>
                      </a:lnTo>
                      <a:lnTo>
                        <a:pt x="0" y="11155"/>
                      </a:lnTo>
                      <a:lnTo>
                        <a:pt x="4073" y="12006"/>
                      </a:lnTo>
                      <a:lnTo>
                        <a:pt x="12371" y="5016"/>
                      </a:lnTo>
                      <a:lnTo>
                        <a:pt x="6839" y="5350"/>
                      </a:lnTo>
                      <a:lnTo>
                        <a:pt x="83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2"/>
                <p:cNvSpPr/>
                <p:nvPr/>
              </p:nvSpPr>
              <p:spPr>
                <a:xfrm>
                  <a:off x="4689575" y="831600"/>
                  <a:ext cx="678600" cy="574500"/>
                </a:xfrm>
                <a:custGeom>
                  <a:avLst/>
                  <a:gdLst/>
                  <a:ahLst/>
                  <a:cxnLst/>
                  <a:rect l="l" t="t" r="r" b="b"/>
                  <a:pathLst>
                    <a:path w="27144" h="22980" fill="none" extrusionOk="0">
                      <a:moveTo>
                        <a:pt x="27143" y="1"/>
                      </a:moveTo>
                      <a:lnTo>
                        <a:pt x="0" y="22980"/>
                      </a:lnTo>
                    </a:path>
                  </a:pathLst>
                </a:custGeom>
                <a:noFill/>
                <a:ln w="19000" cap="flat" cmpd="sng">
                  <a:solidFill>
                    <a:srgbClr val="562349"/>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2"/>
                <p:cNvSpPr/>
                <p:nvPr/>
              </p:nvSpPr>
              <p:spPr>
                <a:xfrm>
                  <a:off x="2864300" y="731300"/>
                  <a:ext cx="329050" cy="278150"/>
                </a:xfrm>
                <a:custGeom>
                  <a:avLst/>
                  <a:gdLst/>
                  <a:ahLst/>
                  <a:cxnLst/>
                  <a:rect l="l" t="t" r="r" b="b"/>
                  <a:pathLst>
                    <a:path w="13162" h="11126" extrusionOk="0">
                      <a:moveTo>
                        <a:pt x="3557" y="1"/>
                      </a:moveTo>
                      <a:lnTo>
                        <a:pt x="5563" y="5168"/>
                      </a:lnTo>
                      <a:lnTo>
                        <a:pt x="1" y="5320"/>
                      </a:lnTo>
                      <a:lnTo>
                        <a:pt x="9210" y="11125"/>
                      </a:lnTo>
                      <a:lnTo>
                        <a:pt x="13162" y="9818"/>
                      </a:lnTo>
                      <a:lnTo>
                        <a:pt x="12736" y="5715"/>
                      </a:lnTo>
                      <a:lnTo>
                        <a:pt x="35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2"/>
                <p:cNvSpPr/>
                <p:nvPr/>
              </p:nvSpPr>
              <p:spPr>
                <a:xfrm>
                  <a:off x="2991975" y="850600"/>
                  <a:ext cx="756100" cy="471175"/>
                </a:xfrm>
                <a:custGeom>
                  <a:avLst/>
                  <a:gdLst/>
                  <a:ahLst/>
                  <a:cxnLst/>
                  <a:rect l="l" t="t" r="r" b="b"/>
                  <a:pathLst>
                    <a:path w="30244" h="18847" fill="none" extrusionOk="0">
                      <a:moveTo>
                        <a:pt x="0" y="1"/>
                      </a:moveTo>
                      <a:lnTo>
                        <a:pt x="30244" y="18846"/>
                      </a:lnTo>
                    </a:path>
                  </a:pathLst>
                </a:custGeom>
                <a:noFill/>
                <a:ln w="19000" cap="flat" cmpd="sng">
                  <a:solidFill>
                    <a:srgbClr val="562349"/>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0" name="Google Shape;890;p42"/>
              <p:cNvSpPr/>
              <p:nvPr/>
            </p:nvSpPr>
            <p:spPr>
              <a:xfrm>
                <a:off x="3028099" y="1465528"/>
                <a:ext cx="127559" cy="166650"/>
              </a:xfrm>
              <a:custGeom>
                <a:avLst/>
                <a:gdLst/>
                <a:ahLst/>
                <a:cxnLst/>
                <a:rect l="l" t="t" r="r" b="b"/>
                <a:pathLst>
                  <a:path w="27821" h="36327" extrusionOk="0">
                    <a:moveTo>
                      <a:pt x="14311" y="9608"/>
                    </a:moveTo>
                    <a:cubicBezTo>
                      <a:pt x="16512" y="9608"/>
                      <a:pt x="17847" y="10142"/>
                      <a:pt x="18213" y="11276"/>
                    </a:cubicBezTo>
                    <a:cubicBezTo>
                      <a:pt x="18280" y="11543"/>
                      <a:pt x="18347" y="11776"/>
                      <a:pt x="18347" y="12076"/>
                    </a:cubicBezTo>
                    <a:cubicBezTo>
                      <a:pt x="18347" y="12977"/>
                      <a:pt x="18013" y="13644"/>
                      <a:pt x="17346" y="14111"/>
                    </a:cubicBezTo>
                    <a:cubicBezTo>
                      <a:pt x="16679" y="14578"/>
                      <a:pt x="15712" y="14778"/>
                      <a:pt x="14511" y="14778"/>
                    </a:cubicBezTo>
                    <a:lnTo>
                      <a:pt x="11909" y="14778"/>
                    </a:lnTo>
                    <a:lnTo>
                      <a:pt x="11909" y="9608"/>
                    </a:lnTo>
                    <a:close/>
                    <a:moveTo>
                      <a:pt x="14711" y="20449"/>
                    </a:moveTo>
                    <a:cubicBezTo>
                      <a:pt x="16079" y="20449"/>
                      <a:pt x="17146" y="20682"/>
                      <a:pt x="17847" y="21216"/>
                    </a:cubicBezTo>
                    <a:cubicBezTo>
                      <a:pt x="18547" y="21683"/>
                      <a:pt x="18914" y="22450"/>
                      <a:pt x="18914" y="23418"/>
                    </a:cubicBezTo>
                    <a:cubicBezTo>
                      <a:pt x="18914" y="25453"/>
                      <a:pt x="17580" y="26487"/>
                      <a:pt x="14878" y="26487"/>
                    </a:cubicBezTo>
                    <a:lnTo>
                      <a:pt x="11876" y="26487"/>
                    </a:lnTo>
                    <a:lnTo>
                      <a:pt x="11876" y="20449"/>
                    </a:lnTo>
                    <a:close/>
                    <a:moveTo>
                      <a:pt x="6639" y="1"/>
                    </a:moveTo>
                    <a:lnTo>
                      <a:pt x="6639" y="3704"/>
                    </a:lnTo>
                    <a:lnTo>
                      <a:pt x="0" y="3704"/>
                    </a:lnTo>
                    <a:lnTo>
                      <a:pt x="0" y="9174"/>
                    </a:lnTo>
                    <a:lnTo>
                      <a:pt x="3336" y="9174"/>
                    </a:lnTo>
                    <a:lnTo>
                      <a:pt x="3336" y="26954"/>
                    </a:lnTo>
                    <a:lnTo>
                      <a:pt x="0" y="26954"/>
                    </a:lnTo>
                    <a:lnTo>
                      <a:pt x="0" y="32458"/>
                    </a:lnTo>
                    <a:lnTo>
                      <a:pt x="6639" y="32458"/>
                    </a:lnTo>
                    <a:lnTo>
                      <a:pt x="6639" y="36327"/>
                    </a:lnTo>
                    <a:lnTo>
                      <a:pt x="9707" y="36327"/>
                    </a:lnTo>
                    <a:lnTo>
                      <a:pt x="9707" y="32458"/>
                    </a:lnTo>
                    <a:lnTo>
                      <a:pt x="12910" y="32458"/>
                    </a:lnTo>
                    <a:lnTo>
                      <a:pt x="12910" y="36327"/>
                    </a:lnTo>
                    <a:lnTo>
                      <a:pt x="15979" y="36327"/>
                    </a:lnTo>
                    <a:lnTo>
                      <a:pt x="15979" y="32458"/>
                    </a:lnTo>
                    <a:cubicBezTo>
                      <a:pt x="19581" y="32424"/>
                      <a:pt x="22416" y="31657"/>
                      <a:pt x="24551" y="30223"/>
                    </a:cubicBezTo>
                    <a:cubicBezTo>
                      <a:pt x="26720" y="28722"/>
                      <a:pt x="27820" y="26653"/>
                      <a:pt x="27820" y="24052"/>
                    </a:cubicBezTo>
                    <a:cubicBezTo>
                      <a:pt x="27754" y="22317"/>
                      <a:pt x="27287" y="20883"/>
                      <a:pt x="26419" y="19782"/>
                    </a:cubicBezTo>
                    <a:cubicBezTo>
                      <a:pt x="25552" y="18714"/>
                      <a:pt x="24084" y="17914"/>
                      <a:pt x="22150" y="17413"/>
                    </a:cubicBezTo>
                    <a:lnTo>
                      <a:pt x="22150" y="17213"/>
                    </a:lnTo>
                    <a:cubicBezTo>
                      <a:pt x="23651" y="16880"/>
                      <a:pt x="24852" y="16112"/>
                      <a:pt x="25752" y="14978"/>
                    </a:cubicBezTo>
                    <a:cubicBezTo>
                      <a:pt x="26686" y="13878"/>
                      <a:pt x="27153" y="12477"/>
                      <a:pt x="27153" y="10875"/>
                    </a:cubicBezTo>
                    <a:cubicBezTo>
                      <a:pt x="27153" y="8407"/>
                      <a:pt x="26086" y="6606"/>
                      <a:pt x="24018" y="5438"/>
                    </a:cubicBezTo>
                    <a:cubicBezTo>
                      <a:pt x="23817" y="5305"/>
                      <a:pt x="23551" y="5205"/>
                      <a:pt x="23350" y="5105"/>
                    </a:cubicBezTo>
                    <a:cubicBezTo>
                      <a:pt x="21549" y="4304"/>
                      <a:pt x="19081" y="3870"/>
                      <a:pt x="15979" y="3737"/>
                    </a:cubicBezTo>
                    <a:lnTo>
                      <a:pt x="15979" y="1"/>
                    </a:lnTo>
                    <a:lnTo>
                      <a:pt x="12910" y="1"/>
                    </a:lnTo>
                    <a:lnTo>
                      <a:pt x="12910" y="3737"/>
                    </a:lnTo>
                    <a:lnTo>
                      <a:pt x="9707" y="3737"/>
                    </a:lnTo>
                    <a:lnTo>
                      <a:pt x="970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42"/>
            <p:cNvGrpSpPr/>
            <p:nvPr/>
          </p:nvGrpSpPr>
          <p:grpSpPr>
            <a:xfrm flipH="1">
              <a:off x="-379917" y="3332855"/>
              <a:ext cx="4070171" cy="1401352"/>
              <a:chOff x="1638140" y="3490600"/>
              <a:chExt cx="3431847" cy="1181578"/>
            </a:xfrm>
          </p:grpSpPr>
          <p:sp>
            <p:nvSpPr>
              <p:cNvPr id="892" name="Google Shape;892;p42"/>
              <p:cNvSpPr/>
              <p:nvPr/>
            </p:nvSpPr>
            <p:spPr>
              <a:xfrm>
                <a:off x="2371519" y="3526632"/>
                <a:ext cx="360458" cy="322829"/>
              </a:xfrm>
              <a:custGeom>
                <a:avLst/>
                <a:gdLst/>
                <a:ahLst/>
                <a:cxnLst/>
                <a:rect l="l" t="t" r="r" b="b"/>
                <a:pathLst>
                  <a:path w="7673" h="6872" extrusionOk="0">
                    <a:moveTo>
                      <a:pt x="7673" y="4237"/>
                    </a:moveTo>
                    <a:cubicBezTo>
                      <a:pt x="6639" y="3169"/>
                      <a:pt x="3070" y="0"/>
                      <a:pt x="1635" y="100"/>
                    </a:cubicBezTo>
                    <a:cubicBezTo>
                      <a:pt x="134" y="267"/>
                      <a:pt x="1" y="1501"/>
                      <a:pt x="168" y="1835"/>
                    </a:cubicBezTo>
                    <a:cubicBezTo>
                      <a:pt x="334" y="2169"/>
                      <a:pt x="6505" y="6872"/>
                      <a:pt x="6672" y="6572"/>
                    </a:cubicBezTo>
                    <a:cubicBezTo>
                      <a:pt x="6839" y="6272"/>
                      <a:pt x="7573" y="4170"/>
                      <a:pt x="7573" y="41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2"/>
              <p:cNvSpPr/>
              <p:nvPr/>
            </p:nvSpPr>
            <p:spPr>
              <a:xfrm>
                <a:off x="1928043" y="3490600"/>
                <a:ext cx="771042" cy="423126"/>
              </a:xfrm>
              <a:custGeom>
                <a:avLst/>
                <a:gdLst/>
                <a:ahLst/>
                <a:cxnLst/>
                <a:rect l="l" t="t" r="r" b="b"/>
                <a:pathLst>
                  <a:path w="16413" h="9007" extrusionOk="0">
                    <a:moveTo>
                      <a:pt x="16412" y="6271"/>
                    </a:moveTo>
                    <a:cubicBezTo>
                      <a:pt x="14911" y="5037"/>
                      <a:pt x="8006" y="801"/>
                      <a:pt x="4737" y="367"/>
                    </a:cubicBezTo>
                    <a:cubicBezTo>
                      <a:pt x="1402" y="0"/>
                      <a:pt x="1" y="1635"/>
                      <a:pt x="234" y="2002"/>
                    </a:cubicBezTo>
                    <a:cubicBezTo>
                      <a:pt x="434" y="2402"/>
                      <a:pt x="13143" y="9007"/>
                      <a:pt x="13777" y="8940"/>
                    </a:cubicBezTo>
                    <a:cubicBezTo>
                      <a:pt x="14411" y="8840"/>
                      <a:pt x="16412" y="6271"/>
                      <a:pt x="16412" y="62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2"/>
              <p:cNvSpPr/>
              <p:nvPr/>
            </p:nvSpPr>
            <p:spPr>
              <a:xfrm>
                <a:off x="1638140" y="3503143"/>
                <a:ext cx="3431847" cy="1169035"/>
              </a:xfrm>
              <a:custGeom>
                <a:avLst/>
                <a:gdLst/>
                <a:ahLst/>
                <a:cxnLst/>
                <a:rect l="l" t="t" r="r" b="b"/>
                <a:pathLst>
                  <a:path w="73053" h="24885" extrusionOk="0">
                    <a:moveTo>
                      <a:pt x="52338" y="3202"/>
                    </a:moveTo>
                    <a:cubicBezTo>
                      <a:pt x="52338" y="3202"/>
                      <a:pt x="46801" y="334"/>
                      <a:pt x="43498" y="167"/>
                    </a:cubicBezTo>
                    <a:cubicBezTo>
                      <a:pt x="40196" y="0"/>
                      <a:pt x="36360" y="2502"/>
                      <a:pt x="33858" y="2602"/>
                    </a:cubicBezTo>
                    <a:cubicBezTo>
                      <a:pt x="31356" y="2735"/>
                      <a:pt x="23484" y="434"/>
                      <a:pt x="20982" y="1034"/>
                    </a:cubicBezTo>
                    <a:cubicBezTo>
                      <a:pt x="18480" y="1601"/>
                      <a:pt x="18180" y="3469"/>
                      <a:pt x="18614" y="4770"/>
                    </a:cubicBezTo>
                    <a:cubicBezTo>
                      <a:pt x="18981" y="6071"/>
                      <a:pt x="21383" y="7072"/>
                      <a:pt x="21383" y="7072"/>
                    </a:cubicBezTo>
                    <a:cubicBezTo>
                      <a:pt x="21383" y="7072"/>
                      <a:pt x="15345" y="4503"/>
                      <a:pt x="13444" y="3736"/>
                    </a:cubicBezTo>
                    <a:cubicBezTo>
                      <a:pt x="11509" y="2969"/>
                      <a:pt x="6972" y="701"/>
                      <a:pt x="4771" y="600"/>
                    </a:cubicBezTo>
                    <a:cubicBezTo>
                      <a:pt x="2536" y="534"/>
                      <a:pt x="368" y="534"/>
                      <a:pt x="167" y="2268"/>
                    </a:cubicBezTo>
                    <a:cubicBezTo>
                      <a:pt x="1" y="4036"/>
                      <a:pt x="19014" y="12876"/>
                      <a:pt x="23517" y="15478"/>
                    </a:cubicBezTo>
                    <a:cubicBezTo>
                      <a:pt x="27987" y="18113"/>
                      <a:pt x="30956" y="19047"/>
                      <a:pt x="33058" y="18780"/>
                    </a:cubicBezTo>
                    <a:cubicBezTo>
                      <a:pt x="35226" y="18547"/>
                      <a:pt x="41063" y="16312"/>
                      <a:pt x="45133" y="16712"/>
                    </a:cubicBezTo>
                    <a:cubicBezTo>
                      <a:pt x="47768" y="16945"/>
                      <a:pt x="54873" y="17279"/>
                      <a:pt x="68583" y="24885"/>
                    </a:cubicBezTo>
                    <a:cubicBezTo>
                      <a:pt x="68883" y="24317"/>
                      <a:pt x="73053" y="15444"/>
                      <a:pt x="73053" y="15444"/>
                    </a:cubicBezTo>
                    <a:cubicBezTo>
                      <a:pt x="73053" y="15444"/>
                      <a:pt x="61578" y="11208"/>
                      <a:pt x="58676" y="8306"/>
                    </a:cubicBezTo>
                    <a:cubicBezTo>
                      <a:pt x="55774" y="5437"/>
                      <a:pt x="52338" y="3202"/>
                      <a:pt x="52338" y="32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95" name="Google Shape;895;p42"/>
          <p:cNvGrpSpPr/>
          <p:nvPr/>
        </p:nvGrpSpPr>
        <p:grpSpPr>
          <a:xfrm flipH="1">
            <a:off x="384224" y="306645"/>
            <a:ext cx="542964" cy="465786"/>
            <a:chOff x="2496225" y="922902"/>
            <a:chExt cx="542964" cy="465786"/>
          </a:xfrm>
        </p:grpSpPr>
        <p:sp>
          <p:nvSpPr>
            <p:cNvPr id="896" name="Google Shape;896;p42"/>
            <p:cNvSpPr/>
            <p:nvPr/>
          </p:nvSpPr>
          <p:spPr>
            <a:xfrm>
              <a:off x="2496225" y="922902"/>
              <a:ext cx="246376" cy="285134"/>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2"/>
            <p:cNvSpPr/>
            <p:nvPr/>
          </p:nvSpPr>
          <p:spPr>
            <a:xfrm>
              <a:off x="2883033" y="1207967"/>
              <a:ext cx="156156" cy="180721"/>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Rounded Rectangle 30"/>
          <p:cNvSpPr/>
          <p:nvPr/>
        </p:nvSpPr>
        <p:spPr>
          <a:xfrm>
            <a:off x="3592105" y="645188"/>
            <a:ext cx="1928690" cy="707048"/>
          </a:xfrm>
          <a:prstGeom prst="roundRect">
            <a:avLst/>
          </a:prstGeom>
          <a:solidFill>
            <a:schemeClr val="tx2">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200" b="1" dirty="0" err="1" smtClean="0">
                <a:solidFill>
                  <a:schemeClr val="bg1"/>
                </a:solidFill>
              </a:rPr>
              <a:t>Vận</a:t>
            </a:r>
            <a:r>
              <a:rPr lang="en-US" sz="2200" b="1" dirty="0" smtClean="0">
                <a:solidFill>
                  <a:schemeClr val="bg1"/>
                </a:solidFill>
              </a:rPr>
              <a:t> </a:t>
            </a:r>
            <a:r>
              <a:rPr lang="en-US" sz="2200" b="1" dirty="0" err="1" smtClean="0">
                <a:solidFill>
                  <a:schemeClr val="bg1"/>
                </a:solidFill>
              </a:rPr>
              <a:t>dụng</a:t>
            </a:r>
            <a:r>
              <a:rPr lang="en-US" sz="2200" b="1" dirty="0" smtClean="0">
                <a:solidFill>
                  <a:schemeClr val="bg1"/>
                </a:solidFill>
              </a:rPr>
              <a:t> </a:t>
            </a:r>
            <a:r>
              <a:rPr lang="en-US" sz="2200" b="1" dirty="0" smtClean="0">
                <a:solidFill>
                  <a:schemeClr val="bg1"/>
                </a:solidFill>
              </a:rPr>
              <a:t>2:</a:t>
            </a:r>
            <a:endParaRPr lang="en-US" sz="2200" b="1" dirty="0">
              <a:solidFill>
                <a:schemeClr val="bg1"/>
              </a:solidFill>
            </a:endParaRPr>
          </a:p>
        </p:txBody>
      </p:sp>
      <p:sp>
        <p:nvSpPr>
          <p:cNvPr id="5" name="Rectangle 4"/>
          <p:cNvSpPr/>
          <p:nvPr/>
        </p:nvSpPr>
        <p:spPr>
          <a:xfrm>
            <a:off x="2640642" y="1671242"/>
            <a:ext cx="5760306" cy="2631490"/>
          </a:xfrm>
          <a:prstGeom prst="rect">
            <a:avLst/>
          </a:prstGeom>
        </p:spPr>
        <p:txBody>
          <a:bodyPr wrap="square">
            <a:spAutoFit/>
          </a:bodyPr>
          <a:lstStyle/>
          <a:p>
            <a:pPr algn="just">
              <a:lnSpc>
                <a:spcPct val="150000"/>
              </a:lnSpc>
            </a:pPr>
            <a:r>
              <a:rPr lang="vi-VN" sz="2200" dirty="0"/>
              <a:t>Hãy sử dụng bảng thuế suất biểu lũy tiến từng phần được cho trong </a:t>
            </a:r>
            <a:r>
              <a:rPr lang="vi-VN" sz="2200" b="1" dirty="0"/>
              <a:t>HĐ3</a:t>
            </a:r>
            <a:r>
              <a:rPr lang="vi-VN" sz="2200" dirty="0"/>
              <a:t> để xây dựng công thức tính thuế thu nhập cá nhân theo từng trường hợp (căn cứ vào phần thu nhập tính thuế).</a:t>
            </a:r>
            <a:endParaRPr lang="en-US" sz="2200" dirty="0"/>
          </a:p>
        </p:txBody>
      </p:sp>
    </p:spTree>
  </p:cSld>
  <p:clrMapOvr>
    <a:masterClrMapping/>
  </p:clrMapOvr>
  <mc:AlternateContent xmlns:mc="http://schemas.openxmlformats.org/markup-compatibility/2006">
    <mc:Choice xmlns:p14="http://schemas.microsoft.com/office/powerpoint/2010/main" Requires="p14">
      <p:transition spd="slow">
        <p14:wheelReverse spokes="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anim calcmode="lin" valueType="num">
                                      <p:cBhvr>
                                        <p:cTn id="8" dur="500" fill="hold"/>
                                        <p:tgtEl>
                                          <p:spTgt spid="31"/>
                                        </p:tgtEl>
                                        <p:attrNameLst>
                                          <p:attrName>ppt_x</p:attrName>
                                        </p:attrNameLst>
                                      </p:cBhvr>
                                      <p:tavLst>
                                        <p:tav tm="0">
                                          <p:val>
                                            <p:strVal val="#ppt_x"/>
                                          </p:val>
                                        </p:tav>
                                        <p:tav tm="100000">
                                          <p:val>
                                            <p:strVal val="#ppt_x"/>
                                          </p:val>
                                        </p:tav>
                                      </p:tavLst>
                                    </p:anim>
                                    <p:anim calcmode="lin" valueType="num">
                                      <p:cBhvr>
                                        <p:cTn id="9" dur="5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75"/>
                                        </p:tgtEl>
                                        <p:attrNameLst>
                                          <p:attrName>style.visibility</p:attrName>
                                        </p:attrNameLst>
                                      </p:cBhvr>
                                      <p:to>
                                        <p:strVal val="visible"/>
                                      </p:to>
                                    </p:set>
                                    <p:animEffect transition="in" filter="fade">
                                      <p:cBhvr>
                                        <p:cTn id="17" dur="500"/>
                                        <p:tgtEl>
                                          <p:spTgt spid="875"/>
                                        </p:tgtEl>
                                      </p:cBhvr>
                                    </p:animEffect>
                                    <p:anim calcmode="lin" valueType="num">
                                      <p:cBhvr>
                                        <p:cTn id="18" dur="500" fill="hold"/>
                                        <p:tgtEl>
                                          <p:spTgt spid="875"/>
                                        </p:tgtEl>
                                        <p:attrNameLst>
                                          <p:attrName>ppt_x</p:attrName>
                                        </p:attrNameLst>
                                      </p:cBhvr>
                                      <p:tavLst>
                                        <p:tav tm="0">
                                          <p:val>
                                            <p:strVal val="#ppt_x"/>
                                          </p:val>
                                        </p:tav>
                                        <p:tav tm="100000">
                                          <p:val>
                                            <p:strVal val="#ppt_x"/>
                                          </p:val>
                                        </p:tav>
                                      </p:tavLst>
                                    </p:anim>
                                    <p:anim calcmode="lin" valueType="num">
                                      <p:cBhvr>
                                        <p:cTn id="19" dur="500" fill="hold"/>
                                        <p:tgtEl>
                                          <p:spTgt spid="8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55"/>
        <p:cNvGrpSpPr/>
        <p:nvPr/>
      </p:nvGrpSpPr>
      <p:grpSpPr>
        <a:xfrm>
          <a:off x="0" y="0"/>
          <a:ext cx="0" cy="0"/>
          <a:chOff x="0" y="0"/>
          <a:chExt cx="0" cy="0"/>
        </a:xfrm>
      </p:grpSpPr>
      <p:sp>
        <p:nvSpPr>
          <p:cNvPr id="31" name="Oval Callout 30"/>
          <p:cNvSpPr/>
          <p:nvPr/>
        </p:nvSpPr>
        <p:spPr>
          <a:xfrm>
            <a:off x="801912" y="703332"/>
            <a:ext cx="967197" cy="699678"/>
          </a:xfrm>
          <a:prstGeom prst="wedgeEllipseCallout">
            <a:avLst>
              <a:gd name="adj1" fmla="val 35531"/>
              <a:gd name="adj2" fmla="val 56006"/>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000000"/>
                </a:solidFill>
              </a:rPr>
              <a:t>Giải</a:t>
            </a:r>
            <a:endParaRPr lang="en-US" sz="2000" b="1" dirty="0">
              <a:solidFill>
                <a:srgbClr val="000000"/>
              </a:solidFill>
            </a:endParaRPr>
          </a:p>
        </p:txBody>
      </p:sp>
      <p:sp>
        <p:nvSpPr>
          <p:cNvPr id="15" name="Rectangle 14"/>
          <p:cNvSpPr/>
          <p:nvPr/>
        </p:nvSpPr>
        <p:spPr>
          <a:xfrm>
            <a:off x="2237195" y="703332"/>
            <a:ext cx="6444468" cy="4247317"/>
          </a:xfrm>
          <a:prstGeom prst="rect">
            <a:avLst/>
          </a:prstGeom>
        </p:spPr>
        <p:txBody>
          <a:bodyPr wrap="square">
            <a:spAutoFit/>
          </a:bodyPr>
          <a:lstStyle/>
          <a:p>
            <a:pPr algn="just">
              <a:lnSpc>
                <a:spcPct val="150000"/>
              </a:lnSpc>
            </a:pPr>
            <a:r>
              <a:rPr lang="en-US" sz="2000" dirty="0" err="1"/>
              <a:t>Gọi</a:t>
            </a:r>
            <a:r>
              <a:rPr lang="en-US" sz="2000" dirty="0"/>
              <a:t> x (</a:t>
            </a:r>
            <a:r>
              <a:rPr lang="en-US" sz="2000" dirty="0" err="1"/>
              <a:t>triệu</a:t>
            </a:r>
            <a:r>
              <a:rPr lang="en-US" sz="2000" dirty="0"/>
              <a:t> </a:t>
            </a:r>
            <a:r>
              <a:rPr lang="en-US" sz="2000" dirty="0" err="1"/>
              <a:t>đồng</a:t>
            </a:r>
            <a:r>
              <a:rPr lang="en-US" sz="2000" dirty="0"/>
              <a:t>) </a:t>
            </a:r>
            <a:r>
              <a:rPr lang="en-US" sz="2000" dirty="0" err="1"/>
              <a:t>là</a:t>
            </a:r>
            <a:r>
              <a:rPr lang="en-US" sz="2000" dirty="0"/>
              <a:t> </a:t>
            </a:r>
            <a:r>
              <a:rPr lang="en-US" sz="2000" dirty="0" err="1"/>
              <a:t>thu</a:t>
            </a:r>
            <a:r>
              <a:rPr lang="en-US" sz="2000" dirty="0"/>
              <a:t> </a:t>
            </a:r>
            <a:r>
              <a:rPr lang="en-US" sz="2000" dirty="0" err="1"/>
              <a:t>nhập</a:t>
            </a:r>
            <a:r>
              <a:rPr lang="en-US" sz="2000" dirty="0"/>
              <a:t> </a:t>
            </a:r>
            <a:r>
              <a:rPr lang="en-US" sz="2000" dirty="0" err="1"/>
              <a:t>tính</a:t>
            </a:r>
            <a:r>
              <a:rPr lang="en-US" sz="2000" dirty="0"/>
              <a:t> </a:t>
            </a:r>
            <a:r>
              <a:rPr lang="en-US" sz="2000" dirty="0" err="1"/>
              <a:t>thuế</a:t>
            </a:r>
            <a:r>
              <a:rPr lang="en-US" sz="2000" dirty="0"/>
              <a:t> </a:t>
            </a:r>
            <a:r>
              <a:rPr lang="en-US" sz="2000" dirty="0" err="1"/>
              <a:t>và</a:t>
            </a:r>
            <a:r>
              <a:rPr lang="en-US" sz="2000" dirty="0"/>
              <a:t> y (</a:t>
            </a:r>
            <a:r>
              <a:rPr lang="en-US" sz="2000" dirty="0" err="1"/>
              <a:t>triệu</a:t>
            </a:r>
            <a:r>
              <a:rPr lang="en-US" sz="2000" dirty="0"/>
              <a:t> </a:t>
            </a:r>
            <a:r>
              <a:rPr lang="en-US" sz="2000" dirty="0" err="1"/>
              <a:t>đồng</a:t>
            </a:r>
            <a:r>
              <a:rPr lang="en-US" sz="2000" dirty="0"/>
              <a:t>) </a:t>
            </a:r>
            <a:r>
              <a:rPr lang="en-US" sz="2000" dirty="0" err="1"/>
              <a:t>là</a:t>
            </a:r>
            <a:r>
              <a:rPr lang="en-US" sz="2000" dirty="0"/>
              <a:t> </a:t>
            </a:r>
            <a:r>
              <a:rPr lang="en-US" sz="2000" dirty="0" err="1"/>
              <a:t>số</a:t>
            </a:r>
            <a:r>
              <a:rPr lang="en-US" sz="2000" dirty="0"/>
              <a:t> </a:t>
            </a:r>
            <a:r>
              <a:rPr lang="en-US" sz="2000" dirty="0" err="1"/>
              <a:t>tiền</a:t>
            </a:r>
            <a:r>
              <a:rPr lang="en-US" sz="2000" dirty="0"/>
              <a:t> </a:t>
            </a:r>
            <a:r>
              <a:rPr lang="en-US" sz="2000" dirty="0" err="1"/>
              <a:t>thuế</a:t>
            </a:r>
            <a:r>
              <a:rPr lang="en-US" sz="2000" dirty="0"/>
              <a:t> </a:t>
            </a:r>
            <a:r>
              <a:rPr lang="en-US" sz="2000" dirty="0" err="1"/>
              <a:t>thu</a:t>
            </a:r>
            <a:r>
              <a:rPr lang="en-US" sz="2000" dirty="0"/>
              <a:t> </a:t>
            </a:r>
            <a:r>
              <a:rPr lang="en-US" sz="2000" dirty="0" err="1"/>
              <a:t>nhập</a:t>
            </a:r>
            <a:r>
              <a:rPr lang="en-US" sz="2000" dirty="0"/>
              <a:t> </a:t>
            </a:r>
            <a:r>
              <a:rPr lang="en-US" sz="2000" dirty="0" err="1"/>
              <a:t>cá</a:t>
            </a:r>
            <a:r>
              <a:rPr lang="en-US" sz="2000" dirty="0"/>
              <a:t> </a:t>
            </a:r>
            <a:r>
              <a:rPr lang="en-US" sz="2000" dirty="0" err="1"/>
              <a:t>nhân</a:t>
            </a:r>
            <a:r>
              <a:rPr lang="en-US" sz="2000" dirty="0"/>
              <a:t> </a:t>
            </a:r>
            <a:r>
              <a:rPr lang="en-US" sz="2000" dirty="0" err="1"/>
              <a:t>tính</a:t>
            </a:r>
            <a:r>
              <a:rPr lang="en-US" sz="2000" dirty="0"/>
              <a:t> </a:t>
            </a:r>
            <a:r>
              <a:rPr lang="en-US" sz="2000" dirty="0" err="1"/>
              <a:t>theo</a:t>
            </a:r>
            <a:r>
              <a:rPr lang="en-US" sz="2000" dirty="0"/>
              <a:t> </a:t>
            </a:r>
            <a:r>
              <a:rPr lang="en-US" sz="2000" dirty="0" err="1"/>
              <a:t>tháng</a:t>
            </a:r>
            <a:r>
              <a:rPr lang="en-US" sz="2000" dirty="0"/>
              <a:t>.</a:t>
            </a:r>
          </a:p>
          <a:p>
            <a:pPr marL="342900" indent="-342900" algn="just">
              <a:lnSpc>
                <a:spcPct val="150000"/>
              </a:lnSpc>
              <a:buFont typeface="Arial" panose="020B0604020202020204" pitchFamily="34" charset="0"/>
              <a:buChar char="•"/>
            </a:pPr>
            <a:r>
              <a:rPr lang="en-US" sz="2000" dirty="0" err="1"/>
              <a:t>Với</a:t>
            </a:r>
            <a:r>
              <a:rPr lang="en-US" sz="2000" dirty="0"/>
              <a:t> </a:t>
            </a:r>
            <a:r>
              <a:rPr lang="en-US" sz="2000" dirty="0" smtClean="0"/>
              <a:t>0 &lt; x ≤ 5: y = 0,05x</a:t>
            </a:r>
            <a:endParaRPr lang="en-US" sz="2000" dirty="0"/>
          </a:p>
          <a:p>
            <a:pPr marL="342900" indent="-342900" algn="just">
              <a:lnSpc>
                <a:spcPct val="150000"/>
              </a:lnSpc>
              <a:buFont typeface="Arial" panose="020B0604020202020204" pitchFamily="34" charset="0"/>
              <a:buChar char="•"/>
            </a:pPr>
            <a:r>
              <a:rPr lang="en-US" sz="2000" dirty="0" err="1"/>
              <a:t>Với</a:t>
            </a:r>
            <a:r>
              <a:rPr lang="en-US" sz="2000" dirty="0"/>
              <a:t> </a:t>
            </a:r>
            <a:r>
              <a:rPr lang="en-US" sz="2000" dirty="0" smtClean="0"/>
              <a:t>5 &lt; x ≤</a:t>
            </a:r>
            <a:r>
              <a:rPr lang="en-US" sz="2000" dirty="0"/>
              <a:t>10</a:t>
            </a:r>
            <a:r>
              <a:rPr lang="en-US" sz="2000" dirty="0" smtClean="0"/>
              <a:t>: y = -0,25 + 0,1x</a:t>
            </a:r>
            <a:endParaRPr lang="en-US" sz="2000" dirty="0"/>
          </a:p>
          <a:p>
            <a:pPr marL="342900" indent="-342900" algn="just">
              <a:lnSpc>
                <a:spcPct val="150000"/>
              </a:lnSpc>
              <a:buFont typeface="Arial" panose="020B0604020202020204" pitchFamily="34" charset="0"/>
              <a:buChar char="•"/>
            </a:pPr>
            <a:r>
              <a:rPr lang="en-US" sz="2000" dirty="0" err="1"/>
              <a:t>Với</a:t>
            </a:r>
            <a:r>
              <a:rPr lang="en-US" sz="2000" dirty="0"/>
              <a:t> </a:t>
            </a:r>
            <a:r>
              <a:rPr lang="en-US" sz="2000" dirty="0" smtClean="0"/>
              <a:t>10 &lt; x ≤ 18: y = -0,75 + 0,15x</a:t>
            </a:r>
            <a:endParaRPr lang="en-US" sz="2000" dirty="0"/>
          </a:p>
          <a:p>
            <a:pPr marL="342900" indent="-342900" algn="just">
              <a:lnSpc>
                <a:spcPct val="150000"/>
              </a:lnSpc>
              <a:buFont typeface="Arial" panose="020B0604020202020204" pitchFamily="34" charset="0"/>
              <a:buChar char="•"/>
            </a:pPr>
            <a:r>
              <a:rPr lang="en-US" sz="2000" dirty="0" err="1"/>
              <a:t>Với</a:t>
            </a:r>
            <a:r>
              <a:rPr lang="en-US" sz="2000" dirty="0"/>
              <a:t> </a:t>
            </a:r>
            <a:r>
              <a:rPr lang="en-US" sz="2000" dirty="0" smtClean="0"/>
              <a:t>18 &lt; x ≤ 32: y = -1,65 + 0,2x</a:t>
            </a:r>
            <a:endParaRPr lang="en-US" sz="2000" dirty="0"/>
          </a:p>
          <a:p>
            <a:pPr marL="342900" indent="-342900" algn="just">
              <a:lnSpc>
                <a:spcPct val="150000"/>
              </a:lnSpc>
              <a:buFont typeface="Arial" panose="020B0604020202020204" pitchFamily="34" charset="0"/>
              <a:buChar char="•"/>
            </a:pPr>
            <a:r>
              <a:rPr lang="en-US" sz="2000" dirty="0" err="1"/>
              <a:t>Với</a:t>
            </a:r>
            <a:r>
              <a:rPr lang="en-US" sz="2000" dirty="0"/>
              <a:t> </a:t>
            </a:r>
            <a:r>
              <a:rPr lang="en-US" sz="2000" dirty="0" smtClean="0"/>
              <a:t>32 &lt; x ≤ 52: y = -3,25 + 0,25x</a:t>
            </a:r>
            <a:endParaRPr lang="en-US" sz="2000" dirty="0"/>
          </a:p>
          <a:p>
            <a:pPr marL="342900" indent="-342900" algn="just">
              <a:lnSpc>
                <a:spcPct val="150000"/>
              </a:lnSpc>
              <a:buFont typeface="Arial" panose="020B0604020202020204" pitchFamily="34" charset="0"/>
              <a:buChar char="•"/>
            </a:pPr>
            <a:r>
              <a:rPr lang="en-US" sz="2000" dirty="0" err="1"/>
              <a:t>Với</a:t>
            </a:r>
            <a:r>
              <a:rPr lang="en-US" sz="2000" dirty="0"/>
              <a:t> </a:t>
            </a:r>
            <a:r>
              <a:rPr lang="en-US" sz="2000" dirty="0" smtClean="0"/>
              <a:t>52 &lt; x ≤ 80: y = -5,85 + 0,3x</a:t>
            </a:r>
            <a:endParaRPr lang="en-US" sz="2000" dirty="0"/>
          </a:p>
          <a:p>
            <a:pPr marL="342900" indent="-342900" algn="just">
              <a:lnSpc>
                <a:spcPct val="150000"/>
              </a:lnSpc>
              <a:buFont typeface="Arial" panose="020B0604020202020204" pitchFamily="34" charset="0"/>
              <a:buChar char="•"/>
            </a:pPr>
            <a:r>
              <a:rPr lang="en-US" sz="2000" dirty="0" err="1"/>
              <a:t>Với</a:t>
            </a:r>
            <a:r>
              <a:rPr lang="en-US" sz="2000" dirty="0"/>
              <a:t> </a:t>
            </a:r>
            <a:r>
              <a:rPr lang="en-US" sz="2000" dirty="0" smtClean="0"/>
              <a:t>x &gt; 80: y = -9,85 + 0,35x</a:t>
            </a:r>
            <a:r>
              <a:rPr lang="en-US" sz="2000" dirty="0"/>
              <a:t>.</a:t>
            </a:r>
          </a:p>
        </p:txBody>
      </p:sp>
      <p:grpSp>
        <p:nvGrpSpPr>
          <p:cNvPr id="33" name="Google Shape;2512;p69"/>
          <p:cNvGrpSpPr/>
          <p:nvPr/>
        </p:nvGrpSpPr>
        <p:grpSpPr>
          <a:xfrm>
            <a:off x="6822038" y="3513376"/>
            <a:ext cx="2145282" cy="1302423"/>
            <a:chOff x="2241200" y="2012475"/>
            <a:chExt cx="4353450" cy="2643025"/>
          </a:xfrm>
        </p:grpSpPr>
        <p:sp>
          <p:nvSpPr>
            <p:cNvPr id="34" name="Google Shape;2513;p69"/>
            <p:cNvSpPr/>
            <p:nvPr/>
          </p:nvSpPr>
          <p:spPr>
            <a:xfrm>
              <a:off x="3562650" y="4043650"/>
              <a:ext cx="480275" cy="347300"/>
            </a:xfrm>
            <a:custGeom>
              <a:avLst/>
              <a:gdLst/>
              <a:ahLst/>
              <a:cxnLst/>
              <a:rect l="l" t="t" r="r" b="b"/>
              <a:pathLst>
                <a:path w="19211" h="13892" extrusionOk="0">
                  <a:moveTo>
                    <a:pt x="0" y="1"/>
                  </a:moveTo>
                  <a:lnTo>
                    <a:pt x="0" y="13892"/>
                  </a:lnTo>
                  <a:lnTo>
                    <a:pt x="19210" y="13892"/>
                  </a:lnTo>
                  <a:lnTo>
                    <a:pt x="192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514;p69"/>
            <p:cNvSpPr/>
            <p:nvPr/>
          </p:nvSpPr>
          <p:spPr>
            <a:xfrm>
              <a:off x="3562650" y="4043650"/>
              <a:ext cx="480275" cy="150500"/>
            </a:xfrm>
            <a:custGeom>
              <a:avLst/>
              <a:gdLst/>
              <a:ahLst/>
              <a:cxnLst/>
              <a:rect l="l" t="t" r="r" b="b"/>
              <a:pathLst>
                <a:path w="19211" h="6020" extrusionOk="0">
                  <a:moveTo>
                    <a:pt x="0" y="1"/>
                  </a:moveTo>
                  <a:lnTo>
                    <a:pt x="0" y="4104"/>
                  </a:lnTo>
                  <a:lnTo>
                    <a:pt x="19210" y="6019"/>
                  </a:lnTo>
                  <a:lnTo>
                    <a:pt x="192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515;p69"/>
            <p:cNvSpPr/>
            <p:nvPr/>
          </p:nvSpPr>
          <p:spPr>
            <a:xfrm>
              <a:off x="3259450" y="4379525"/>
              <a:ext cx="1086675" cy="111725"/>
            </a:xfrm>
            <a:custGeom>
              <a:avLst/>
              <a:gdLst/>
              <a:ahLst/>
              <a:cxnLst/>
              <a:rect l="l" t="t" r="r" b="b"/>
              <a:pathLst>
                <a:path w="43467" h="4469" extrusionOk="0">
                  <a:moveTo>
                    <a:pt x="2250" y="1"/>
                  </a:moveTo>
                  <a:cubicBezTo>
                    <a:pt x="1003" y="1"/>
                    <a:pt x="0" y="1004"/>
                    <a:pt x="0" y="2220"/>
                  </a:cubicBezTo>
                  <a:lnTo>
                    <a:pt x="0" y="4469"/>
                  </a:lnTo>
                  <a:lnTo>
                    <a:pt x="43466" y="4469"/>
                  </a:lnTo>
                  <a:lnTo>
                    <a:pt x="43466" y="2220"/>
                  </a:lnTo>
                  <a:cubicBezTo>
                    <a:pt x="43466" y="1004"/>
                    <a:pt x="42463" y="1"/>
                    <a:pt x="412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516;p69"/>
            <p:cNvSpPr/>
            <p:nvPr/>
          </p:nvSpPr>
          <p:spPr>
            <a:xfrm>
              <a:off x="2241200" y="2012475"/>
              <a:ext cx="3123175" cy="2101875"/>
            </a:xfrm>
            <a:custGeom>
              <a:avLst/>
              <a:gdLst/>
              <a:ahLst/>
              <a:cxnLst/>
              <a:rect l="l" t="t" r="r" b="b"/>
              <a:pathLst>
                <a:path w="124927" h="84075" extrusionOk="0">
                  <a:moveTo>
                    <a:pt x="2371" y="1"/>
                  </a:moveTo>
                  <a:cubicBezTo>
                    <a:pt x="1064" y="1"/>
                    <a:pt x="0" y="1064"/>
                    <a:pt x="0" y="2341"/>
                  </a:cubicBezTo>
                  <a:lnTo>
                    <a:pt x="0" y="81734"/>
                  </a:lnTo>
                  <a:cubicBezTo>
                    <a:pt x="0" y="83041"/>
                    <a:pt x="1064" y="84075"/>
                    <a:pt x="2371" y="84075"/>
                  </a:cubicBezTo>
                  <a:lnTo>
                    <a:pt x="122556" y="84075"/>
                  </a:lnTo>
                  <a:cubicBezTo>
                    <a:pt x="123863" y="84075"/>
                    <a:pt x="124926" y="83041"/>
                    <a:pt x="124926" y="81734"/>
                  </a:cubicBezTo>
                  <a:lnTo>
                    <a:pt x="124926" y="2341"/>
                  </a:lnTo>
                  <a:cubicBezTo>
                    <a:pt x="124926" y="1064"/>
                    <a:pt x="123863" y="1"/>
                    <a:pt x="1225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517;p69"/>
            <p:cNvSpPr/>
            <p:nvPr/>
          </p:nvSpPr>
          <p:spPr>
            <a:xfrm>
              <a:off x="2290575" y="2071000"/>
              <a:ext cx="3024400" cy="1805500"/>
            </a:xfrm>
            <a:custGeom>
              <a:avLst/>
              <a:gdLst/>
              <a:ahLst/>
              <a:cxnLst/>
              <a:rect l="l" t="t" r="r" b="b"/>
              <a:pathLst>
                <a:path w="120976" h="72220" extrusionOk="0">
                  <a:moveTo>
                    <a:pt x="913" y="0"/>
                  </a:moveTo>
                  <a:cubicBezTo>
                    <a:pt x="426" y="0"/>
                    <a:pt x="1" y="426"/>
                    <a:pt x="1" y="942"/>
                  </a:cubicBezTo>
                  <a:lnTo>
                    <a:pt x="1" y="71278"/>
                  </a:lnTo>
                  <a:cubicBezTo>
                    <a:pt x="1" y="71794"/>
                    <a:pt x="426" y="72220"/>
                    <a:pt x="913" y="72220"/>
                  </a:cubicBezTo>
                  <a:lnTo>
                    <a:pt x="120064" y="72220"/>
                  </a:lnTo>
                  <a:cubicBezTo>
                    <a:pt x="120581" y="72220"/>
                    <a:pt x="120976" y="71794"/>
                    <a:pt x="120976" y="71278"/>
                  </a:cubicBezTo>
                  <a:lnTo>
                    <a:pt x="120976" y="942"/>
                  </a:lnTo>
                  <a:cubicBezTo>
                    <a:pt x="120976" y="426"/>
                    <a:pt x="120581" y="0"/>
                    <a:pt x="1200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518;p69"/>
            <p:cNvSpPr/>
            <p:nvPr/>
          </p:nvSpPr>
          <p:spPr>
            <a:xfrm>
              <a:off x="3745025" y="3929675"/>
              <a:ext cx="115525" cy="116300"/>
            </a:xfrm>
            <a:custGeom>
              <a:avLst/>
              <a:gdLst/>
              <a:ahLst/>
              <a:cxnLst/>
              <a:rect l="l" t="t" r="r" b="b"/>
              <a:pathLst>
                <a:path w="4621" h="4652" extrusionOk="0">
                  <a:moveTo>
                    <a:pt x="2310" y="1"/>
                  </a:moveTo>
                  <a:cubicBezTo>
                    <a:pt x="1034" y="1"/>
                    <a:pt x="0" y="1034"/>
                    <a:pt x="0" y="2341"/>
                  </a:cubicBezTo>
                  <a:cubicBezTo>
                    <a:pt x="0" y="3618"/>
                    <a:pt x="1034" y="4651"/>
                    <a:pt x="2310" y="4651"/>
                  </a:cubicBezTo>
                  <a:cubicBezTo>
                    <a:pt x="3587" y="4651"/>
                    <a:pt x="4620" y="3618"/>
                    <a:pt x="4620" y="2341"/>
                  </a:cubicBezTo>
                  <a:cubicBezTo>
                    <a:pt x="4620" y="1034"/>
                    <a:pt x="3587" y="1"/>
                    <a:pt x="2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519;p69"/>
            <p:cNvSpPr/>
            <p:nvPr/>
          </p:nvSpPr>
          <p:spPr>
            <a:xfrm>
              <a:off x="2362000" y="2509450"/>
              <a:ext cx="383775" cy="1268275"/>
            </a:xfrm>
            <a:custGeom>
              <a:avLst/>
              <a:gdLst/>
              <a:ahLst/>
              <a:cxnLst/>
              <a:rect l="l" t="t" r="r" b="b"/>
              <a:pathLst>
                <a:path w="15351" h="50731" extrusionOk="0">
                  <a:moveTo>
                    <a:pt x="1126" y="0"/>
                  </a:moveTo>
                  <a:cubicBezTo>
                    <a:pt x="518" y="0"/>
                    <a:pt x="1" y="517"/>
                    <a:pt x="1" y="1125"/>
                  </a:cubicBezTo>
                  <a:lnTo>
                    <a:pt x="1" y="49606"/>
                  </a:lnTo>
                  <a:cubicBezTo>
                    <a:pt x="1" y="50214"/>
                    <a:pt x="518" y="50731"/>
                    <a:pt x="1126" y="50731"/>
                  </a:cubicBezTo>
                  <a:lnTo>
                    <a:pt x="14226" y="50731"/>
                  </a:lnTo>
                  <a:cubicBezTo>
                    <a:pt x="14834" y="50731"/>
                    <a:pt x="15351" y="50214"/>
                    <a:pt x="15351" y="49606"/>
                  </a:cubicBezTo>
                  <a:lnTo>
                    <a:pt x="15351" y="1125"/>
                  </a:lnTo>
                  <a:cubicBezTo>
                    <a:pt x="15351" y="517"/>
                    <a:pt x="14834" y="0"/>
                    <a:pt x="14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520;p69"/>
            <p:cNvSpPr/>
            <p:nvPr/>
          </p:nvSpPr>
          <p:spPr>
            <a:xfrm>
              <a:off x="2951700" y="2958550"/>
              <a:ext cx="383750" cy="819175"/>
            </a:xfrm>
            <a:custGeom>
              <a:avLst/>
              <a:gdLst/>
              <a:ahLst/>
              <a:cxnLst/>
              <a:rect l="l" t="t" r="r" b="b"/>
              <a:pathLst>
                <a:path w="15350" h="32767" extrusionOk="0">
                  <a:moveTo>
                    <a:pt x="1125" y="0"/>
                  </a:moveTo>
                  <a:cubicBezTo>
                    <a:pt x="517" y="0"/>
                    <a:pt x="0" y="486"/>
                    <a:pt x="0" y="1125"/>
                  </a:cubicBezTo>
                  <a:lnTo>
                    <a:pt x="0" y="31642"/>
                  </a:lnTo>
                  <a:cubicBezTo>
                    <a:pt x="0" y="32250"/>
                    <a:pt x="517" y="32767"/>
                    <a:pt x="1125" y="32767"/>
                  </a:cubicBezTo>
                  <a:lnTo>
                    <a:pt x="14225" y="32767"/>
                  </a:lnTo>
                  <a:cubicBezTo>
                    <a:pt x="14833" y="32767"/>
                    <a:pt x="15350" y="32250"/>
                    <a:pt x="15350" y="31642"/>
                  </a:cubicBezTo>
                  <a:lnTo>
                    <a:pt x="15350" y="1125"/>
                  </a:lnTo>
                  <a:cubicBezTo>
                    <a:pt x="15350" y="486"/>
                    <a:pt x="14833" y="0"/>
                    <a:pt x="14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521;p69"/>
            <p:cNvSpPr/>
            <p:nvPr/>
          </p:nvSpPr>
          <p:spPr>
            <a:xfrm>
              <a:off x="3541375" y="2740450"/>
              <a:ext cx="383750" cy="1037275"/>
            </a:xfrm>
            <a:custGeom>
              <a:avLst/>
              <a:gdLst/>
              <a:ahLst/>
              <a:cxnLst/>
              <a:rect l="l" t="t" r="r" b="b"/>
              <a:pathLst>
                <a:path w="15350" h="41491" extrusionOk="0">
                  <a:moveTo>
                    <a:pt x="1125" y="1"/>
                  </a:moveTo>
                  <a:cubicBezTo>
                    <a:pt x="517" y="1"/>
                    <a:pt x="0" y="517"/>
                    <a:pt x="0" y="1125"/>
                  </a:cubicBezTo>
                  <a:lnTo>
                    <a:pt x="0" y="40366"/>
                  </a:lnTo>
                  <a:cubicBezTo>
                    <a:pt x="0" y="40974"/>
                    <a:pt x="517" y="41491"/>
                    <a:pt x="1125" y="41491"/>
                  </a:cubicBezTo>
                  <a:lnTo>
                    <a:pt x="14225" y="41491"/>
                  </a:lnTo>
                  <a:cubicBezTo>
                    <a:pt x="14833" y="41491"/>
                    <a:pt x="15350" y="40974"/>
                    <a:pt x="15350" y="40366"/>
                  </a:cubicBezTo>
                  <a:lnTo>
                    <a:pt x="15350" y="1125"/>
                  </a:lnTo>
                  <a:cubicBezTo>
                    <a:pt x="15350" y="517"/>
                    <a:pt x="14833" y="1"/>
                    <a:pt x="14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522;p69"/>
            <p:cNvSpPr/>
            <p:nvPr/>
          </p:nvSpPr>
          <p:spPr>
            <a:xfrm>
              <a:off x="4131050" y="2961575"/>
              <a:ext cx="383775" cy="816150"/>
            </a:xfrm>
            <a:custGeom>
              <a:avLst/>
              <a:gdLst/>
              <a:ahLst/>
              <a:cxnLst/>
              <a:rect l="l" t="t" r="r" b="b"/>
              <a:pathLst>
                <a:path w="15351" h="32646" extrusionOk="0">
                  <a:moveTo>
                    <a:pt x="1125" y="1"/>
                  </a:moveTo>
                  <a:cubicBezTo>
                    <a:pt x="487" y="1"/>
                    <a:pt x="0" y="487"/>
                    <a:pt x="0" y="1125"/>
                  </a:cubicBezTo>
                  <a:lnTo>
                    <a:pt x="0" y="31521"/>
                  </a:lnTo>
                  <a:cubicBezTo>
                    <a:pt x="0" y="32129"/>
                    <a:pt x="487" y="32646"/>
                    <a:pt x="1125" y="32646"/>
                  </a:cubicBezTo>
                  <a:lnTo>
                    <a:pt x="14195" y="32646"/>
                  </a:lnTo>
                  <a:cubicBezTo>
                    <a:pt x="14833" y="32646"/>
                    <a:pt x="15350" y="32129"/>
                    <a:pt x="15320" y="31521"/>
                  </a:cubicBezTo>
                  <a:lnTo>
                    <a:pt x="15320" y="1125"/>
                  </a:lnTo>
                  <a:cubicBezTo>
                    <a:pt x="15320" y="487"/>
                    <a:pt x="14833" y="1"/>
                    <a:pt x="141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523;p69"/>
            <p:cNvSpPr/>
            <p:nvPr/>
          </p:nvSpPr>
          <p:spPr>
            <a:xfrm>
              <a:off x="4720725" y="3241975"/>
              <a:ext cx="383000" cy="535750"/>
            </a:xfrm>
            <a:custGeom>
              <a:avLst/>
              <a:gdLst/>
              <a:ahLst/>
              <a:cxnLst/>
              <a:rect l="l" t="t" r="r" b="b"/>
              <a:pathLst>
                <a:path w="15320" h="21430" extrusionOk="0">
                  <a:moveTo>
                    <a:pt x="699" y="1"/>
                  </a:moveTo>
                  <a:cubicBezTo>
                    <a:pt x="304" y="1"/>
                    <a:pt x="0" y="305"/>
                    <a:pt x="0" y="700"/>
                  </a:cubicBezTo>
                  <a:lnTo>
                    <a:pt x="0" y="20730"/>
                  </a:lnTo>
                  <a:cubicBezTo>
                    <a:pt x="0" y="21095"/>
                    <a:pt x="304" y="21430"/>
                    <a:pt x="699" y="21430"/>
                  </a:cubicBezTo>
                  <a:lnTo>
                    <a:pt x="14621" y="21430"/>
                  </a:lnTo>
                  <a:cubicBezTo>
                    <a:pt x="15016" y="21430"/>
                    <a:pt x="15320" y="21095"/>
                    <a:pt x="15320" y="20730"/>
                  </a:cubicBezTo>
                  <a:lnTo>
                    <a:pt x="15320" y="700"/>
                  </a:lnTo>
                  <a:cubicBezTo>
                    <a:pt x="15320" y="305"/>
                    <a:pt x="15016" y="1"/>
                    <a:pt x="146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524;p69"/>
            <p:cNvSpPr/>
            <p:nvPr/>
          </p:nvSpPr>
          <p:spPr>
            <a:xfrm>
              <a:off x="2554275" y="2258675"/>
              <a:ext cx="2357950" cy="838200"/>
            </a:xfrm>
            <a:custGeom>
              <a:avLst/>
              <a:gdLst/>
              <a:ahLst/>
              <a:cxnLst/>
              <a:rect l="l" t="t" r="r" b="b"/>
              <a:pathLst>
                <a:path w="94318" h="33528" fill="none" extrusionOk="0">
                  <a:moveTo>
                    <a:pt x="0" y="1"/>
                  </a:moveTo>
                  <a:lnTo>
                    <a:pt x="23618" y="21946"/>
                  </a:lnTo>
                  <a:lnTo>
                    <a:pt x="47721" y="12311"/>
                  </a:lnTo>
                  <a:lnTo>
                    <a:pt x="71187" y="21065"/>
                  </a:lnTo>
                  <a:lnTo>
                    <a:pt x="94318" y="33527"/>
                  </a:lnTo>
                </a:path>
              </a:pathLst>
            </a:custGeom>
            <a:solidFill>
              <a:schemeClr val="accent1"/>
            </a:solidFill>
            <a:ln w="5015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525;p69"/>
            <p:cNvSpPr/>
            <p:nvPr/>
          </p:nvSpPr>
          <p:spPr>
            <a:xfrm>
              <a:off x="2488925" y="2192575"/>
              <a:ext cx="132225" cy="132250"/>
            </a:xfrm>
            <a:custGeom>
              <a:avLst/>
              <a:gdLst/>
              <a:ahLst/>
              <a:cxnLst/>
              <a:rect l="l" t="t" r="r" b="b"/>
              <a:pathLst>
                <a:path w="5289" h="5290" extrusionOk="0">
                  <a:moveTo>
                    <a:pt x="2645" y="0"/>
                  </a:moveTo>
                  <a:cubicBezTo>
                    <a:pt x="1186" y="0"/>
                    <a:pt x="0" y="1186"/>
                    <a:pt x="0" y="2645"/>
                  </a:cubicBezTo>
                  <a:cubicBezTo>
                    <a:pt x="0" y="4104"/>
                    <a:pt x="1186" y="5289"/>
                    <a:pt x="2645" y="5289"/>
                  </a:cubicBezTo>
                  <a:cubicBezTo>
                    <a:pt x="4103" y="5289"/>
                    <a:pt x="5289" y="4104"/>
                    <a:pt x="5289" y="2645"/>
                  </a:cubicBezTo>
                  <a:cubicBezTo>
                    <a:pt x="5289" y="1186"/>
                    <a:pt x="4103" y="0"/>
                    <a:pt x="26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526;p69"/>
            <p:cNvSpPr/>
            <p:nvPr/>
          </p:nvSpPr>
          <p:spPr>
            <a:xfrm>
              <a:off x="2463850" y="2167500"/>
              <a:ext cx="182375" cy="182400"/>
            </a:xfrm>
            <a:custGeom>
              <a:avLst/>
              <a:gdLst/>
              <a:ahLst/>
              <a:cxnLst/>
              <a:rect l="l" t="t" r="r" b="b"/>
              <a:pathLst>
                <a:path w="7295" h="7296" extrusionOk="0">
                  <a:moveTo>
                    <a:pt x="3648" y="2006"/>
                  </a:moveTo>
                  <a:cubicBezTo>
                    <a:pt x="4529" y="2006"/>
                    <a:pt x="5289" y="2736"/>
                    <a:pt x="5289" y="3648"/>
                  </a:cubicBezTo>
                  <a:cubicBezTo>
                    <a:pt x="5289" y="4560"/>
                    <a:pt x="4529" y="5289"/>
                    <a:pt x="3648" y="5289"/>
                  </a:cubicBezTo>
                  <a:cubicBezTo>
                    <a:pt x="2736" y="5289"/>
                    <a:pt x="2006" y="4560"/>
                    <a:pt x="2006" y="3648"/>
                  </a:cubicBezTo>
                  <a:cubicBezTo>
                    <a:pt x="2006" y="2736"/>
                    <a:pt x="2736" y="2006"/>
                    <a:pt x="3648" y="2006"/>
                  </a:cubicBezTo>
                  <a:close/>
                  <a:moveTo>
                    <a:pt x="3648" y="0"/>
                  </a:moveTo>
                  <a:cubicBezTo>
                    <a:pt x="1611" y="0"/>
                    <a:pt x="0" y="1642"/>
                    <a:pt x="0" y="3648"/>
                  </a:cubicBezTo>
                  <a:cubicBezTo>
                    <a:pt x="0" y="5654"/>
                    <a:pt x="1611" y="7295"/>
                    <a:pt x="3648" y="7295"/>
                  </a:cubicBezTo>
                  <a:cubicBezTo>
                    <a:pt x="5654" y="7295"/>
                    <a:pt x="7295" y="5654"/>
                    <a:pt x="7295" y="3648"/>
                  </a:cubicBezTo>
                  <a:cubicBezTo>
                    <a:pt x="7295" y="1642"/>
                    <a:pt x="5654" y="0"/>
                    <a:pt x="36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527;p69"/>
            <p:cNvSpPr/>
            <p:nvPr/>
          </p:nvSpPr>
          <p:spPr>
            <a:xfrm>
              <a:off x="3078600" y="2738925"/>
              <a:ext cx="131475" cy="132250"/>
            </a:xfrm>
            <a:custGeom>
              <a:avLst/>
              <a:gdLst/>
              <a:ahLst/>
              <a:cxnLst/>
              <a:rect l="l" t="t" r="r" b="b"/>
              <a:pathLst>
                <a:path w="5259" h="5290" extrusionOk="0">
                  <a:moveTo>
                    <a:pt x="2645" y="1"/>
                  </a:moveTo>
                  <a:cubicBezTo>
                    <a:pt x="1155" y="1"/>
                    <a:pt x="0" y="1186"/>
                    <a:pt x="0" y="2645"/>
                  </a:cubicBezTo>
                  <a:cubicBezTo>
                    <a:pt x="0" y="4104"/>
                    <a:pt x="1155" y="5290"/>
                    <a:pt x="2645" y="5290"/>
                  </a:cubicBezTo>
                  <a:cubicBezTo>
                    <a:pt x="4104" y="5290"/>
                    <a:pt x="5259" y="4104"/>
                    <a:pt x="5259" y="2645"/>
                  </a:cubicBezTo>
                  <a:cubicBezTo>
                    <a:pt x="5259" y="1186"/>
                    <a:pt x="4104" y="1"/>
                    <a:pt x="2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528;p69"/>
            <p:cNvSpPr/>
            <p:nvPr/>
          </p:nvSpPr>
          <p:spPr>
            <a:xfrm>
              <a:off x="3052750" y="2713850"/>
              <a:ext cx="183175" cy="182400"/>
            </a:xfrm>
            <a:custGeom>
              <a:avLst/>
              <a:gdLst/>
              <a:ahLst/>
              <a:cxnLst/>
              <a:rect l="l" t="t" r="r" b="b"/>
              <a:pathLst>
                <a:path w="7327" h="7296" extrusionOk="0">
                  <a:moveTo>
                    <a:pt x="3679" y="2007"/>
                  </a:moveTo>
                  <a:cubicBezTo>
                    <a:pt x="4560" y="2007"/>
                    <a:pt x="5290" y="2736"/>
                    <a:pt x="5290" y="3648"/>
                  </a:cubicBezTo>
                  <a:cubicBezTo>
                    <a:pt x="5290" y="4560"/>
                    <a:pt x="4560" y="5290"/>
                    <a:pt x="3679" y="5290"/>
                  </a:cubicBezTo>
                  <a:cubicBezTo>
                    <a:pt x="2767" y="5290"/>
                    <a:pt x="2037" y="4560"/>
                    <a:pt x="2037" y="3648"/>
                  </a:cubicBezTo>
                  <a:cubicBezTo>
                    <a:pt x="2037" y="2736"/>
                    <a:pt x="2767" y="2007"/>
                    <a:pt x="3679" y="2007"/>
                  </a:cubicBezTo>
                  <a:close/>
                  <a:moveTo>
                    <a:pt x="3679" y="1"/>
                  </a:moveTo>
                  <a:cubicBezTo>
                    <a:pt x="1642" y="1"/>
                    <a:pt x="1" y="1642"/>
                    <a:pt x="1" y="3648"/>
                  </a:cubicBezTo>
                  <a:cubicBezTo>
                    <a:pt x="1" y="5654"/>
                    <a:pt x="1642" y="7296"/>
                    <a:pt x="3679" y="7296"/>
                  </a:cubicBezTo>
                  <a:cubicBezTo>
                    <a:pt x="5685" y="7296"/>
                    <a:pt x="7326" y="5654"/>
                    <a:pt x="7326" y="3648"/>
                  </a:cubicBezTo>
                  <a:cubicBezTo>
                    <a:pt x="7326" y="1642"/>
                    <a:pt x="5685" y="1"/>
                    <a:pt x="3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529;p69"/>
            <p:cNvSpPr/>
            <p:nvPr/>
          </p:nvSpPr>
          <p:spPr>
            <a:xfrm>
              <a:off x="3680425" y="2500325"/>
              <a:ext cx="132250" cy="132250"/>
            </a:xfrm>
            <a:custGeom>
              <a:avLst/>
              <a:gdLst/>
              <a:ahLst/>
              <a:cxnLst/>
              <a:rect l="l" t="t" r="r" b="b"/>
              <a:pathLst>
                <a:path w="5290" h="5290" extrusionOk="0">
                  <a:moveTo>
                    <a:pt x="2645" y="1"/>
                  </a:moveTo>
                  <a:cubicBezTo>
                    <a:pt x="1186" y="1"/>
                    <a:pt x="1" y="1186"/>
                    <a:pt x="1" y="2645"/>
                  </a:cubicBezTo>
                  <a:cubicBezTo>
                    <a:pt x="1" y="4104"/>
                    <a:pt x="1186" y="5289"/>
                    <a:pt x="2645" y="5289"/>
                  </a:cubicBezTo>
                  <a:cubicBezTo>
                    <a:pt x="4104" y="5289"/>
                    <a:pt x="5289" y="4104"/>
                    <a:pt x="5289" y="2645"/>
                  </a:cubicBezTo>
                  <a:cubicBezTo>
                    <a:pt x="5289" y="1186"/>
                    <a:pt x="4104" y="1"/>
                    <a:pt x="2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530;p69"/>
            <p:cNvSpPr/>
            <p:nvPr/>
          </p:nvSpPr>
          <p:spPr>
            <a:xfrm>
              <a:off x="3655350" y="2475250"/>
              <a:ext cx="182400" cy="182400"/>
            </a:xfrm>
            <a:custGeom>
              <a:avLst/>
              <a:gdLst/>
              <a:ahLst/>
              <a:cxnLst/>
              <a:rect l="l" t="t" r="r" b="b"/>
              <a:pathLst>
                <a:path w="7296" h="7296" extrusionOk="0">
                  <a:moveTo>
                    <a:pt x="3648" y="2007"/>
                  </a:moveTo>
                  <a:cubicBezTo>
                    <a:pt x="4560" y="2007"/>
                    <a:pt x="5289" y="2767"/>
                    <a:pt x="5289" y="3648"/>
                  </a:cubicBezTo>
                  <a:cubicBezTo>
                    <a:pt x="5289" y="4560"/>
                    <a:pt x="4560" y="5289"/>
                    <a:pt x="3648" y="5289"/>
                  </a:cubicBezTo>
                  <a:cubicBezTo>
                    <a:pt x="2766" y="5289"/>
                    <a:pt x="2007" y="4560"/>
                    <a:pt x="2007" y="3648"/>
                  </a:cubicBezTo>
                  <a:cubicBezTo>
                    <a:pt x="2007" y="2767"/>
                    <a:pt x="2766" y="2007"/>
                    <a:pt x="3648" y="2007"/>
                  </a:cubicBezTo>
                  <a:close/>
                  <a:moveTo>
                    <a:pt x="3648" y="1"/>
                  </a:moveTo>
                  <a:cubicBezTo>
                    <a:pt x="1642" y="1"/>
                    <a:pt x="0" y="1642"/>
                    <a:pt x="0" y="3648"/>
                  </a:cubicBezTo>
                  <a:cubicBezTo>
                    <a:pt x="0" y="5685"/>
                    <a:pt x="1642" y="7295"/>
                    <a:pt x="3648" y="7295"/>
                  </a:cubicBezTo>
                  <a:cubicBezTo>
                    <a:pt x="5684" y="7295"/>
                    <a:pt x="7295" y="5685"/>
                    <a:pt x="7295" y="3648"/>
                  </a:cubicBezTo>
                  <a:cubicBezTo>
                    <a:pt x="7295" y="1642"/>
                    <a:pt x="5684" y="1"/>
                    <a:pt x="36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531;p69"/>
            <p:cNvSpPr/>
            <p:nvPr/>
          </p:nvSpPr>
          <p:spPr>
            <a:xfrm>
              <a:off x="4269350" y="2720700"/>
              <a:ext cx="132250" cy="132250"/>
            </a:xfrm>
            <a:custGeom>
              <a:avLst/>
              <a:gdLst/>
              <a:ahLst/>
              <a:cxnLst/>
              <a:rect l="l" t="t" r="r" b="b"/>
              <a:pathLst>
                <a:path w="5290" h="5290" extrusionOk="0">
                  <a:moveTo>
                    <a:pt x="2645" y="0"/>
                  </a:moveTo>
                  <a:cubicBezTo>
                    <a:pt x="1186" y="0"/>
                    <a:pt x="0" y="1186"/>
                    <a:pt x="0" y="2645"/>
                  </a:cubicBezTo>
                  <a:cubicBezTo>
                    <a:pt x="0" y="4104"/>
                    <a:pt x="1186" y="5289"/>
                    <a:pt x="2645" y="5289"/>
                  </a:cubicBezTo>
                  <a:cubicBezTo>
                    <a:pt x="4104" y="5289"/>
                    <a:pt x="5289" y="4104"/>
                    <a:pt x="5289" y="2645"/>
                  </a:cubicBezTo>
                  <a:cubicBezTo>
                    <a:pt x="5289" y="1186"/>
                    <a:pt x="4104" y="0"/>
                    <a:pt x="26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532;p69"/>
            <p:cNvSpPr/>
            <p:nvPr/>
          </p:nvSpPr>
          <p:spPr>
            <a:xfrm>
              <a:off x="4244275" y="2695625"/>
              <a:ext cx="182400" cy="182400"/>
            </a:xfrm>
            <a:custGeom>
              <a:avLst/>
              <a:gdLst/>
              <a:ahLst/>
              <a:cxnLst/>
              <a:rect l="l" t="t" r="r" b="b"/>
              <a:pathLst>
                <a:path w="7296" h="7296" extrusionOk="0">
                  <a:moveTo>
                    <a:pt x="3648" y="2006"/>
                  </a:moveTo>
                  <a:cubicBezTo>
                    <a:pt x="4560" y="2006"/>
                    <a:pt x="5289" y="2736"/>
                    <a:pt x="5289" y="3648"/>
                  </a:cubicBezTo>
                  <a:cubicBezTo>
                    <a:pt x="5289" y="4560"/>
                    <a:pt x="4560" y="5289"/>
                    <a:pt x="3648" y="5289"/>
                  </a:cubicBezTo>
                  <a:cubicBezTo>
                    <a:pt x="2736" y="5289"/>
                    <a:pt x="2006" y="4560"/>
                    <a:pt x="2006" y="3648"/>
                  </a:cubicBezTo>
                  <a:cubicBezTo>
                    <a:pt x="2006" y="2736"/>
                    <a:pt x="2736" y="2006"/>
                    <a:pt x="3648" y="2006"/>
                  </a:cubicBezTo>
                  <a:close/>
                  <a:moveTo>
                    <a:pt x="3648" y="0"/>
                  </a:moveTo>
                  <a:cubicBezTo>
                    <a:pt x="1642" y="0"/>
                    <a:pt x="0" y="1642"/>
                    <a:pt x="0" y="3648"/>
                  </a:cubicBezTo>
                  <a:cubicBezTo>
                    <a:pt x="0" y="5654"/>
                    <a:pt x="1642" y="7295"/>
                    <a:pt x="3648" y="7295"/>
                  </a:cubicBezTo>
                  <a:cubicBezTo>
                    <a:pt x="5654" y="7295"/>
                    <a:pt x="7295" y="5654"/>
                    <a:pt x="7295" y="3648"/>
                  </a:cubicBezTo>
                  <a:cubicBezTo>
                    <a:pt x="7295" y="1642"/>
                    <a:pt x="5654" y="0"/>
                    <a:pt x="36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533;p69"/>
            <p:cNvSpPr/>
            <p:nvPr/>
          </p:nvSpPr>
          <p:spPr>
            <a:xfrm>
              <a:off x="4846850" y="3030725"/>
              <a:ext cx="132250" cy="132250"/>
            </a:xfrm>
            <a:custGeom>
              <a:avLst/>
              <a:gdLst/>
              <a:ahLst/>
              <a:cxnLst/>
              <a:rect l="l" t="t" r="r" b="b"/>
              <a:pathLst>
                <a:path w="5290" h="5290" extrusionOk="0">
                  <a:moveTo>
                    <a:pt x="2645" y="1"/>
                  </a:moveTo>
                  <a:cubicBezTo>
                    <a:pt x="1186" y="1"/>
                    <a:pt x="1" y="1186"/>
                    <a:pt x="1" y="2645"/>
                  </a:cubicBezTo>
                  <a:cubicBezTo>
                    <a:pt x="1" y="4104"/>
                    <a:pt x="1186" y="5290"/>
                    <a:pt x="2645" y="5290"/>
                  </a:cubicBezTo>
                  <a:cubicBezTo>
                    <a:pt x="4104" y="5290"/>
                    <a:pt x="5290" y="4104"/>
                    <a:pt x="5290" y="2645"/>
                  </a:cubicBezTo>
                  <a:cubicBezTo>
                    <a:pt x="5290" y="1186"/>
                    <a:pt x="4104" y="1"/>
                    <a:pt x="2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534;p69"/>
            <p:cNvSpPr/>
            <p:nvPr/>
          </p:nvSpPr>
          <p:spPr>
            <a:xfrm>
              <a:off x="4821775" y="3005650"/>
              <a:ext cx="182400" cy="182400"/>
            </a:xfrm>
            <a:custGeom>
              <a:avLst/>
              <a:gdLst/>
              <a:ahLst/>
              <a:cxnLst/>
              <a:rect l="l" t="t" r="r" b="b"/>
              <a:pathLst>
                <a:path w="7296" h="7296" extrusionOk="0">
                  <a:moveTo>
                    <a:pt x="3648" y="2007"/>
                  </a:moveTo>
                  <a:cubicBezTo>
                    <a:pt x="4560" y="2007"/>
                    <a:pt x="5290" y="2736"/>
                    <a:pt x="5290" y="3648"/>
                  </a:cubicBezTo>
                  <a:cubicBezTo>
                    <a:pt x="5290" y="4560"/>
                    <a:pt x="4560" y="5289"/>
                    <a:pt x="3648" y="5289"/>
                  </a:cubicBezTo>
                  <a:cubicBezTo>
                    <a:pt x="2736" y="5289"/>
                    <a:pt x="2007" y="4560"/>
                    <a:pt x="2007" y="3648"/>
                  </a:cubicBezTo>
                  <a:cubicBezTo>
                    <a:pt x="2007" y="2736"/>
                    <a:pt x="2736" y="2007"/>
                    <a:pt x="3648" y="2007"/>
                  </a:cubicBezTo>
                  <a:close/>
                  <a:moveTo>
                    <a:pt x="3648" y="1"/>
                  </a:moveTo>
                  <a:cubicBezTo>
                    <a:pt x="1642" y="1"/>
                    <a:pt x="1" y="1642"/>
                    <a:pt x="1" y="3648"/>
                  </a:cubicBezTo>
                  <a:cubicBezTo>
                    <a:pt x="1" y="5654"/>
                    <a:pt x="1642" y="7296"/>
                    <a:pt x="3648" y="7296"/>
                  </a:cubicBezTo>
                  <a:cubicBezTo>
                    <a:pt x="5654" y="7296"/>
                    <a:pt x="7296" y="5654"/>
                    <a:pt x="7296" y="3648"/>
                  </a:cubicBezTo>
                  <a:cubicBezTo>
                    <a:pt x="7296" y="1642"/>
                    <a:pt x="5654" y="1"/>
                    <a:pt x="36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535;p69"/>
            <p:cNvSpPr/>
            <p:nvPr/>
          </p:nvSpPr>
          <p:spPr>
            <a:xfrm>
              <a:off x="5001875" y="2381775"/>
              <a:ext cx="654300" cy="438500"/>
            </a:xfrm>
            <a:custGeom>
              <a:avLst/>
              <a:gdLst/>
              <a:ahLst/>
              <a:cxnLst/>
              <a:rect l="l" t="t" r="r" b="b"/>
              <a:pathLst>
                <a:path w="26172" h="17540" extrusionOk="0">
                  <a:moveTo>
                    <a:pt x="1186" y="1"/>
                  </a:moveTo>
                  <a:cubicBezTo>
                    <a:pt x="517" y="1"/>
                    <a:pt x="1" y="518"/>
                    <a:pt x="1" y="1186"/>
                  </a:cubicBezTo>
                  <a:lnTo>
                    <a:pt x="1" y="16384"/>
                  </a:lnTo>
                  <a:cubicBezTo>
                    <a:pt x="1" y="17022"/>
                    <a:pt x="517" y="17539"/>
                    <a:pt x="1186" y="17539"/>
                  </a:cubicBezTo>
                  <a:lnTo>
                    <a:pt x="24986" y="17539"/>
                  </a:lnTo>
                  <a:cubicBezTo>
                    <a:pt x="25655" y="17539"/>
                    <a:pt x="26171" y="17022"/>
                    <a:pt x="26171" y="16384"/>
                  </a:cubicBezTo>
                  <a:lnTo>
                    <a:pt x="26171" y="1186"/>
                  </a:lnTo>
                  <a:cubicBezTo>
                    <a:pt x="26171" y="518"/>
                    <a:pt x="25655" y="1"/>
                    <a:pt x="249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536;p69"/>
            <p:cNvSpPr/>
            <p:nvPr/>
          </p:nvSpPr>
          <p:spPr>
            <a:xfrm>
              <a:off x="5024675" y="2493500"/>
              <a:ext cx="25" cy="289525"/>
            </a:xfrm>
            <a:custGeom>
              <a:avLst/>
              <a:gdLst/>
              <a:ahLst/>
              <a:cxnLst/>
              <a:rect l="l" t="t" r="r" b="b"/>
              <a:pathLst>
                <a:path w="1" h="11581" fill="none" extrusionOk="0">
                  <a:moveTo>
                    <a:pt x="1" y="0"/>
                  </a:moveTo>
                  <a:lnTo>
                    <a:pt x="1" y="11581"/>
                  </a:lnTo>
                </a:path>
              </a:pathLst>
            </a:custGeom>
            <a:solidFill>
              <a:schemeClr val="lt1"/>
            </a:solidFill>
            <a:ln w="5325" cap="rnd"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537;p69"/>
            <p:cNvSpPr/>
            <p:nvPr/>
          </p:nvSpPr>
          <p:spPr>
            <a:xfrm>
              <a:off x="5075600" y="2493500"/>
              <a:ext cx="25" cy="289525"/>
            </a:xfrm>
            <a:custGeom>
              <a:avLst/>
              <a:gdLst/>
              <a:ahLst/>
              <a:cxnLst/>
              <a:rect l="l" t="t" r="r" b="b"/>
              <a:pathLst>
                <a:path w="1" h="11581" fill="none" extrusionOk="0">
                  <a:moveTo>
                    <a:pt x="0" y="0"/>
                  </a:moveTo>
                  <a:lnTo>
                    <a:pt x="0" y="11581"/>
                  </a:lnTo>
                </a:path>
              </a:pathLst>
            </a:custGeom>
            <a:solidFill>
              <a:schemeClr val="lt1"/>
            </a:solidFill>
            <a:ln w="5325" cap="rnd"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538;p69"/>
            <p:cNvSpPr/>
            <p:nvPr/>
          </p:nvSpPr>
          <p:spPr>
            <a:xfrm>
              <a:off x="5125750" y="2493500"/>
              <a:ext cx="25" cy="289525"/>
            </a:xfrm>
            <a:custGeom>
              <a:avLst/>
              <a:gdLst/>
              <a:ahLst/>
              <a:cxnLst/>
              <a:rect l="l" t="t" r="r" b="b"/>
              <a:pathLst>
                <a:path w="1" h="11581" fill="none" extrusionOk="0">
                  <a:moveTo>
                    <a:pt x="0" y="0"/>
                  </a:moveTo>
                  <a:lnTo>
                    <a:pt x="0" y="11581"/>
                  </a:lnTo>
                </a:path>
              </a:pathLst>
            </a:custGeom>
            <a:solidFill>
              <a:schemeClr val="lt1"/>
            </a:solidFill>
            <a:ln w="5325" cap="rnd"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539;p69"/>
            <p:cNvSpPr/>
            <p:nvPr/>
          </p:nvSpPr>
          <p:spPr>
            <a:xfrm>
              <a:off x="5175900" y="2493500"/>
              <a:ext cx="25" cy="289525"/>
            </a:xfrm>
            <a:custGeom>
              <a:avLst/>
              <a:gdLst/>
              <a:ahLst/>
              <a:cxnLst/>
              <a:rect l="l" t="t" r="r" b="b"/>
              <a:pathLst>
                <a:path w="1" h="11581" fill="none" extrusionOk="0">
                  <a:moveTo>
                    <a:pt x="0" y="0"/>
                  </a:moveTo>
                  <a:lnTo>
                    <a:pt x="0" y="11581"/>
                  </a:lnTo>
                </a:path>
              </a:pathLst>
            </a:custGeom>
            <a:solidFill>
              <a:schemeClr val="lt1"/>
            </a:solidFill>
            <a:ln w="5325" cap="rnd"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540;p69"/>
            <p:cNvSpPr/>
            <p:nvPr/>
          </p:nvSpPr>
          <p:spPr>
            <a:xfrm>
              <a:off x="5226800" y="2493500"/>
              <a:ext cx="25" cy="289525"/>
            </a:xfrm>
            <a:custGeom>
              <a:avLst/>
              <a:gdLst/>
              <a:ahLst/>
              <a:cxnLst/>
              <a:rect l="l" t="t" r="r" b="b"/>
              <a:pathLst>
                <a:path w="1" h="11581" fill="none" extrusionOk="0">
                  <a:moveTo>
                    <a:pt x="1" y="0"/>
                  </a:moveTo>
                  <a:lnTo>
                    <a:pt x="1" y="11581"/>
                  </a:lnTo>
                </a:path>
              </a:pathLst>
            </a:custGeom>
            <a:solidFill>
              <a:schemeClr val="lt1"/>
            </a:solidFill>
            <a:ln w="5325" cap="rnd"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541;p69"/>
            <p:cNvSpPr/>
            <p:nvPr/>
          </p:nvSpPr>
          <p:spPr>
            <a:xfrm>
              <a:off x="5276950" y="2493500"/>
              <a:ext cx="25" cy="289525"/>
            </a:xfrm>
            <a:custGeom>
              <a:avLst/>
              <a:gdLst/>
              <a:ahLst/>
              <a:cxnLst/>
              <a:rect l="l" t="t" r="r" b="b"/>
              <a:pathLst>
                <a:path w="1" h="11581" fill="none" extrusionOk="0">
                  <a:moveTo>
                    <a:pt x="1" y="0"/>
                  </a:moveTo>
                  <a:lnTo>
                    <a:pt x="1" y="11581"/>
                  </a:lnTo>
                </a:path>
              </a:pathLst>
            </a:custGeom>
            <a:solidFill>
              <a:schemeClr val="lt1"/>
            </a:solidFill>
            <a:ln w="5325" cap="rnd"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542;p69"/>
            <p:cNvSpPr/>
            <p:nvPr/>
          </p:nvSpPr>
          <p:spPr>
            <a:xfrm>
              <a:off x="5327125" y="2493500"/>
              <a:ext cx="25" cy="289525"/>
            </a:xfrm>
            <a:custGeom>
              <a:avLst/>
              <a:gdLst/>
              <a:ahLst/>
              <a:cxnLst/>
              <a:rect l="l" t="t" r="r" b="b"/>
              <a:pathLst>
                <a:path w="1" h="11581" fill="none" extrusionOk="0">
                  <a:moveTo>
                    <a:pt x="0" y="0"/>
                  </a:moveTo>
                  <a:lnTo>
                    <a:pt x="0" y="11581"/>
                  </a:lnTo>
                </a:path>
              </a:pathLst>
            </a:custGeom>
            <a:solidFill>
              <a:schemeClr val="lt1"/>
            </a:solidFill>
            <a:ln w="5325" cap="rnd"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543;p69"/>
            <p:cNvSpPr/>
            <p:nvPr/>
          </p:nvSpPr>
          <p:spPr>
            <a:xfrm>
              <a:off x="5378025" y="2493500"/>
              <a:ext cx="25" cy="289525"/>
            </a:xfrm>
            <a:custGeom>
              <a:avLst/>
              <a:gdLst/>
              <a:ahLst/>
              <a:cxnLst/>
              <a:rect l="l" t="t" r="r" b="b"/>
              <a:pathLst>
                <a:path w="1" h="11581" fill="none" extrusionOk="0">
                  <a:moveTo>
                    <a:pt x="1" y="0"/>
                  </a:moveTo>
                  <a:lnTo>
                    <a:pt x="1" y="11581"/>
                  </a:lnTo>
                </a:path>
              </a:pathLst>
            </a:custGeom>
            <a:solidFill>
              <a:schemeClr val="lt1"/>
            </a:solidFill>
            <a:ln w="5325" cap="rnd"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544;p69"/>
            <p:cNvSpPr/>
            <p:nvPr/>
          </p:nvSpPr>
          <p:spPr>
            <a:xfrm>
              <a:off x="5428175" y="2493500"/>
              <a:ext cx="25" cy="289525"/>
            </a:xfrm>
            <a:custGeom>
              <a:avLst/>
              <a:gdLst/>
              <a:ahLst/>
              <a:cxnLst/>
              <a:rect l="l" t="t" r="r" b="b"/>
              <a:pathLst>
                <a:path w="1" h="11581" fill="none" extrusionOk="0">
                  <a:moveTo>
                    <a:pt x="1" y="0"/>
                  </a:moveTo>
                  <a:lnTo>
                    <a:pt x="1" y="11581"/>
                  </a:lnTo>
                </a:path>
              </a:pathLst>
            </a:custGeom>
            <a:solidFill>
              <a:schemeClr val="lt1"/>
            </a:solidFill>
            <a:ln w="5325" cap="rnd"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545;p69"/>
            <p:cNvSpPr/>
            <p:nvPr/>
          </p:nvSpPr>
          <p:spPr>
            <a:xfrm>
              <a:off x="5478325" y="2493500"/>
              <a:ext cx="25" cy="289525"/>
            </a:xfrm>
            <a:custGeom>
              <a:avLst/>
              <a:gdLst/>
              <a:ahLst/>
              <a:cxnLst/>
              <a:rect l="l" t="t" r="r" b="b"/>
              <a:pathLst>
                <a:path w="1" h="11581" fill="none" extrusionOk="0">
                  <a:moveTo>
                    <a:pt x="1" y="0"/>
                  </a:moveTo>
                  <a:lnTo>
                    <a:pt x="1" y="11581"/>
                  </a:lnTo>
                </a:path>
              </a:pathLst>
            </a:custGeom>
            <a:solidFill>
              <a:schemeClr val="lt1"/>
            </a:solidFill>
            <a:ln w="5325" cap="rnd"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546;p69"/>
            <p:cNvSpPr/>
            <p:nvPr/>
          </p:nvSpPr>
          <p:spPr>
            <a:xfrm>
              <a:off x="5528475" y="2493500"/>
              <a:ext cx="25" cy="289525"/>
            </a:xfrm>
            <a:custGeom>
              <a:avLst/>
              <a:gdLst/>
              <a:ahLst/>
              <a:cxnLst/>
              <a:rect l="l" t="t" r="r" b="b"/>
              <a:pathLst>
                <a:path w="1" h="11581" fill="none" extrusionOk="0">
                  <a:moveTo>
                    <a:pt x="1" y="0"/>
                  </a:moveTo>
                  <a:lnTo>
                    <a:pt x="1" y="11581"/>
                  </a:lnTo>
                </a:path>
              </a:pathLst>
            </a:custGeom>
            <a:solidFill>
              <a:schemeClr val="lt1"/>
            </a:solidFill>
            <a:ln w="5325" cap="rnd"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547;p69"/>
            <p:cNvSpPr/>
            <p:nvPr/>
          </p:nvSpPr>
          <p:spPr>
            <a:xfrm>
              <a:off x="5579400" y="2493500"/>
              <a:ext cx="25" cy="289525"/>
            </a:xfrm>
            <a:custGeom>
              <a:avLst/>
              <a:gdLst/>
              <a:ahLst/>
              <a:cxnLst/>
              <a:rect l="l" t="t" r="r" b="b"/>
              <a:pathLst>
                <a:path w="1" h="11581" fill="none" extrusionOk="0">
                  <a:moveTo>
                    <a:pt x="0" y="0"/>
                  </a:moveTo>
                  <a:lnTo>
                    <a:pt x="0" y="11581"/>
                  </a:lnTo>
                </a:path>
              </a:pathLst>
            </a:custGeom>
            <a:solidFill>
              <a:schemeClr val="lt1"/>
            </a:solidFill>
            <a:ln w="5325" cap="rnd"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548;p69"/>
            <p:cNvSpPr/>
            <p:nvPr/>
          </p:nvSpPr>
          <p:spPr>
            <a:xfrm>
              <a:off x="5629550" y="2493500"/>
              <a:ext cx="25" cy="289525"/>
            </a:xfrm>
            <a:custGeom>
              <a:avLst/>
              <a:gdLst/>
              <a:ahLst/>
              <a:cxnLst/>
              <a:rect l="l" t="t" r="r" b="b"/>
              <a:pathLst>
                <a:path w="1" h="11581" fill="none" extrusionOk="0">
                  <a:moveTo>
                    <a:pt x="1" y="0"/>
                  </a:moveTo>
                  <a:lnTo>
                    <a:pt x="1" y="11581"/>
                  </a:lnTo>
                </a:path>
              </a:pathLst>
            </a:custGeom>
            <a:solidFill>
              <a:schemeClr val="lt1"/>
            </a:solidFill>
            <a:ln w="5325" cap="rnd"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549;p69"/>
            <p:cNvSpPr/>
            <p:nvPr/>
          </p:nvSpPr>
          <p:spPr>
            <a:xfrm>
              <a:off x="5023925" y="2457775"/>
              <a:ext cx="605650" cy="25"/>
            </a:xfrm>
            <a:custGeom>
              <a:avLst/>
              <a:gdLst/>
              <a:ahLst/>
              <a:cxnLst/>
              <a:rect l="l" t="t" r="r" b="b"/>
              <a:pathLst>
                <a:path w="24226" h="1" fill="none" extrusionOk="0">
                  <a:moveTo>
                    <a:pt x="0" y="0"/>
                  </a:moveTo>
                  <a:lnTo>
                    <a:pt x="24226" y="0"/>
                  </a:lnTo>
                </a:path>
              </a:pathLst>
            </a:custGeom>
            <a:solidFill>
              <a:schemeClr val="lt1"/>
            </a:solidFill>
            <a:ln w="9125" cap="rnd"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550;p69"/>
            <p:cNvSpPr/>
            <p:nvPr/>
          </p:nvSpPr>
          <p:spPr>
            <a:xfrm>
              <a:off x="5597625" y="2400775"/>
              <a:ext cx="31950" cy="31950"/>
            </a:xfrm>
            <a:custGeom>
              <a:avLst/>
              <a:gdLst/>
              <a:ahLst/>
              <a:cxnLst/>
              <a:rect l="l" t="t" r="r" b="b"/>
              <a:pathLst>
                <a:path w="1278" h="1278" fill="none" extrusionOk="0">
                  <a:moveTo>
                    <a:pt x="1" y="1"/>
                  </a:moveTo>
                  <a:lnTo>
                    <a:pt x="1278" y="1277"/>
                  </a:lnTo>
                </a:path>
              </a:pathLst>
            </a:custGeom>
            <a:noFill/>
            <a:ln w="9125" cap="rnd"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551;p69"/>
            <p:cNvSpPr/>
            <p:nvPr/>
          </p:nvSpPr>
          <p:spPr>
            <a:xfrm>
              <a:off x="5597625" y="2400775"/>
              <a:ext cx="31950" cy="31950"/>
            </a:xfrm>
            <a:custGeom>
              <a:avLst/>
              <a:gdLst/>
              <a:ahLst/>
              <a:cxnLst/>
              <a:rect l="l" t="t" r="r" b="b"/>
              <a:pathLst>
                <a:path w="1278" h="1278" fill="none" extrusionOk="0">
                  <a:moveTo>
                    <a:pt x="1278" y="1"/>
                  </a:moveTo>
                  <a:lnTo>
                    <a:pt x="1" y="1277"/>
                  </a:lnTo>
                </a:path>
              </a:pathLst>
            </a:custGeom>
            <a:solidFill>
              <a:schemeClr val="lt1"/>
            </a:solidFill>
            <a:ln w="9125" cap="rnd"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552;p69"/>
            <p:cNvSpPr/>
            <p:nvPr/>
          </p:nvSpPr>
          <p:spPr>
            <a:xfrm>
              <a:off x="5540650" y="2400775"/>
              <a:ext cx="31925" cy="31950"/>
            </a:xfrm>
            <a:custGeom>
              <a:avLst/>
              <a:gdLst/>
              <a:ahLst/>
              <a:cxnLst/>
              <a:rect l="l" t="t" r="r" b="b"/>
              <a:pathLst>
                <a:path w="1277" h="1278" fill="none" extrusionOk="0">
                  <a:moveTo>
                    <a:pt x="122" y="1277"/>
                  </a:moveTo>
                  <a:lnTo>
                    <a:pt x="1155" y="1277"/>
                  </a:lnTo>
                  <a:cubicBezTo>
                    <a:pt x="1216" y="1277"/>
                    <a:pt x="1277" y="1217"/>
                    <a:pt x="1277" y="1156"/>
                  </a:cubicBezTo>
                  <a:lnTo>
                    <a:pt x="1277" y="122"/>
                  </a:lnTo>
                  <a:cubicBezTo>
                    <a:pt x="1277" y="62"/>
                    <a:pt x="1216" y="1"/>
                    <a:pt x="1155" y="1"/>
                  </a:cubicBezTo>
                  <a:lnTo>
                    <a:pt x="122" y="1"/>
                  </a:lnTo>
                  <a:cubicBezTo>
                    <a:pt x="61" y="1"/>
                    <a:pt x="0" y="62"/>
                    <a:pt x="0" y="122"/>
                  </a:cubicBezTo>
                  <a:lnTo>
                    <a:pt x="0" y="1156"/>
                  </a:lnTo>
                  <a:cubicBezTo>
                    <a:pt x="0" y="1217"/>
                    <a:pt x="61" y="1277"/>
                    <a:pt x="122" y="1277"/>
                  </a:cubicBezTo>
                  <a:close/>
                </a:path>
              </a:pathLst>
            </a:custGeom>
            <a:solidFill>
              <a:schemeClr val="lt1"/>
            </a:solidFill>
            <a:ln w="9125" cap="rnd"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553;p69"/>
            <p:cNvSpPr/>
            <p:nvPr/>
          </p:nvSpPr>
          <p:spPr>
            <a:xfrm>
              <a:off x="5482125" y="2432700"/>
              <a:ext cx="31950" cy="25"/>
            </a:xfrm>
            <a:custGeom>
              <a:avLst/>
              <a:gdLst/>
              <a:ahLst/>
              <a:cxnLst/>
              <a:rect l="l" t="t" r="r" b="b"/>
              <a:pathLst>
                <a:path w="1278" h="1" fill="none" extrusionOk="0">
                  <a:moveTo>
                    <a:pt x="1" y="0"/>
                  </a:moveTo>
                  <a:lnTo>
                    <a:pt x="1277" y="0"/>
                  </a:lnTo>
                </a:path>
              </a:pathLst>
            </a:custGeom>
            <a:solidFill>
              <a:schemeClr val="lt1"/>
            </a:solidFill>
            <a:ln w="9125" cap="rnd"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554;p69"/>
            <p:cNvSpPr/>
            <p:nvPr/>
          </p:nvSpPr>
          <p:spPr>
            <a:xfrm>
              <a:off x="5023925" y="2498800"/>
              <a:ext cx="605650" cy="203675"/>
            </a:xfrm>
            <a:custGeom>
              <a:avLst/>
              <a:gdLst/>
              <a:ahLst/>
              <a:cxnLst/>
              <a:rect l="l" t="t" r="r" b="b"/>
              <a:pathLst>
                <a:path w="24226" h="8147" fill="none" extrusionOk="0">
                  <a:moveTo>
                    <a:pt x="0" y="2311"/>
                  </a:moveTo>
                  <a:cubicBezTo>
                    <a:pt x="0" y="2311"/>
                    <a:pt x="2158" y="1"/>
                    <a:pt x="5167" y="852"/>
                  </a:cubicBezTo>
                  <a:cubicBezTo>
                    <a:pt x="8177" y="1703"/>
                    <a:pt x="9028" y="5563"/>
                    <a:pt x="12645" y="6809"/>
                  </a:cubicBezTo>
                  <a:cubicBezTo>
                    <a:pt x="15016" y="7630"/>
                    <a:pt x="17235" y="5624"/>
                    <a:pt x="20213" y="5624"/>
                  </a:cubicBezTo>
                  <a:cubicBezTo>
                    <a:pt x="22949" y="5594"/>
                    <a:pt x="24226" y="8147"/>
                    <a:pt x="24226" y="8147"/>
                  </a:cubicBezTo>
                </a:path>
              </a:pathLst>
            </a:custGeom>
            <a:solidFill>
              <a:schemeClr val="lt1"/>
            </a:solidFill>
            <a:ln w="9125" cap="rnd"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555;p69"/>
            <p:cNvSpPr/>
            <p:nvPr/>
          </p:nvSpPr>
          <p:spPr>
            <a:xfrm>
              <a:off x="5010250" y="2541350"/>
              <a:ext cx="28900" cy="28900"/>
            </a:xfrm>
            <a:custGeom>
              <a:avLst/>
              <a:gdLst/>
              <a:ahLst/>
              <a:cxnLst/>
              <a:rect l="l" t="t" r="r" b="b"/>
              <a:pathLst>
                <a:path w="1156" h="1156" extrusionOk="0">
                  <a:moveTo>
                    <a:pt x="578" y="1"/>
                  </a:moveTo>
                  <a:cubicBezTo>
                    <a:pt x="274" y="1"/>
                    <a:pt x="0" y="275"/>
                    <a:pt x="0" y="578"/>
                  </a:cubicBezTo>
                  <a:cubicBezTo>
                    <a:pt x="0" y="913"/>
                    <a:pt x="274" y="1156"/>
                    <a:pt x="578" y="1156"/>
                  </a:cubicBezTo>
                  <a:cubicBezTo>
                    <a:pt x="912" y="1156"/>
                    <a:pt x="1155" y="913"/>
                    <a:pt x="1155" y="578"/>
                  </a:cubicBezTo>
                  <a:cubicBezTo>
                    <a:pt x="1155" y="275"/>
                    <a:pt x="912" y="1"/>
                    <a:pt x="5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556;p69"/>
            <p:cNvSpPr/>
            <p:nvPr/>
          </p:nvSpPr>
          <p:spPr>
            <a:xfrm>
              <a:off x="5312675" y="2648500"/>
              <a:ext cx="28900" cy="28900"/>
            </a:xfrm>
            <a:custGeom>
              <a:avLst/>
              <a:gdLst/>
              <a:ahLst/>
              <a:cxnLst/>
              <a:rect l="l" t="t" r="r" b="b"/>
              <a:pathLst>
                <a:path w="1156" h="1156" extrusionOk="0">
                  <a:moveTo>
                    <a:pt x="578" y="1"/>
                  </a:moveTo>
                  <a:cubicBezTo>
                    <a:pt x="244" y="1"/>
                    <a:pt x="1" y="274"/>
                    <a:pt x="1" y="578"/>
                  </a:cubicBezTo>
                  <a:cubicBezTo>
                    <a:pt x="1" y="913"/>
                    <a:pt x="244" y="1156"/>
                    <a:pt x="578" y="1156"/>
                  </a:cubicBezTo>
                  <a:cubicBezTo>
                    <a:pt x="882" y="1156"/>
                    <a:pt x="1156" y="913"/>
                    <a:pt x="1156" y="578"/>
                  </a:cubicBezTo>
                  <a:cubicBezTo>
                    <a:pt x="1156" y="274"/>
                    <a:pt x="882" y="1"/>
                    <a:pt x="5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557;p69"/>
            <p:cNvSpPr/>
            <p:nvPr/>
          </p:nvSpPr>
          <p:spPr>
            <a:xfrm>
              <a:off x="5615100" y="2688025"/>
              <a:ext cx="28925" cy="29650"/>
            </a:xfrm>
            <a:custGeom>
              <a:avLst/>
              <a:gdLst/>
              <a:ahLst/>
              <a:cxnLst/>
              <a:rect l="l" t="t" r="r" b="b"/>
              <a:pathLst>
                <a:path w="1157" h="1186" extrusionOk="0">
                  <a:moveTo>
                    <a:pt x="579" y="0"/>
                  </a:moveTo>
                  <a:cubicBezTo>
                    <a:pt x="275" y="0"/>
                    <a:pt x="1" y="274"/>
                    <a:pt x="1" y="578"/>
                  </a:cubicBezTo>
                  <a:cubicBezTo>
                    <a:pt x="1" y="912"/>
                    <a:pt x="275" y="1186"/>
                    <a:pt x="579" y="1186"/>
                  </a:cubicBezTo>
                  <a:cubicBezTo>
                    <a:pt x="913" y="1186"/>
                    <a:pt x="1156" y="912"/>
                    <a:pt x="1156" y="578"/>
                  </a:cubicBezTo>
                  <a:cubicBezTo>
                    <a:pt x="1156" y="274"/>
                    <a:pt x="913" y="0"/>
                    <a:pt x="5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558;p69"/>
            <p:cNvSpPr/>
            <p:nvPr/>
          </p:nvSpPr>
          <p:spPr>
            <a:xfrm>
              <a:off x="5145500" y="3909925"/>
              <a:ext cx="127675" cy="584375"/>
            </a:xfrm>
            <a:custGeom>
              <a:avLst/>
              <a:gdLst/>
              <a:ahLst/>
              <a:cxnLst/>
              <a:rect l="l" t="t" r="r" b="b"/>
              <a:pathLst>
                <a:path w="5107" h="23375" extrusionOk="0">
                  <a:moveTo>
                    <a:pt x="0" y="0"/>
                  </a:moveTo>
                  <a:lnTo>
                    <a:pt x="0" y="23375"/>
                  </a:lnTo>
                  <a:lnTo>
                    <a:pt x="5107" y="23375"/>
                  </a:lnTo>
                  <a:lnTo>
                    <a:pt x="51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559;p69"/>
            <p:cNvSpPr/>
            <p:nvPr/>
          </p:nvSpPr>
          <p:spPr>
            <a:xfrm>
              <a:off x="4939575" y="4003400"/>
              <a:ext cx="127675" cy="490900"/>
            </a:xfrm>
            <a:custGeom>
              <a:avLst/>
              <a:gdLst/>
              <a:ahLst/>
              <a:cxnLst/>
              <a:rect l="l" t="t" r="r" b="b"/>
              <a:pathLst>
                <a:path w="5107" h="19636" extrusionOk="0">
                  <a:moveTo>
                    <a:pt x="0" y="0"/>
                  </a:moveTo>
                  <a:lnTo>
                    <a:pt x="0" y="19636"/>
                  </a:lnTo>
                  <a:lnTo>
                    <a:pt x="5107" y="19636"/>
                  </a:lnTo>
                  <a:lnTo>
                    <a:pt x="51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560;p69"/>
            <p:cNvSpPr/>
            <p:nvPr/>
          </p:nvSpPr>
          <p:spPr>
            <a:xfrm>
              <a:off x="5349150" y="4083925"/>
              <a:ext cx="127675" cy="410375"/>
            </a:xfrm>
            <a:custGeom>
              <a:avLst/>
              <a:gdLst/>
              <a:ahLst/>
              <a:cxnLst/>
              <a:rect l="l" t="t" r="r" b="b"/>
              <a:pathLst>
                <a:path w="5107" h="16415" extrusionOk="0">
                  <a:moveTo>
                    <a:pt x="1" y="1"/>
                  </a:moveTo>
                  <a:lnTo>
                    <a:pt x="1" y="16415"/>
                  </a:lnTo>
                  <a:lnTo>
                    <a:pt x="5107" y="16415"/>
                  </a:lnTo>
                  <a:lnTo>
                    <a:pt x="51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561;p69"/>
            <p:cNvSpPr/>
            <p:nvPr/>
          </p:nvSpPr>
          <p:spPr>
            <a:xfrm>
              <a:off x="4733625" y="3832425"/>
              <a:ext cx="128450" cy="661875"/>
            </a:xfrm>
            <a:custGeom>
              <a:avLst/>
              <a:gdLst/>
              <a:ahLst/>
              <a:cxnLst/>
              <a:rect l="l" t="t" r="r" b="b"/>
              <a:pathLst>
                <a:path w="5138" h="26475" extrusionOk="0">
                  <a:moveTo>
                    <a:pt x="1" y="0"/>
                  </a:moveTo>
                  <a:lnTo>
                    <a:pt x="1" y="26475"/>
                  </a:lnTo>
                  <a:lnTo>
                    <a:pt x="5138" y="26475"/>
                  </a:lnTo>
                  <a:lnTo>
                    <a:pt x="51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562;p69"/>
            <p:cNvSpPr/>
            <p:nvPr/>
          </p:nvSpPr>
          <p:spPr>
            <a:xfrm>
              <a:off x="4798225" y="3684225"/>
              <a:ext cx="614775" cy="319200"/>
            </a:xfrm>
            <a:custGeom>
              <a:avLst/>
              <a:gdLst/>
              <a:ahLst/>
              <a:cxnLst/>
              <a:rect l="l" t="t" r="r" b="b"/>
              <a:pathLst>
                <a:path w="24591" h="12768" fill="none" extrusionOk="0">
                  <a:moveTo>
                    <a:pt x="24591" y="12767"/>
                  </a:moveTo>
                  <a:lnTo>
                    <a:pt x="16445" y="4925"/>
                  </a:lnTo>
                  <a:lnTo>
                    <a:pt x="8207" y="9819"/>
                  </a:lnTo>
                  <a:lnTo>
                    <a:pt x="1" y="1"/>
                  </a:lnTo>
                </a:path>
              </a:pathLst>
            </a:custGeom>
            <a:noFill/>
            <a:ln w="13675" cap="flat" cmpd="sng">
              <a:solidFill>
                <a:schemeClr val="accent3"/>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563;p69"/>
            <p:cNvSpPr/>
            <p:nvPr/>
          </p:nvSpPr>
          <p:spPr>
            <a:xfrm>
              <a:off x="5390175" y="3980600"/>
              <a:ext cx="44875" cy="44100"/>
            </a:xfrm>
            <a:custGeom>
              <a:avLst/>
              <a:gdLst/>
              <a:ahLst/>
              <a:cxnLst/>
              <a:rect l="l" t="t" r="r" b="b"/>
              <a:pathLst>
                <a:path w="1795" h="1764" extrusionOk="0">
                  <a:moveTo>
                    <a:pt x="882" y="0"/>
                  </a:moveTo>
                  <a:cubicBezTo>
                    <a:pt x="396" y="0"/>
                    <a:pt x="1" y="395"/>
                    <a:pt x="1" y="882"/>
                  </a:cubicBezTo>
                  <a:cubicBezTo>
                    <a:pt x="1" y="1368"/>
                    <a:pt x="396" y="1763"/>
                    <a:pt x="882" y="1763"/>
                  </a:cubicBezTo>
                  <a:cubicBezTo>
                    <a:pt x="1399" y="1763"/>
                    <a:pt x="1794" y="1368"/>
                    <a:pt x="1794" y="882"/>
                  </a:cubicBezTo>
                  <a:cubicBezTo>
                    <a:pt x="1794" y="395"/>
                    <a:pt x="1399" y="0"/>
                    <a:pt x="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564;p69"/>
            <p:cNvSpPr/>
            <p:nvPr/>
          </p:nvSpPr>
          <p:spPr>
            <a:xfrm>
              <a:off x="5187300" y="3787575"/>
              <a:ext cx="44100" cy="44875"/>
            </a:xfrm>
            <a:custGeom>
              <a:avLst/>
              <a:gdLst/>
              <a:ahLst/>
              <a:cxnLst/>
              <a:rect l="l" t="t" r="r" b="b"/>
              <a:pathLst>
                <a:path w="1764" h="1795" extrusionOk="0">
                  <a:moveTo>
                    <a:pt x="882" y="1"/>
                  </a:moveTo>
                  <a:cubicBezTo>
                    <a:pt x="395" y="1"/>
                    <a:pt x="0" y="396"/>
                    <a:pt x="0" y="882"/>
                  </a:cubicBezTo>
                  <a:cubicBezTo>
                    <a:pt x="0" y="1399"/>
                    <a:pt x="395" y="1794"/>
                    <a:pt x="882" y="1794"/>
                  </a:cubicBezTo>
                  <a:cubicBezTo>
                    <a:pt x="1368" y="1794"/>
                    <a:pt x="1763" y="1399"/>
                    <a:pt x="1763" y="882"/>
                  </a:cubicBezTo>
                  <a:cubicBezTo>
                    <a:pt x="1763" y="396"/>
                    <a:pt x="1368" y="1"/>
                    <a:pt x="8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565;p69"/>
            <p:cNvSpPr/>
            <p:nvPr/>
          </p:nvSpPr>
          <p:spPr>
            <a:xfrm>
              <a:off x="4981350" y="3904600"/>
              <a:ext cx="44875" cy="44850"/>
            </a:xfrm>
            <a:custGeom>
              <a:avLst/>
              <a:gdLst/>
              <a:ahLst/>
              <a:cxnLst/>
              <a:rect l="l" t="t" r="r" b="b"/>
              <a:pathLst>
                <a:path w="1795" h="1794" extrusionOk="0">
                  <a:moveTo>
                    <a:pt x="882" y="1"/>
                  </a:moveTo>
                  <a:cubicBezTo>
                    <a:pt x="396" y="1"/>
                    <a:pt x="1" y="396"/>
                    <a:pt x="1" y="882"/>
                  </a:cubicBezTo>
                  <a:cubicBezTo>
                    <a:pt x="1" y="1399"/>
                    <a:pt x="396" y="1794"/>
                    <a:pt x="882" y="1794"/>
                  </a:cubicBezTo>
                  <a:cubicBezTo>
                    <a:pt x="1369" y="1794"/>
                    <a:pt x="1794" y="1399"/>
                    <a:pt x="1794" y="882"/>
                  </a:cubicBezTo>
                  <a:cubicBezTo>
                    <a:pt x="1794" y="396"/>
                    <a:pt x="1369" y="1"/>
                    <a:pt x="8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566;p69"/>
            <p:cNvSpPr/>
            <p:nvPr/>
          </p:nvSpPr>
          <p:spPr>
            <a:xfrm>
              <a:off x="4775425" y="3662200"/>
              <a:ext cx="44875" cy="44850"/>
            </a:xfrm>
            <a:custGeom>
              <a:avLst/>
              <a:gdLst/>
              <a:ahLst/>
              <a:cxnLst/>
              <a:rect l="l" t="t" r="r" b="b"/>
              <a:pathLst>
                <a:path w="1795" h="1794" extrusionOk="0">
                  <a:moveTo>
                    <a:pt x="913" y="0"/>
                  </a:moveTo>
                  <a:cubicBezTo>
                    <a:pt x="396" y="0"/>
                    <a:pt x="1" y="396"/>
                    <a:pt x="1" y="882"/>
                  </a:cubicBezTo>
                  <a:cubicBezTo>
                    <a:pt x="1" y="1399"/>
                    <a:pt x="396" y="1794"/>
                    <a:pt x="913" y="1794"/>
                  </a:cubicBezTo>
                  <a:cubicBezTo>
                    <a:pt x="1399" y="1794"/>
                    <a:pt x="1794" y="1399"/>
                    <a:pt x="1794" y="882"/>
                  </a:cubicBezTo>
                  <a:cubicBezTo>
                    <a:pt x="1794" y="396"/>
                    <a:pt x="1399" y="0"/>
                    <a:pt x="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567;p69"/>
            <p:cNvSpPr/>
            <p:nvPr/>
          </p:nvSpPr>
          <p:spPr>
            <a:xfrm>
              <a:off x="5717700" y="4488950"/>
              <a:ext cx="66900" cy="113175"/>
            </a:xfrm>
            <a:custGeom>
              <a:avLst/>
              <a:gdLst/>
              <a:ahLst/>
              <a:cxnLst/>
              <a:rect l="l" t="t" r="r" b="b"/>
              <a:pathLst>
                <a:path w="2676" h="4527" extrusionOk="0">
                  <a:moveTo>
                    <a:pt x="2675" y="1"/>
                  </a:moveTo>
                  <a:lnTo>
                    <a:pt x="0" y="487"/>
                  </a:lnTo>
                  <a:lnTo>
                    <a:pt x="0" y="4378"/>
                  </a:lnTo>
                  <a:cubicBezTo>
                    <a:pt x="0" y="4378"/>
                    <a:pt x="527" y="4526"/>
                    <a:pt x="1266" y="4526"/>
                  </a:cubicBezTo>
                  <a:cubicBezTo>
                    <a:pt x="1635" y="4526"/>
                    <a:pt x="2057" y="4489"/>
                    <a:pt x="2493" y="4378"/>
                  </a:cubicBezTo>
                  <a:lnTo>
                    <a:pt x="26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568;p69"/>
            <p:cNvSpPr/>
            <p:nvPr/>
          </p:nvSpPr>
          <p:spPr>
            <a:xfrm>
              <a:off x="5592325" y="4584025"/>
              <a:ext cx="206700" cy="71475"/>
            </a:xfrm>
            <a:custGeom>
              <a:avLst/>
              <a:gdLst/>
              <a:ahLst/>
              <a:cxnLst/>
              <a:rect l="l" t="t" r="r" b="b"/>
              <a:pathLst>
                <a:path w="8268" h="2859" extrusionOk="0">
                  <a:moveTo>
                    <a:pt x="4957" y="0"/>
                  </a:moveTo>
                  <a:cubicBezTo>
                    <a:pt x="4804" y="0"/>
                    <a:pt x="4639" y="25"/>
                    <a:pt x="4468" y="88"/>
                  </a:cubicBezTo>
                  <a:cubicBezTo>
                    <a:pt x="4468" y="88"/>
                    <a:pt x="3222" y="1152"/>
                    <a:pt x="2371" y="1335"/>
                  </a:cubicBezTo>
                  <a:cubicBezTo>
                    <a:pt x="1490" y="1517"/>
                    <a:pt x="486" y="1608"/>
                    <a:pt x="243" y="2003"/>
                  </a:cubicBezTo>
                  <a:cubicBezTo>
                    <a:pt x="0" y="2399"/>
                    <a:pt x="91" y="2642"/>
                    <a:pt x="91" y="2642"/>
                  </a:cubicBezTo>
                  <a:cubicBezTo>
                    <a:pt x="91" y="2642"/>
                    <a:pt x="31" y="2794"/>
                    <a:pt x="1094" y="2854"/>
                  </a:cubicBezTo>
                  <a:cubicBezTo>
                    <a:pt x="1192" y="2857"/>
                    <a:pt x="1309" y="2858"/>
                    <a:pt x="1442" y="2858"/>
                  </a:cubicBezTo>
                  <a:cubicBezTo>
                    <a:pt x="2626" y="2858"/>
                    <a:pt x="5054" y="2759"/>
                    <a:pt x="5914" y="2759"/>
                  </a:cubicBezTo>
                  <a:cubicBezTo>
                    <a:pt x="6010" y="2759"/>
                    <a:pt x="6087" y="2760"/>
                    <a:pt x="6140" y="2763"/>
                  </a:cubicBezTo>
                  <a:cubicBezTo>
                    <a:pt x="6412" y="2777"/>
                    <a:pt x="6720" y="2790"/>
                    <a:pt x="7011" y="2790"/>
                  </a:cubicBezTo>
                  <a:cubicBezTo>
                    <a:pt x="7370" y="2790"/>
                    <a:pt x="7701" y="2770"/>
                    <a:pt x="7903" y="2702"/>
                  </a:cubicBezTo>
                  <a:cubicBezTo>
                    <a:pt x="8268" y="2581"/>
                    <a:pt x="8237" y="727"/>
                    <a:pt x="7538" y="58"/>
                  </a:cubicBezTo>
                  <a:cubicBezTo>
                    <a:pt x="7538" y="58"/>
                    <a:pt x="7232" y="364"/>
                    <a:pt x="6115" y="364"/>
                  </a:cubicBezTo>
                  <a:cubicBezTo>
                    <a:pt x="6064" y="364"/>
                    <a:pt x="6012" y="363"/>
                    <a:pt x="5958" y="362"/>
                  </a:cubicBezTo>
                  <a:cubicBezTo>
                    <a:pt x="5958" y="362"/>
                    <a:pt x="5539" y="0"/>
                    <a:pt x="4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569;p69"/>
            <p:cNvSpPr/>
            <p:nvPr/>
          </p:nvSpPr>
          <p:spPr>
            <a:xfrm>
              <a:off x="6162225" y="4452475"/>
              <a:ext cx="85900" cy="120850"/>
            </a:xfrm>
            <a:custGeom>
              <a:avLst/>
              <a:gdLst/>
              <a:ahLst/>
              <a:cxnLst/>
              <a:rect l="l" t="t" r="r" b="b"/>
              <a:pathLst>
                <a:path w="3436" h="4834" extrusionOk="0">
                  <a:moveTo>
                    <a:pt x="2341" y="1"/>
                  </a:moveTo>
                  <a:lnTo>
                    <a:pt x="1" y="1217"/>
                  </a:lnTo>
                  <a:lnTo>
                    <a:pt x="1126" y="4834"/>
                  </a:lnTo>
                  <a:cubicBezTo>
                    <a:pt x="1126" y="4834"/>
                    <a:pt x="2311" y="4803"/>
                    <a:pt x="3436" y="4104"/>
                  </a:cubicBezTo>
                  <a:lnTo>
                    <a:pt x="23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570;p69"/>
            <p:cNvSpPr/>
            <p:nvPr/>
          </p:nvSpPr>
          <p:spPr>
            <a:xfrm>
              <a:off x="6106000" y="4540625"/>
              <a:ext cx="183150" cy="114775"/>
            </a:xfrm>
            <a:custGeom>
              <a:avLst/>
              <a:gdLst/>
              <a:ahLst/>
              <a:cxnLst/>
              <a:rect l="l" t="t" r="r" b="b"/>
              <a:pathLst>
                <a:path w="7326" h="4591" extrusionOk="0">
                  <a:moveTo>
                    <a:pt x="5533" y="1"/>
                  </a:moveTo>
                  <a:cubicBezTo>
                    <a:pt x="5533" y="1"/>
                    <a:pt x="5381" y="457"/>
                    <a:pt x="4317" y="973"/>
                  </a:cubicBezTo>
                  <a:cubicBezTo>
                    <a:pt x="4317" y="973"/>
                    <a:pt x="4231" y="958"/>
                    <a:pt x="4096" y="958"/>
                  </a:cubicBezTo>
                  <a:cubicBezTo>
                    <a:pt x="3813" y="958"/>
                    <a:pt x="3310" y="1027"/>
                    <a:pt x="2919" y="1460"/>
                  </a:cubicBezTo>
                  <a:cubicBezTo>
                    <a:pt x="2919" y="1460"/>
                    <a:pt x="2706" y="1885"/>
                    <a:pt x="2402" y="2341"/>
                  </a:cubicBezTo>
                  <a:cubicBezTo>
                    <a:pt x="2098" y="2827"/>
                    <a:pt x="1672" y="3223"/>
                    <a:pt x="1125" y="3435"/>
                  </a:cubicBezTo>
                  <a:cubicBezTo>
                    <a:pt x="1004" y="3466"/>
                    <a:pt x="882" y="3527"/>
                    <a:pt x="791" y="3527"/>
                  </a:cubicBezTo>
                  <a:cubicBezTo>
                    <a:pt x="305" y="3618"/>
                    <a:pt x="31" y="3922"/>
                    <a:pt x="1" y="4256"/>
                  </a:cubicBezTo>
                  <a:cubicBezTo>
                    <a:pt x="1" y="4378"/>
                    <a:pt x="92" y="4590"/>
                    <a:pt x="396" y="4590"/>
                  </a:cubicBezTo>
                  <a:lnTo>
                    <a:pt x="2037" y="4590"/>
                  </a:lnTo>
                  <a:cubicBezTo>
                    <a:pt x="2463" y="4590"/>
                    <a:pt x="2919" y="4469"/>
                    <a:pt x="3314" y="4256"/>
                  </a:cubicBezTo>
                  <a:cubicBezTo>
                    <a:pt x="4286" y="3679"/>
                    <a:pt x="5320" y="3101"/>
                    <a:pt x="5593" y="2979"/>
                  </a:cubicBezTo>
                  <a:cubicBezTo>
                    <a:pt x="6110" y="2706"/>
                    <a:pt x="6809" y="2372"/>
                    <a:pt x="7052" y="2098"/>
                  </a:cubicBezTo>
                  <a:cubicBezTo>
                    <a:pt x="7326" y="1824"/>
                    <a:pt x="6445" y="244"/>
                    <a:pt x="55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571;p69"/>
            <p:cNvSpPr/>
            <p:nvPr/>
          </p:nvSpPr>
          <p:spPr>
            <a:xfrm>
              <a:off x="5673625" y="3392800"/>
              <a:ext cx="239400" cy="1168000"/>
            </a:xfrm>
            <a:custGeom>
              <a:avLst/>
              <a:gdLst/>
              <a:ahLst/>
              <a:cxnLst/>
              <a:rect l="l" t="t" r="r" b="b"/>
              <a:pathLst>
                <a:path w="9576" h="46720" extrusionOk="0">
                  <a:moveTo>
                    <a:pt x="5043" y="1"/>
                  </a:moveTo>
                  <a:cubicBezTo>
                    <a:pt x="3772" y="1"/>
                    <a:pt x="2486" y="382"/>
                    <a:pt x="1855" y="624"/>
                  </a:cubicBezTo>
                  <a:cubicBezTo>
                    <a:pt x="1307" y="837"/>
                    <a:pt x="335" y="4059"/>
                    <a:pt x="31" y="23816"/>
                  </a:cubicBezTo>
                  <a:cubicBezTo>
                    <a:pt x="0" y="24181"/>
                    <a:pt x="1247" y="39135"/>
                    <a:pt x="1733" y="46461"/>
                  </a:cubicBezTo>
                  <a:cubicBezTo>
                    <a:pt x="2019" y="46563"/>
                    <a:pt x="2483" y="46720"/>
                    <a:pt x="3189" y="46720"/>
                  </a:cubicBezTo>
                  <a:cubicBezTo>
                    <a:pt x="3535" y="46720"/>
                    <a:pt x="3939" y="46682"/>
                    <a:pt x="4408" y="46582"/>
                  </a:cubicBezTo>
                  <a:cubicBezTo>
                    <a:pt x="4803" y="45245"/>
                    <a:pt x="7995" y="29348"/>
                    <a:pt x="5654" y="24515"/>
                  </a:cubicBezTo>
                  <a:cubicBezTo>
                    <a:pt x="6262" y="22570"/>
                    <a:pt x="7356" y="19166"/>
                    <a:pt x="8177" y="16278"/>
                  </a:cubicBezTo>
                  <a:cubicBezTo>
                    <a:pt x="8663" y="14606"/>
                    <a:pt x="9058" y="13117"/>
                    <a:pt x="9210" y="12175"/>
                  </a:cubicBezTo>
                  <a:cubicBezTo>
                    <a:pt x="9271" y="11719"/>
                    <a:pt x="9332" y="11172"/>
                    <a:pt x="9393" y="10533"/>
                  </a:cubicBezTo>
                  <a:cubicBezTo>
                    <a:pt x="9575" y="7706"/>
                    <a:pt x="9332" y="3330"/>
                    <a:pt x="7903" y="1232"/>
                  </a:cubicBezTo>
                  <a:cubicBezTo>
                    <a:pt x="7264" y="294"/>
                    <a:pt x="6159" y="1"/>
                    <a:pt x="50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572;p69"/>
            <p:cNvSpPr/>
            <p:nvPr/>
          </p:nvSpPr>
          <p:spPr>
            <a:xfrm>
              <a:off x="5765450" y="3393950"/>
              <a:ext cx="474325" cy="1138425"/>
            </a:xfrm>
            <a:custGeom>
              <a:avLst/>
              <a:gdLst/>
              <a:ahLst/>
              <a:cxnLst/>
              <a:rect l="l" t="t" r="r" b="b"/>
              <a:pathLst>
                <a:path w="18973" h="45537" extrusionOk="0">
                  <a:moveTo>
                    <a:pt x="8151" y="1"/>
                  </a:moveTo>
                  <a:cubicBezTo>
                    <a:pt x="8151" y="1"/>
                    <a:pt x="5237" y="1166"/>
                    <a:pt x="2513" y="1544"/>
                  </a:cubicBezTo>
                  <a:lnTo>
                    <a:pt x="2513" y="1544"/>
                  </a:lnTo>
                  <a:lnTo>
                    <a:pt x="2467" y="1338"/>
                  </a:lnTo>
                  <a:cubicBezTo>
                    <a:pt x="2467" y="1338"/>
                    <a:pt x="1" y="1664"/>
                    <a:pt x="931" y="1664"/>
                  </a:cubicBezTo>
                  <a:cubicBezTo>
                    <a:pt x="1064" y="1664"/>
                    <a:pt x="1267" y="1657"/>
                    <a:pt x="1556" y="1642"/>
                  </a:cubicBezTo>
                  <a:cubicBezTo>
                    <a:pt x="1869" y="1623"/>
                    <a:pt x="2189" y="1589"/>
                    <a:pt x="2513" y="1544"/>
                  </a:cubicBezTo>
                  <a:lnTo>
                    <a:pt x="2513" y="1544"/>
                  </a:lnTo>
                  <a:lnTo>
                    <a:pt x="4838" y="12037"/>
                  </a:lnTo>
                  <a:cubicBezTo>
                    <a:pt x="5659" y="15381"/>
                    <a:pt x="7422" y="23892"/>
                    <a:pt x="7939" y="25563"/>
                  </a:cubicBezTo>
                  <a:cubicBezTo>
                    <a:pt x="8030" y="25837"/>
                    <a:pt x="8334" y="26688"/>
                    <a:pt x="8395" y="26901"/>
                  </a:cubicBezTo>
                  <a:cubicBezTo>
                    <a:pt x="9530" y="30037"/>
                    <a:pt x="16301" y="45267"/>
                    <a:pt x="16332" y="45533"/>
                  </a:cubicBezTo>
                  <a:lnTo>
                    <a:pt x="16332" y="45533"/>
                  </a:lnTo>
                  <a:cubicBezTo>
                    <a:pt x="16361" y="45533"/>
                    <a:pt x="16392" y="45533"/>
                    <a:pt x="16427" y="45533"/>
                  </a:cubicBezTo>
                  <a:cubicBezTo>
                    <a:pt x="16924" y="45533"/>
                    <a:pt x="18067" y="45507"/>
                    <a:pt x="18972" y="44743"/>
                  </a:cubicBezTo>
                  <a:cubicBezTo>
                    <a:pt x="18881" y="43983"/>
                    <a:pt x="18516" y="41460"/>
                    <a:pt x="18364" y="39606"/>
                  </a:cubicBezTo>
                  <a:cubicBezTo>
                    <a:pt x="18000" y="35168"/>
                    <a:pt x="17301" y="29515"/>
                    <a:pt x="13562" y="24348"/>
                  </a:cubicBezTo>
                  <a:cubicBezTo>
                    <a:pt x="13440" y="21946"/>
                    <a:pt x="13197" y="12341"/>
                    <a:pt x="13288" y="11369"/>
                  </a:cubicBezTo>
                  <a:cubicBezTo>
                    <a:pt x="13471" y="8967"/>
                    <a:pt x="13045" y="4165"/>
                    <a:pt x="8151" y="1"/>
                  </a:cubicBezTo>
                  <a:close/>
                  <a:moveTo>
                    <a:pt x="16328" y="45533"/>
                  </a:moveTo>
                  <a:cubicBezTo>
                    <a:pt x="16330" y="45536"/>
                    <a:pt x="16331" y="45537"/>
                    <a:pt x="16332" y="45537"/>
                  </a:cubicBezTo>
                  <a:cubicBezTo>
                    <a:pt x="16333" y="45537"/>
                    <a:pt x="16333" y="45536"/>
                    <a:pt x="16332" y="45533"/>
                  </a:cubicBezTo>
                  <a:lnTo>
                    <a:pt x="16332" y="45533"/>
                  </a:lnTo>
                  <a:cubicBezTo>
                    <a:pt x="16331" y="45533"/>
                    <a:pt x="16329" y="45533"/>
                    <a:pt x="16328" y="4553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573;p69"/>
            <p:cNvSpPr/>
            <p:nvPr/>
          </p:nvSpPr>
          <p:spPr>
            <a:xfrm>
              <a:off x="5700975" y="2853875"/>
              <a:ext cx="379225" cy="617625"/>
            </a:xfrm>
            <a:custGeom>
              <a:avLst/>
              <a:gdLst/>
              <a:ahLst/>
              <a:cxnLst/>
              <a:rect l="l" t="t" r="r" b="b"/>
              <a:pathLst>
                <a:path w="15169" h="24705" extrusionOk="0">
                  <a:moveTo>
                    <a:pt x="4430" y="1"/>
                  </a:moveTo>
                  <a:cubicBezTo>
                    <a:pt x="4063" y="1"/>
                    <a:pt x="3752" y="18"/>
                    <a:pt x="3527" y="53"/>
                  </a:cubicBezTo>
                  <a:cubicBezTo>
                    <a:pt x="2432" y="540"/>
                    <a:pt x="2220" y="752"/>
                    <a:pt x="1612" y="1300"/>
                  </a:cubicBezTo>
                  <a:cubicBezTo>
                    <a:pt x="852" y="2151"/>
                    <a:pt x="548" y="19810"/>
                    <a:pt x="457" y="20753"/>
                  </a:cubicBezTo>
                  <a:cubicBezTo>
                    <a:pt x="365" y="21695"/>
                    <a:pt x="122" y="22576"/>
                    <a:pt x="1" y="23731"/>
                  </a:cubicBezTo>
                  <a:cubicBezTo>
                    <a:pt x="365" y="24309"/>
                    <a:pt x="3679" y="24704"/>
                    <a:pt x="5594" y="24704"/>
                  </a:cubicBezTo>
                  <a:cubicBezTo>
                    <a:pt x="7691" y="24704"/>
                    <a:pt x="12189" y="24066"/>
                    <a:pt x="12858" y="23306"/>
                  </a:cubicBezTo>
                  <a:cubicBezTo>
                    <a:pt x="12980" y="23184"/>
                    <a:pt x="12615" y="21725"/>
                    <a:pt x="12919" y="19385"/>
                  </a:cubicBezTo>
                  <a:cubicBezTo>
                    <a:pt x="13344" y="15889"/>
                    <a:pt x="14439" y="10935"/>
                    <a:pt x="14651" y="9780"/>
                  </a:cubicBezTo>
                  <a:cubicBezTo>
                    <a:pt x="15168" y="7135"/>
                    <a:pt x="13983" y="3032"/>
                    <a:pt x="13648" y="2303"/>
                  </a:cubicBezTo>
                  <a:cubicBezTo>
                    <a:pt x="13284" y="1512"/>
                    <a:pt x="10882" y="1056"/>
                    <a:pt x="8815" y="540"/>
                  </a:cubicBezTo>
                  <a:cubicBezTo>
                    <a:pt x="7462" y="190"/>
                    <a:pt x="5642" y="1"/>
                    <a:pt x="4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574;p69"/>
            <p:cNvSpPr/>
            <p:nvPr/>
          </p:nvSpPr>
          <p:spPr>
            <a:xfrm>
              <a:off x="5122375" y="3041275"/>
              <a:ext cx="156125" cy="91300"/>
            </a:xfrm>
            <a:custGeom>
              <a:avLst/>
              <a:gdLst/>
              <a:ahLst/>
              <a:cxnLst/>
              <a:rect l="l" t="t" r="r" b="b"/>
              <a:pathLst>
                <a:path w="6245" h="3652" extrusionOk="0">
                  <a:moveTo>
                    <a:pt x="2265" y="0"/>
                  </a:moveTo>
                  <a:cubicBezTo>
                    <a:pt x="2178" y="0"/>
                    <a:pt x="2113" y="4"/>
                    <a:pt x="2080" y="4"/>
                  </a:cubicBezTo>
                  <a:cubicBezTo>
                    <a:pt x="1898" y="4"/>
                    <a:pt x="1898" y="247"/>
                    <a:pt x="2202" y="430"/>
                  </a:cubicBezTo>
                  <a:cubicBezTo>
                    <a:pt x="2384" y="582"/>
                    <a:pt x="2749" y="521"/>
                    <a:pt x="2871" y="1007"/>
                  </a:cubicBezTo>
                  <a:cubicBezTo>
                    <a:pt x="2908" y="1136"/>
                    <a:pt x="2700" y="1187"/>
                    <a:pt x="2463" y="1187"/>
                  </a:cubicBezTo>
                  <a:cubicBezTo>
                    <a:pt x="2308" y="1187"/>
                    <a:pt x="2140" y="1165"/>
                    <a:pt x="2020" y="1129"/>
                  </a:cubicBezTo>
                  <a:cubicBezTo>
                    <a:pt x="1716" y="1007"/>
                    <a:pt x="652" y="491"/>
                    <a:pt x="378" y="399"/>
                  </a:cubicBezTo>
                  <a:cubicBezTo>
                    <a:pt x="324" y="375"/>
                    <a:pt x="271" y="363"/>
                    <a:pt x="226" y="363"/>
                  </a:cubicBezTo>
                  <a:cubicBezTo>
                    <a:pt x="45" y="363"/>
                    <a:pt x="0" y="562"/>
                    <a:pt x="561" y="977"/>
                  </a:cubicBezTo>
                  <a:cubicBezTo>
                    <a:pt x="1229" y="1463"/>
                    <a:pt x="1473" y="1554"/>
                    <a:pt x="1716" y="1706"/>
                  </a:cubicBezTo>
                  <a:cubicBezTo>
                    <a:pt x="1716" y="1706"/>
                    <a:pt x="1868" y="2010"/>
                    <a:pt x="1959" y="2132"/>
                  </a:cubicBezTo>
                  <a:cubicBezTo>
                    <a:pt x="1989" y="2162"/>
                    <a:pt x="2020" y="2193"/>
                    <a:pt x="2080" y="2223"/>
                  </a:cubicBezTo>
                  <a:cubicBezTo>
                    <a:pt x="2111" y="2314"/>
                    <a:pt x="2232" y="2527"/>
                    <a:pt x="2324" y="2649"/>
                  </a:cubicBezTo>
                  <a:cubicBezTo>
                    <a:pt x="2324" y="2649"/>
                    <a:pt x="2354" y="2679"/>
                    <a:pt x="2384" y="2679"/>
                  </a:cubicBezTo>
                  <a:cubicBezTo>
                    <a:pt x="2445" y="2831"/>
                    <a:pt x="2506" y="2953"/>
                    <a:pt x="2567" y="3074"/>
                  </a:cubicBezTo>
                  <a:cubicBezTo>
                    <a:pt x="2694" y="3328"/>
                    <a:pt x="3048" y="3387"/>
                    <a:pt x="3390" y="3387"/>
                  </a:cubicBezTo>
                  <a:cubicBezTo>
                    <a:pt x="3622" y="3387"/>
                    <a:pt x="3848" y="3360"/>
                    <a:pt x="3995" y="3348"/>
                  </a:cubicBezTo>
                  <a:cubicBezTo>
                    <a:pt x="4023" y="3343"/>
                    <a:pt x="4059" y="3341"/>
                    <a:pt x="4100" y="3341"/>
                  </a:cubicBezTo>
                  <a:cubicBezTo>
                    <a:pt x="4598" y="3341"/>
                    <a:pt x="5971" y="3652"/>
                    <a:pt x="5971" y="3652"/>
                  </a:cubicBezTo>
                  <a:lnTo>
                    <a:pt x="6245" y="1828"/>
                  </a:lnTo>
                  <a:lnTo>
                    <a:pt x="4573" y="1433"/>
                  </a:lnTo>
                  <a:cubicBezTo>
                    <a:pt x="4573" y="1433"/>
                    <a:pt x="4239" y="1220"/>
                    <a:pt x="3661" y="582"/>
                  </a:cubicBezTo>
                  <a:cubicBezTo>
                    <a:pt x="3207" y="56"/>
                    <a:pt x="2585" y="0"/>
                    <a:pt x="2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575;p69"/>
            <p:cNvSpPr/>
            <p:nvPr/>
          </p:nvSpPr>
          <p:spPr>
            <a:xfrm>
              <a:off x="5105250" y="3061050"/>
              <a:ext cx="76000" cy="38100"/>
            </a:xfrm>
            <a:custGeom>
              <a:avLst/>
              <a:gdLst/>
              <a:ahLst/>
              <a:cxnLst/>
              <a:rect l="l" t="t" r="r" b="b"/>
              <a:pathLst>
                <a:path w="3040" h="1524" extrusionOk="0">
                  <a:moveTo>
                    <a:pt x="149" y="1"/>
                  </a:moveTo>
                  <a:cubicBezTo>
                    <a:pt x="0" y="1"/>
                    <a:pt x="11" y="196"/>
                    <a:pt x="182" y="338"/>
                  </a:cubicBezTo>
                  <a:cubicBezTo>
                    <a:pt x="364" y="520"/>
                    <a:pt x="881" y="824"/>
                    <a:pt x="1185" y="946"/>
                  </a:cubicBezTo>
                  <a:cubicBezTo>
                    <a:pt x="1519" y="1128"/>
                    <a:pt x="3039" y="1523"/>
                    <a:pt x="3039" y="1523"/>
                  </a:cubicBezTo>
                  <a:lnTo>
                    <a:pt x="2857" y="885"/>
                  </a:lnTo>
                  <a:cubicBezTo>
                    <a:pt x="2857" y="885"/>
                    <a:pt x="2401" y="885"/>
                    <a:pt x="1762" y="672"/>
                  </a:cubicBezTo>
                  <a:cubicBezTo>
                    <a:pt x="1155" y="459"/>
                    <a:pt x="334" y="4"/>
                    <a:pt x="182" y="4"/>
                  </a:cubicBezTo>
                  <a:cubicBezTo>
                    <a:pt x="170" y="2"/>
                    <a:pt x="159" y="1"/>
                    <a:pt x="149" y="1"/>
                  </a:cubicBezTo>
                  <a:close/>
                </a:path>
              </a:pathLst>
            </a:custGeom>
            <a:solidFill>
              <a:srgbClr val="FE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576;p69"/>
            <p:cNvSpPr/>
            <p:nvPr/>
          </p:nvSpPr>
          <p:spPr>
            <a:xfrm>
              <a:off x="5109025" y="3079375"/>
              <a:ext cx="79800" cy="34200"/>
            </a:xfrm>
            <a:custGeom>
              <a:avLst/>
              <a:gdLst/>
              <a:ahLst/>
              <a:cxnLst/>
              <a:rect l="l" t="t" r="r" b="b"/>
              <a:pathLst>
                <a:path w="3192" h="1368" extrusionOk="0">
                  <a:moveTo>
                    <a:pt x="152" y="0"/>
                  </a:moveTo>
                  <a:cubicBezTo>
                    <a:pt x="0" y="0"/>
                    <a:pt x="0" y="213"/>
                    <a:pt x="213" y="365"/>
                  </a:cubicBezTo>
                  <a:cubicBezTo>
                    <a:pt x="396" y="517"/>
                    <a:pt x="943" y="760"/>
                    <a:pt x="1247" y="851"/>
                  </a:cubicBezTo>
                  <a:cubicBezTo>
                    <a:pt x="1642" y="1003"/>
                    <a:pt x="3192" y="1368"/>
                    <a:pt x="3192" y="1368"/>
                  </a:cubicBezTo>
                  <a:lnTo>
                    <a:pt x="2918" y="608"/>
                  </a:lnTo>
                  <a:cubicBezTo>
                    <a:pt x="2918" y="608"/>
                    <a:pt x="2881" y="610"/>
                    <a:pt x="2813" y="610"/>
                  </a:cubicBezTo>
                  <a:cubicBezTo>
                    <a:pt x="2643" y="610"/>
                    <a:pt x="2280" y="595"/>
                    <a:pt x="1824" y="486"/>
                  </a:cubicBezTo>
                  <a:cubicBezTo>
                    <a:pt x="1186" y="365"/>
                    <a:pt x="335" y="0"/>
                    <a:pt x="152" y="0"/>
                  </a:cubicBezTo>
                  <a:close/>
                </a:path>
              </a:pathLst>
            </a:custGeom>
            <a:solidFill>
              <a:srgbClr val="FE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577;p69"/>
            <p:cNvSpPr/>
            <p:nvPr/>
          </p:nvSpPr>
          <p:spPr>
            <a:xfrm>
              <a:off x="5121950" y="3096075"/>
              <a:ext cx="79800" cy="29675"/>
            </a:xfrm>
            <a:custGeom>
              <a:avLst/>
              <a:gdLst/>
              <a:ahLst/>
              <a:cxnLst/>
              <a:rect l="l" t="t" r="r" b="b"/>
              <a:pathLst>
                <a:path w="3192" h="1187" extrusionOk="0">
                  <a:moveTo>
                    <a:pt x="183" y="1"/>
                  </a:moveTo>
                  <a:cubicBezTo>
                    <a:pt x="0" y="1"/>
                    <a:pt x="31" y="213"/>
                    <a:pt x="213" y="335"/>
                  </a:cubicBezTo>
                  <a:cubicBezTo>
                    <a:pt x="426" y="487"/>
                    <a:pt x="973" y="730"/>
                    <a:pt x="1277" y="852"/>
                  </a:cubicBezTo>
                  <a:cubicBezTo>
                    <a:pt x="1642" y="973"/>
                    <a:pt x="3192" y="1186"/>
                    <a:pt x="3192" y="1186"/>
                  </a:cubicBezTo>
                  <a:lnTo>
                    <a:pt x="2918" y="578"/>
                  </a:lnTo>
                  <a:cubicBezTo>
                    <a:pt x="2918" y="578"/>
                    <a:pt x="2871" y="582"/>
                    <a:pt x="2784" y="582"/>
                  </a:cubicBezTo>
                  <a:cubicBezTo>
                    <a:pt x="2611" y="582"/>
                    <a:pt x="2280" y="568"/>
                    <a:pt x="1854" y="487"/>
                  </a:cubicBezTo>
                  <a:cubicBezTo>
                    <a:pt x="1186" y="335"/>
                    <a:pt x="335" y="1"/>
                    <a:pt x="183" y="1"/>
                  </a:cubicBezTo>
                  <a:close/>
                </a:path>
              </a:pathLst>
            </a:custGeom>
            <a:solidFill>
              <a:srgbClr val="FE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578;p69"/>
            <p:cNvSpPr/>
            <p:nvPr/>
          </p:nvSpPr>
          <p:spPr>
            <a:xfrm>
              <a:off x="5508725" y="2886350"/>
              <a:ext cx="232550" cy="284975"/>
            </a:xfrm>
            <a:custGeom>
              <a:avLst/>
              <a:gdLst/>
              <a:ahLst/>
              <a:cxnLst/>
              <a:rect l="l" t="t" r="r" b="b"/>
              <a:pathLst>
                <a:path w="9302" h="11399" extrusionOk="0">
                  <a:moveTo>
                    <a:pt x="9302" y="1"/>
                  </a:moveTo>
                  <a:cubicBezTo>
                    <a:pt x="9301" y="1"/>
                    <a:pt x="1946" y="6475"/>
                    <a:pt x="1" y="8876"/>
                  </a:cubicBezTo>
                  <a:cubicBezTo>
                    <a:pt x="1" y="8876"/>
                    <a:pt x="821" y="10639"/>
                    <a:pt x="2280" y="11399"/>
                  </a:cubicBezTo>
                  <a:cubicBezTo>
                    <a:pt x="2280" y="11399"/>
                    <a:pt x="6627" y="9362"/>
                    <a:pt x="8876" y="7782"/>
                  </a:cubicBezTo>
                  <a:lnTo>
                    <a:pt x="93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579;p69"/>
            <p:cNvSpPr/>
            <p:nvPr/>
          </p:nvSpPr>
          <p:spPr>
            <a:xfrm>
              <a:off x="5255675" y="3075575"/>
              <a:ext cx="495475" cy="133950"/>
            </a:xfrm>
            <a:custGeom>
              <a:avLst/>
              <a:gdLst/>
              <a:ahLst/>
              <a:cxnLst/>
              <a:rect l="l" t="t" r="r" b="b"/>
              <a:pathLst>
                <a:path w="19819" h="5358" extrusionOk="0">
                  <a:moveTo>
                    <a:pt x="19819" y="0"/>
                  </a:moveTo>
                  <a:lnTo>
                    <a:pt x="10305" y="1094"/>
                  </a:lnTo>
                  <a:lnTo>
                    <a:pt x="366" y="213"/>
                  </a:lnTo>
                  <a:lnTo>
                    <a:pt x="1" y="2280"/>
                  </a:lnTo>
                  <a:cubicBezTo>
                    <a:pt x="1" y="2280"/>
                    <a:pt x="7450" y="5357"/>
                    <a:pt x="10458" y="5357"/>
                  </a:cubicBezTo>
                  <a:cubicBezTo>
                    <a:pt x="10542" y="5357"/>
                    <a:pt x="10623" y="5355"/>
                    <a:pt x="10700" y="5350"/>
                  </a:cubicBezTo>
                  <a:cubicBezTo>
                    <a:pt x="13496" y="5167"/>
                    <a:pt x="19819" y="0"/>
                    <a:pt x="198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580;p69"/>
            <p:cNvSpPr/>
            <p:nvPr/>
          </p:nvSpPr>
          <p:spPr>
            <a:xfrm>
              <a:off x="5942625" y="2872675"/>
              <a:ext cx="355650" cy="336650"/>
            </a:xfrm>
            <a:custGeom>
              <a:avLst/>
              <a:gdLst/>
              <a:ahLst/>
              <a:cxnLst/>
              <a:rect l="l" t="t" r="r" b="b"/>
              <a:pathLst>
                <a:path w="14226" h="13466" extrusionOk="0">
                  <a:moveTo>
                    <a:pt x="1" y="0"/>
                  </a:moveTo>
                  <a:lnTo>
                    <a:pt x="2736" y="6535"/>
                  </a:lnTo>
                  <a:cubicBezTo>
                    <a:pt x="3587" y="8815"/>
                    <a:pt x="9302" y="13466"/>
                    <a:pt x="9302" y="13466"/>
                  </a:cubicBezTo>
                  <a:lnTo>
                    <a:pt x="14226" y="11490"/>
                  </a:lnTo>
                  <a:cubicBezTo>
                    <a:pt x="13314" y="9058"/>
                    <a:pt x="8542" y="3374"/>
                    <a:pt x="4864" y="1307"/>
                  </a:cubicBezTo>
                  <a:cubicBezTo>
                    <a:pt x="3314" y="456"/>
                    <a:pt x="1"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581;p69"/>
            <p:cNvSpPr/>
            <p:nvPr/>
          </p:nvSpPr>
          <p:spPr>
            <a:xfrm>
              <a:off x="6457075" y="2884950"/>
              <a:ext cx="137575" cy="149600"/>
            </a:xfrm>
            <a:custGeom>
              <a:avLst/>
              <a:gdLst/>
              <a:ahLst/>
              <a:cxnLst/>
              <a:rect l="l" t="t" r="r" b="b"/>
              <a:pathLst>
                <a:path w="5503" h="5984" extrusionOk="0">
                  <a:moveTo>
                    <a:pt x="5225" y="1"/>
                  </a:moveTo>
                  <a:cubicBezTo>
                    <a:pt x="5096" y="1"/>
                    <a:pt x="4955" y="149"/>
                    <a:pt x="4864" y="330"/>
                  </a:cubicBezTo>
                  <a:cubicBezTo>
                    <a:pt x="4864" y="360"/>
                    <a:pt x="4864" y="391"/>
                    <a:pt x="4833" y="452"/>
                  </a:cubicBezTo>
                  <a:cubicBezTo>
                    <a:pt x="4822" y="450"/>
                    <a:pt x="4810" y="450"/>
                    <a:pt x="4798" y="450"/>
                  </a:cubicBezTo>
                  <a:cubicBezTo>
                    <a:pt x="4539" y="450"/>
                    <a:pt x="4315" y="763"/>
                    <a:pt x="4286" y="938"/>
                  </a:cubicBezTo>
                  <a:cubicBezTo>
                    <a:pt x="4225" y="1120"/>
                    <a:pt x="3648" y="2519"/>
                    <a:pt x="3314" y="2640"/>
                  </a:cubicBezTo>
                  <a:cubicBezTo>
                    <a:pt x="3125" y="2709"/>
                    <a:pt x="2829" y="2768"/>
                    <a:pt x="2602" y="2768"/>
                  </a:cubicBezTo>
                  <a:cubicBezTo>
                    <a:pt x="2427" y="2768"/>
                    <a:pt x="2293" y="2733"/>
                    <a:pt x="2280" y="2640"/>
                  </a:cubicBezTo>
                  <a:cubicBezTo>
                    <a:pt x="2280" y="2427"/>
                    <a:pt x="2675" y="1789"/>
                    <a:pt x="2858" y="1455"/>
                  </a:cubicBezTo>
                  <a:cubicBezTo>
                    <a:pt x="2998" y="1174"/>
                    <a:pt x="2940" y="839"/>
                    <a:pt x="2809" y="839"/>
                  </a:cubicBezTo>
                  <a:cubicBezTo>
                    <a:pt x="2770" y="839"/>
                    <a:pt x="2724" y="868"/>
                    <a:pt x="2675" y="938"/>
                  </a:cubicBezTo>
                  <a:cubicBezTo>
                    <a:pt x="2493" y="1212"/>
                    <a:pt x="1703" y="1971"/>
                    <a:pt x="1399" y="2336"/>
                  </a:cubicBezTo>
                  <a:cubicBezTo>
                    <a:pt x="1095" y="2731"/>
                    <a:pt x="973" y="3491"/>
                    <a:pt x="821" y="3704"/>
                  </a:cubicBezTo>
                  <a:cubicBezTo>
                    <a:pt x="639" y="3917"/>
                    <a:pt x="0" y="4433"/>
                    <a:pt x="0" y="4433"/>
                  </a:cubicBezTo>
                  <a:lnTo>
                    <a:pt x="943" y="5832"/>
                  </a:lnTo>
                  <a:lnTo>
                    <a:pt x="791" y="5984"/>
                  </a:lnTo>
                  <a:cubicBezTo>
                    <a:pt x="791" y="5984"/>
                    <a:pt x="3496" y="4282"/>
                    <a:pt x="4013" y="3886"/>
                  </a:cubicBezTo>
                  <a:cubicBezTo>
                    <a:pt x="4408" y="3370"/>
                    <a:pt x="4833" y="2883"/>
                    <a:pt x="4864" y="2823"/>
                  </a:cubicBezTo>
                  <a:cubicBezTo>
                    <a:pt x="4985" y="2671"/>
                    <a:pt x="5502" y="239"/>
                    <a:pt x="5350" y="57"/>
                  </a:cubicBezTo>
                  <a:cubicBezTo>
                    <a:pt x="5312" y="18"/>
                    <a:pt x="5269" y="1"/>
                    <a:pt x="5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582;p69"/>
            <p:cNvSpPr/>
            <p:nvPr/>
          </p:nvSpPr>
          <p:spPr>
            <a:xfrm>
              <a:off x="6175925" y="2988925"/>
              <a:ext cx="313850" cy="241050"/>
            </a:xfrm>
            <a:custGeom>
              <a:avLst/>
              <a:gdLst/>
              <a:ahLst/>
              <a:cxnLst/>
              <a:rect l="l" t="t" r="r" b="b"/>
              <a:pathLst>
                <a:path w="12554" h="9642" extrusionOk="0">
                  <a:moveTo>
                    <a:pt x="11338" y="1"/>
                  </a:moveTo>
                  <a:cubicBezTo>
                    <a:pt x="11338" y="1"/>
                    <a:pt x="2249" y="4469"/>
                    <a:pt x="0" y="6445"/>
                  </a:cubicBezTo>
                  <a:cubicBezTo>
                    <a:pt x="0" y="6445"/>
                    <a:pt x="2221" y="9641"/>
                    <a:pt x="3416" y="9641"/>
                  </a:cubicBezTo>
                  <a:cubicBezTo>
                    <a:pt x="3487" y="9641"/>
                    <a:pt x="3554" y="9630"/>
                    <a:pt x="3617" y="9606"/>
                  </a:cubicBezTo>
                  <a:cubicBezTo>
                    <a:pt x="6565" y="8542"/>
                    <a:pt x="12553" y="2068"/>
                    <a:pt x="12553" y="2068"/>
                  </a:cubicBezTo>
                  <a:cubicBezTo>
                    <a:pt x="12553" y="2068"/>
                    <a:pt x="12553" y="1673"/>
                    <a:pt x="12249" y="1065"/>
                  </a:cubicBezTo>
                  <a:cubicBezTo>
                    <a:pt x="11946" y="487"/>
                    <a:pt x="11338" y="1"/>
                    <a:pt x="11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583;p69"/>
            <p:cNvSpPr/>
            <p:nvPr/>
          </p:nvSpPr>
          <p:spPr>
            <a:xfrm>
              <a:off x="5874225" y="2704725"/>
              <a:ext cx="133775" cy="216275"/>
            </a:xfrm>
            <a:custGeom>
              <a:avLst/>
              <a:gdLst/>
              <a:ahLst/>
              <a:cxnLst/>
              <a:rect l="l" t="t" r="r" b="b"/>
              <a:pathLst>
                <a:path w="5351" h="8651" extrusionOk="0">
                  <a:moveTo>
                    <a:pt x="5351" y="1"/>
                  </a:moveTo>
                  <a:lnTo>
                    <a:pt x="4925" y="305"/>
                  </a:lnTo>
                  <a:lnTo>
                    <a:pt x="1156" y="3010"/>
                  </a:lnTo>
                  <a:lnTo>
                    <a:pt x="943" y="3162"/>
                  </a:lnTo>
                  <a:cubicBezTo>
                    <a:pt x="1004" y="3679"/>
                    <a:pt x="974" y="4104"/>
                    <a:pt x="913" y="4530"/>
                  </a:cubicBezTo>
                  <a:cubicBezTo>
                    <a:pt x="882" y="4743"/>
                    <a:pt x="852" y="4986"/>
                    <a:pt x="791" y="5168"/>
                  </a:cubicBezTo>
                  <a:cubicBezTo>
                    <a:pt x="791" y="5229"/>
                    <a:pt x="761" y="5259"/>
                    <a:pt x="761" y="5320"/>
                  </a:cubicBezTo>
                  <a:cubicBezTo>
                    <a:pt x="578" y="5989"/>
                    <a:pt x="305" y="6445"/>
                    <a:pt x="153" y="6658"/>
                  </a:cubicBezTo>
                  <a:cubicBezTo>
                    <a:pt x="153" y="6688"/>
                    <a:pt x="92" y="6779"/>
                    <a:pt x="31" y="6901"/>
                  </a:cubicBezTo>
                  <a:cubicBezTo>
                    <a:pt x="1" y="7114"/>
                    <a:pt x="518" y="8421"/>
                    <a:pt x="1521" y="8603"/>
                  </a:cubicBezTo>
                  <a:cubicBezTo>
                    <a:pt x="1699" y="8636"/>
                    <a:pt x="1874" y="8651"/>
                    <a:pt x="2043" y="8651"/>
                  </a:cubicBezTo>
                  <a:cubicBezTo>
                    <a:pt x="2971" y="8651"/>
                    <a:pt x="3740" y="8208"/>
                    <a:pt x="4074" y="7873"/>
                  </a:cubicBezTo>
                  <a:cubicBezTo>
                    <a:pt x="4226" y="6718"/>
                    <a:pt x="4348" y="5107"/>
                    <a:pt x="4621" y="3648"/>
                  </a:cubicBezTo>
                  <a:cubicBezTo>
                    <a:pt x="4743" y="2949"/>
                    <a:pt x="4895" y="2281"/>
                    <a:pt x="5016" y="1703"/>
                  </a:cubicBezTo>
                  <a:cubicBezTo>
                    <a:pt x="5199" y="700"/>
                    <a:pt x="5351" y="1"/>
                    <a:pt x="53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584;p69"/>
            <p:cNvSpPr/>
            <p:nvPr/>
          </p:nvSpPr>
          <p:spPr>
            <a:xfrm>
              <a:off x="5807375" y="2642425"/>
              <a:ext cx="44100" cy="68425"/>
            </a:xfrm>
            <a:custGeom>
              <a:avLst/>
              <a:gdLst/>
              <a:ahLst/>
              <a:cxnLst/>
              <a:rect l="l" t="t" r="r" b="b"/>
              <a:pathLst>
                <a:path w="1764" h="2737" extrusionOk="0">
                  <a:moveTo>
                    <a:pt x="730" y="1"/>
                  </a:moveTo>
                  <a:lnTo>
                    <a:pt x="730" y="1"/>
                  </a:lnTo>
                  <a:cubicBezTo>
                    <a:pt x="730" y="1"/>
                    <a:pt x="0" y="1703"/>
                    <a:pt x="1094" y="2736"/>
                  </a:cubicBezTo>
                  <a:lnTo>
                    <a:pt x="1763" y="122"/>
                  </a:lnTo>
                  <a:lnTo>
                    <a:pt x="7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585;p69"/>
            <p:cNvSpPr/>
            <p:nvPr/>
          </p:nvSpPr>
          <p:spPr>
            <a:xfrm>
              <a:off x="5816475" y="2601775"/>
              <a:ext cx="203675" cy="238300"/>
            </a:xfrm>
            <a:custGeom>
              <a:avLst/>
              <a:gdLst/>
              <a:ahLst/>
              <a:cxnLst/>
              <a:rect l="l" t="t" r="r" b="b"/>
              <a:pathLst>
                <a:path w="8147" h="9532" extrusionOk="0">
                  <a:moveTo>
                    <a:pt x="3391" y="1"/>
                  </a:moveTo>
                  <a:cubicBezTo>
                    <a:pt x="2220" y="1"/>
                    <a:pt x="1213" y="508"/>
                    <a:pt x="943" y="1687"/>
                  </a:cubicBezTo>
                  <a:cubicBezTo>
                    <a:pt x="943" y="1687"/>
                    <a:pt x="943" y="1718"/>
                    <a:pt x="943" y="1718"/>
                  </a:cubicBezTo>
                  <a:cubicBezTo>
                    <a:pt x="943" y="1718"/>
                    <a:pt x="882" y="1961"/>
                    <a:pt x="791" y="2326"/>
                  </a:cubicBezTo>
                  <a:cubicBezTo>
                    <a:pt x="670" y="2721"/>
                    <a:pt x="548" y="3298"/>
                    <a:pt x="426" y="3967"/>
                  </a:cubicBezTo>
                  <a:cubicBezTo>
                    <a:pt x="153" y="5608"/>
                    <a:pt x="1" y="7797"/>
                    <a:pt x="852" y="9165"/>
                  </a:cubicBezTo>
                  <a:cubicBezTo>
                    <a:pt x="852" y="9165"/>
                    <a:pt x="1359" y="9531"/>
                    <a:pt x="2265" y="9531"/>
                  </a:cubicBezTo>
                  <a:cubicBezTo>
                    <a:pt x="2300" y="9531"/>
                    <a:pt x="2336" y="9531"/>
                    <a:pt x="2372" y="9529"/>
                  </a:cubicBezTo>
                  <a:cubicBezTo>
                    <a:pt x="2584" y="9529"/>
                    <a:pt x="2828" y="9499"/>
                    <a:pt x="3071" y="9438"/>
                  </a:cubicBezTo>
                  <a:cubicBezTo>
                    <a:pt x="3527" y="9347"/>
                    <a:pt x="4043" y="9134"/>
                    <a:pt x="4621" y="8770"/>
                  </a:cubicBezTo>
                  <a:cubicBezTo>
                    <a:pt x="5047" y="8496"/>
                    <a:pt x="5472" y="8192"/>
                    <a:pt x="5837" y="7827"/>
                  </a:cubicBezTo>
                  <a:lnTo>
                    <a:pt x="5837" y="7797"/>
                  </a:lnTo>
                  <a:cubicBezTo>
                    <a:pt x="6050" y="7584"/>
                    <a:pt x="6262" y="7341"/>
                    <a:pt x="6475" y="7098"/>
                  </a:cubicBezTo>
                  <a:cubicBezTo>
                    <a:pt x="6718" y="6794"/>
                    <a:pt x="6992" y="6399"/>
                    <a:pt x="7235" y="5973"/>
                  </a:cubicBezTo>
                  <a:cubicBezTo>
                    <a:pt x="7265" y="5912"/>
                    <a:pt x="7296" y="5882"/>
                    <a:pt x="7326" y="5821"/>
                  </a:cubicBezTo>
                  <a:cubicBezTo>
                    <a:pt x="7813" y="4848"/>
                    <a:pt x="8147" y="3724"/>
                    <a:pt x="7752" y="2690"/>
                  </a:cubicBezTo>
                  <a:cubicBezTo>
                    <a:pt x="7509" y="2082"/>
                    <a:pt x="7083" y="1566"/>
                    <a:pt x="6536" y="1140"/>
                  </a:cubicBezTo>
                  <a:cubicBezTo>
                    <a:pt x="6445" y="1049"/>
                    <a:pt x="6323" y="988"/>
                    <a:pt x="6232" y="897"/>
                  </a:cubicBezTo>
                  <a:cubicBezTo>
                    <a:pt x="5379" y="328"/>
                    <a:pt x="4332" y="1"/>
                    <a:pt x="33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586;p69"/>
            <p:cNvSpPr/>
            <p:nvPr/>
          </p:nvSpPr>
          <p:spPr>
            <a:xfrm>
              <a:off x="5801050" y="2554100"/>
              <a:ext cx="195550" cy="119125"/>
            </a:xfrm>
            <a:custGeom>
              <a:avLst/>
              <a:gdLst/>
              <a:ahLst/>
              <a:cxnLst/>
              <a:rect l="l" t="t" r="r" b="b"/>
              <a:pathLst>
                <a:path w="7822" h="4765" extrusionOk="0">
                  <a:moveTo>
                    <a:pt x="5662" y="0"/>
                  </a:moveTo>
                  <a:cubicBezTo>
                    <a:pt x="4520" y="0"/>
                    <a:pt x="3426" y="959"/>
                    <a:pt x="2274" y="959"/>
                  </a:cubicBezTo>
                  <a:cubicBezTo>
                    <a:pt x="1834" y="959"/>
                    <a:pt x="1385" y="819"/>
                    <a:pt x="922" y="433"/>
                  </a:cubicBezTo>
                  <a:cubicBezTo>
                    <a:pt x="833" y="355"/>
                    <a:pt x="752" y="320"/>
                    <a:pt x="681" y="320"/>
                  </a:cubicBezTo>
                  <a:cubicBezTo>
                    <a:pt x="1" y="320"/>
                    <a:pt x="147" y="3561"/>
                    <a:pt x="1165" y="4111"/>
                  </a:cubicBezTo>
                  <a:cubicBezTo>
                    <a:pt x="2039" y="4583"/>
                    <a:pt x="2843" y="4765"/>
                    <a:pt x="3564" y="4765"/>
                  </a:cubicBezTo>
                  <a:cubicBezTo>
                    <a:pt x="6003" y="4765"/>
                    <a:pt x="7487" y="2682"/>
                    <a:pt x="7487" y="2682"/>
                  </a:cubicBezTo>
                  <a:cubicBezTo>
                    <a:pt x="7822" y="1436"/>
                    <a:pt x="7214" y="616"/>
                    <a:pt x="6606" y="251"/>
                  </a:cubicBezTo>
                  <a:cubicBezTo>
                    <a:pt x="6286" y="71"/>
                    <a:pt x="5973" y="0"/>
                    <a:pt x="56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587;p69"/>
            <p:cNvSpPr/>
            <p:nvPr/>
          </p:nvSpPr>
          <p:spPr>
            <a:xfrm>
              <a:off x="5940750" y="2597875"/>
              <a:ext cx="117500" cy="198075"/>
            </a:xfrm>
            <a:custGeom>
              <a:avLst/>
              <a:gdLst/>
              <a:ahLst/>
              <a:cxnLst/>
              <a:rect l="l" t="t" r="r" b="b"/>
              <a:pathLst>
                <a:path w="4700" h="7923" extrusionOk="0">
                  <a:moveTo>
                    <a:pt x="2596" y="1"/>
                  </a:moveTo>
                  <a:cubicBezTo>
                    <a:pt x="2228" y="1"/>
                    <a:pt x="1853" y="164"/>
                    <a:pt x="1535" y="506"/>
                  </a:cubicBezTo>
                  <a:lnTo>
                    <a:pt x="1109" y="1357"/>
                  </a:lnTo>
                  <a:cubicBezTo>
                    <a:pt x="1109" y="1357"/>
                    <a:pt x="1" y="5991"/>
                    <a:pt x="442" y="5991"/>
                  </a:cubicBezTo>
                  <a:cubicBezTo>
                    <a:pt x="543" y="5991"/>
                    <a:pt x="724" y="5750"/>
                    <a:pt x="1018" y="5156"/>
                  </a:cubicBezTo>
                  <a:cubicBezTo>
                    <a:pt x="1018" y="5156"/>
                    <a:pt x="1364" y="4385"/>
                    <a:pt x="1931" y="4385"/>
                  </a:cubicBezTo>
                  <a:cubicBezTo>
                    <a:pt x="1970" y="4385"/>
                    <a:pt x="2010" y="4389"/>
                    <a:pt x="2051" y="4397"/>
                  </a:cubicBezTo>
                  <a:cubicBezTo>
                    <a:pt x="2720" y="4518"/>
                    <a:pt x="2082" y="6919"/>
                    <a:pt x="1960" y="7922"/>
                  </a:cubicBezTo>
                  <a:cubicBezTo>
                    <a:pt x="1960" y="7922"/>
                    <a:pt x="3480" y="6919"/>
                    <a:pt x="4179" y="3758"/>
                  </a:cubicBezTo>
                  <a:cubicBezTo>
                    <a:pt x="4699" y="1383"/>
                    <a:pt x="3671" y="1"/>
                    <a:pt x="2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588;p69"/>
            <p:cNvSpPr/>
            <p:nvPr/>
          </p:nvSpPr>
          <p:spPr>
            <a:xfrm>
              <a:off x="6175150" y="3147000"/>
              <a:ext cx="141375" cy="96675"/>
            </a:xfrm>
            <a:custGeom>
              <a:avLst/>
              <a:gdLst/>
              <a:ahLst/>
              <a:cxnLst/>
              <a:rect l="l" t="t" r="r" b="b"/>
              <a:pathLst>
                <a:path w="5655" h="3867" extrusionOk="0">
                  <a:moveTo>
                    <a:pt x="1703" y="0"/>
                  </a:moveTo>
                  <a:lnTo>
                    <a:pt x="1" y="2493"/>
                  </a:lnTo>
                  <a:cubicBezTo>
                    <a:pt x="1" y="2493"/>
                    <a:pt x="1733" y="3769"/>
                    <a:pt x="2463" y="3860"/>
                  </a:cubicBezTo>
                  <a:cubicBezTo>
                    <a:pt x="2499" y="3864"/>
                    <a:pt x="2536" y="3866"/>
                    <a:pt x="2574" y="3866"/>
                  </a:cubicBezTo>
                  <a:cubicBezTo>
                    <a:pt x="3719" y="3866"/>
                    <a:pt x="5654" y="2158"/>
                    <a:pt x="5654" y="2158"/>
                  </a:cubicBezTo>
                  <a:lnTo>
                    <a:pt x="17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2592;p69"/>
          <p:cNvGrpSpPr/>
          <p:nvPr/>
        </p:nvGrpSpPr>
        <p:grpSpPr>
          <a:xfrm flipH="1">
            <a:off x="283683" y="2777308"/>
            <a:ext cx="1702269" cy="1998379"/>
            <a:chOff x="4572068" y="1694065"/>
            <a:chExt cx="1845278" cy="2166264"/>
          </a:xfrm>
        </p:grpSpPr>
        <p:sp>
          <p:nvSpPr>
            <p:cNvPr id="111" name="Google Shape;2593;p69"/>
            <p:cNvSpPr/>
            <p:nvPr/>
          </p:nvSpPr>
          <p:spPr>
            <a:xfrm>
              <a:off x="5981376" y="2594180"/>
              <a:ext cx="135062" cy="128704"/>
            </a:xfrm>
            <a:custGeom>
              <a:avLst/>
              <a:gdLst/>
              <a:ahLst/>
              <a:cxnLst/>
              <a:rect l="l" t="t" r="r" b="b"/>
              <a:pathLst>
                <a:path w="4971" h="4737" extrusionOk="0">
                  <a:moveTo>
                    <a:pt x="4704" y="0"/>
                  </a:moveTo>
                  <a:cubicBezTo>
                    <a:pt x="3170" y="434"/>
                    <a:pt x="1602" y="701"/>
                    <a:pt x="1" y="767"/>
                  </a:cubicBezTo>
                  <a:cubicBezTo>
                    <a:pt x="1635" y="2102"/>
                    <a:pt x="3303" y="3402"/>
                    <a:pt x="4937" y="4737"/>
                  </a:cubicBezTo>
                  <a:cubicBezTo>
                    <a:pt x="4937" y="4370"/>
                    <a:pt x="4937" y="4036"/>
                    <a:pt x="4937" y="3669"/>
                  </a:cubicBezTo>
                  <a:cubicBezTo>
                    <a:pt x="4971" y="2435"/>
                    <a:pt x="4971" y="1201"/>
                    <a:pt x="4704"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594;p69"/>
            <p:cNvSpPr/>
            <p:nvPr/>
          </p:nvSpPr>
          <p:spPr>
            <a:xfrm>
              <a:off x="5100443" y="2567879"/>
              <a:ext cx="961628" cy="1162822"/>
            </a:xfrm>
            <a:custGeom>
              <a:avLst/>
              <a:gdLst/>
              <a:ahLst/>
              <a:cxnLst/>
              <a:rect l="l" t="t" r="r" b="b"/>
              <a:pathLst>
                <a:path w="35393" h="42798" extrusionOk="0">
                  <a:moveTo>
                    <a:pt x="11075" y="1"/>
                  </a:moveTo>
                  <a:lnTo>
                    <a:pt x="11075" y="101"/>
                  </a:lnTo>
                  <a:cubicBezTo>
                    <a:pt x="11809" y="434"/>
                    <a:pt x="12576" y="801"/>
                    <a:pt x="13277" y="1168"/>
                  </a:cubicBezTo>
                  <a:cubicBezTo>
                    <a:pt x="14377" y="1235"/>
                    <a:pt x="15011" y="1302"/>
                    <a:pt x="15011" y="1302"/>
                  </a:cubicBezTo>
                  <a:lnTo>
                    <a:pt x="16879" y="3003"/>
                  </a:lnTo>
                  <a:cubicBezTo>
                    <a:pt x="16612" y="2936"/>
                    <a:pt x="16312" y="2869"/>
                    <a:pt x="16012" y="2836"/>
                  </a:cubicBezTo>
                  <a:lnTo>
                    <a:pt x="16012" y="2836"/>
                  </a:lnTo>
                  <a:cubicBezTo>
                    <a:pt x="17079" y="3570"/>
                    <a:pt x="18047" y="4404"/>
                    <a:pt x="18947" y="5338"/>
                  </a:cubicBezTo>
                  <a:cubicBezTo>
                    <a:pt x="21149" y="7606"/>
                    <a:pt x="22750" y="10542"/>
                    <a:pt x="23084" y="13710"/>
                  </a:cubicBezTo>
                  <a:cubicBezTo>
                    <a:pt x="23417" y="16813"/>
                    <a:pt x="22517" y="19948"/>
                    <a:pt x="21216" y="22817"/>
                  </a:cubicBezTo>
                  <a:cubicBezTo>
                    <a:pt x="17213" y="31557"/>
                    <a:pt x="9240" y="38428"/>
                    <a:pt x="0" y="40997"/>
                  </a:cubicBezTo>
                  <a:lnTo>
                    <a:pt x="568" y="42198"/>
                  </a:lnTo>
                  <a:cubicBezTo>
                    <a:pt x="2636" y="42531"/>
                    <a:pt x="4804" y="42731"/>
                    <a:pt x="7039" y="42765"/>
                  </a:cubicBezTo>
                  <a:cubicBezTo>
                    <a:pt x="7606" y="42798"/>
                    <a:pt x="8173" y="42798"/>
                    <a:pt x="8740" y="42798"/>
                  </a:cubicBezTo>
                  <a:cubicBezTo>
                    <a:pt x="10508" y="42798"/>
                    <a:pt x="12243" y="42731"/>
                    <a:pt x="13910" y="42564"/>
                  </a:cubicBezTo>
                  <a:cubicBezTo>
                    <a:pt x="16112" y="42364"/>
                    <a:pt x="18213" y="42031"/>
                    <a:pt x="20215" y="41530"/>
                  </a:cubicBezTo>
                  <a:cubicBezTo>
                    <a:pt x="20749" y="41397"/>
                    <a:pt x="21282" y="41264"/>
                    <a:pt x="21816" y="41097"/>
                  </a:cubicBezTo>
                  <a:cubicBezTo>
                    <a:pt x="24485" y="40263"/>
                    <a:pt x="26820" y="39129"/>
                    <a:pt x="28821" y="37628"/>
                  </a:cubicBezTo>
                  <a:cubicBezTo>
                    <a:pt x="32924" y="34492"/>
                    <a:pt x="35392" y="29822"/>
                    <a:pt x="35392" y="23084"/>
                  </a:cubicBezTo>
                  <a:cubicBezTo>
                    <a:pt x="35392" y="9174"/>
                    <a:pt x="24718" y="835"/>
                    <a:pt x="11075"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595;p69"/>
            <p:cNvSpPr/>
            <p:nvPr/>
          </p:nvSpPr>
          <p:spPr>
            <a:xfrm>
              <a:off x="5802842" y="2456889"/>
              <a:ext cx="358019" cy="879194"/>
            </a:xfrm>
            <a:custGeom>
              <a:avLst/>
              <a:gdLst/>
              <a:ahLst/>
              <a:cxnLst/>
              <a:rect l="l" t="t" r="r" b="b"/>
              <a:pathLst>
                <a:path w="13177" h="32359" extrusionOk="0">
                  <a:moveTo>
                    <a:pt x="1156" y="1"/>
                  </a:moveTo>
                  <a:cubicBezTo>
                    <a:pt x="1039" y="1"/>
                    <a:pt x="909" y="125"/>
                    <a:pt x="834" y="250"/>
                  </a:cubicBezTo>
                  <a:cubicBezTo>
                    <a:pt x="534" y="616"/>
                    <a:pt x="267" y="1017"/>
                    <a:pt x="0" y="1417"/>
                  </a:cubicBezTo>
                  <a:lnTo>
                    <a:pt x="67" y="1450"/>
                  </a:lnTo>
                  <a:cubicBezTo>
                    <a:pt x="968" y="2151"/>
                    <a:pt x="1968" y="2751"/>
                    <a:pt x="2969" y="3252"/>
                  </a:cubicBezTo>
                  <a:cubicBezTo>
                    <a:pt x="3002" y="3285"/>
                    <a:pt x="3069" y="3318"/>
                    <a:pt x="3102" y="3318"/>
                  </a:cubicBezTo>
                  <a:cubicBezTo>
                    <a:pt x="3303" y="4619"/>
                    <a:pt x="3503" y="5887"/>
                    <a:pt x="3736" y="7188"/>
                  </a:cubicBezTo>
                  <a:cubicBezTo>
                    <a:pt x="4203" y="9890"/>
                    <a:pt x="4704" y="12592"/>
                    <a:pt x="5404" y="15260"/>
                  </a:cubicBezTo>
                  <a:cubicBezTo>
                    <a:pt x="5638" y="16128"/>
                    <a:pt x="5871" y="16995"/>
                    <a:pt x="6071" y="17896"/>
                  </a:cubicBezTo>
                  <a:cubicBezTo>
                    <a:pt x="6605" y="20030"/>
                    <a:pt x="6972" y="22232"/>
                    <a:pt x="7305" y="24434"/>
                  </a:cubicBezTo>
                  <a:cubicBezTo>
                    <a:pt x="7406" y="25034"/>
                    <a:pt x="7506" y="25601"/>
                    <a:pt x="7606" y="26201"/>
                  </a:cubicBezTo>
                  <a:lnTo>
                    <a:pt x="7973" y="28536"/>
                  </a:lnTo>
                  <a:cubicBezTo>
                    <a:pt x="8173" y="29704"/>
                    <a:pt x="8340" y="30905"/>
                    <a:pt x="8540" y="32072"/>
                  </a:cubicBezTo>
                  <a:lnTo>
                    <a:pt x="8540" y="32106"/>
                  </a:lnTo>
                  <a:cubicBezTo>
                    <a:pt x="8673" y="32139"/>
                    <a:pt x="8807" y="32172"/>
                    <a:pt x="8940" y="32206"/>
                  </a:cubicBezTo>
                  <a:cubicBezTo>
                    <a:pt x="9465" y="32308"/>
                    <a:pt x="10004" y="32359"/>
                    <a:pt x="10546" y="32359"/>
                  </a:cubicBezTo>
                  <a:cubicBezTo>
                    <a:pt x="11244" y="32359"/>
                    <a:pt x="11948" y="32275"/>
                    <a:pt x="12643" y="32106"/>
                  </a:cubicBezTo>
                  <a:cubicBezTo>
                    <a:pt x="12809" y="32072"/>
                    <a:pt x="12976" y="32039"/>
                    <a:pt x="13176" y="31972"/>
                  </a:cubicBezTo>
                  <a:lnTo>
                    <a:pt x="12843" y="30972"/>
                  </a:lnTo>
                  <a:cubicBezTo>
                    <a:pt x="12576" y="29037"/>
                    <a:pt x="12342" y="27069"/>
                    <a:pt x="12176" y="25101"/>
                  </a:cubicBezTo>
                  <a:cubicBezTo>
                    <a:pt x="11709" y="19997"/>
                    <a:pt x="11475" y="14893"/>
                    <a:pt x="11508" y="9790"/>
                  </a:cubicBezTo>
                  <a:cubicBezTo>
                    <a:pt x="9874" y="8455"/>
                    <a:pt x="8206" y="7155"/>
                    <a:pt x="6572" y="5820"/>
                  </a:cubicBezTo>
                  <a:lnTo>
                    <a:pt x="6472" y="5820"/>
                  </a:lnTo>
                  <a:lnTo>
                    <a:pt x="6305" y="5787"/>
                  </a:lnTo>
                  <a:cubicBezTo>
                    <a:pt x="5838" y="3886"/>
                    <a:pt x="5437" y="1951"/>
                    <a:pt x="5104" y="16"/>
                  </a:cubicBezTo>
                  <a:cubicBezTo>
                    <a:pt x="4403" y="343"/>
                    <a:pt x="3638" y="506"/>
                    <a:pt x="2875" y="506"/>
                  </a:cubicBezTo>
                  <a:cubicBezTo>
                    <a:pt x="2548" y="506"/>
                    <a:pt x="2222" y="476"/>
                    <a:pt x="1902" y="416"/>
                  </a:cubicBezTo>
                  <a:cubicBezTo>
                    <a:pt x="1668" y="383"/>
                    <a:pt x="1435" y="316"/>
                    <a:pt x="1301" y="116"/>
                  </a:cubicBezTo>
                  <a:cubicBezTo>
                    <a:pt x="1301" y="83"/>
                    <a:pt x="1301" y="83"/>
                    <a:pt x="1268" y="49"/>
                  </a:cubicBezTo>
                  <a:cubicBezTo>
                    <a:pt x="1234" y="15"/>
                    <a:pt x="1196" y="1"/>
                    <a:pt x="115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596;p69"/>
            <p:cNvSpPr/>
            <p:nvPr/>
          </p:nvSpPr>
          <p:spPr>
            <a:xfrm>
              <a:off x="4603776" y="2566059"/>
              <a:ext cx="1132935" cy="1131114"/>
            </a:xfrm>
            <a:custGeom>
              <a:avLst/>
              <a:gdLst/>
              <a:ahLst/>
              <a:cxnLst/>
              <a:rect l="l" t="t" r="r" b="b"/>
              <a:pathLst>
                <a:path w="41698" h="41631" extrusionOk="0">
                  <a:moveTo>
                    <a:pt x="27020" y="1"/>
                  </a:moveTo>
                  <a:cubicBezTo>
                    <a:pt x="19381" y="1"/>
                    <a:pt x="12476" y="2269"/>
                    <a:pt x="7606" y="6572"/>
                  </a:cubicBezTo>
                  <a:cubicBezTo>
                    <a:pt x="9641" y="7473"/>
                    <a:pt x="11275" y="8607"/>
                    <a:pt x="11275" y="8607"/>
                  </a:cubicBezTo>
                  <a:cubicBezTo>
                    <a:pt x="11576" y="10475"/>
                    <a:pt x="10675" y="11943"/>
                    <a:pt x="10675" y="11943"/>
                  </a:cubicBezTo>
                  <a:cubicBezTo>
                    <a:pt x="9074" y="10041"/>
                    <a:pt x="7606" y="8707"/>
                    <a:pt x="6339" y="7773"/>
                  </a:cubicBezTo>
                  <a:cubicBezTo>
                    <a:pt x="3937" y="6005"/>
                    <a:pt x="2336" y="5672"/>
                    <a:pt x="2336" y="5672"/>
                  </a:cubicBezTo>
                  <a:cubicBezTo>
                    <a:pt x="1" y="7940"/>
                    <a:pt x="1635" y="15178"/>
                    <a:pt x="1635" y="15178"/>
                  </a:cubicBezTo>
                  <a:lnTo>
                    <a:pt x="1702" y="15212"/>
                  </a:lnTo>
                  <a:cubicBezTo>
                    <a:pt x="835" y="17614"/>
                    <a:pt x="368" y="20282"/>
                    <a:pt x="368" y="23151"/>
                  </a:cubicBezTo>
                  <a:cubicBezTo>
                    <a:pt x="368" y="24352"/>
                    <a:pt x="468" y="25452"/>
                    <a:pt x="601" y="26487"/>
                  </a:cubicBezTo>
                  <a:cubicBezTo>
                    <a:pt x="935" y="26220"/>
                    <a:pt x="1302" y="25953"/>
                    <a:pt x="1702" y="25719"/>
                  </a:cubicBezTo>
                  <a:cubicBezTo>
                    <a:pt x="3236" y="24452"/>
                    <a:pt x="5605" y="23651"/>
                    <a:pt x="8240" y="23651"/>
                  </a:cubicBezTo>
                  <a:cubicBezTo>
                    <a:pt x="12910" y="23651"/>
                    <a:pt x="16713" y="26186"/>
                    <a:pt x="16713" y="29322"/>
                  </a:cubicBezTo>
                  <a:cubicBezTo>
                    <a:pt x="16713" y="31023"/>
                    <a:pt x="15612" y="32524"/>
                    <a:pt x="13844" y="33592"/>
                  </a:cubicBezTo>
                  <a:cubicBezTo>
                    <a:pt x="12310" y="34859"/>
                    <a:pt x="9941" y="35660"/>
                    <a:pt x="7306" y="35660"/>
                  </a:cubicBezTo>
                  <a:cubicBezTo>
                    <a:pt x="6305" y="35660"/>
                    <a:pt x="5338" y="35526"/>
                    <a:pt x="4437" y="35326"/>
                  </a:cubicBezTo>
                  <a:lnTo>
                    <a:pt x="4437" y="35326"/>
                  </a:lnTo>
                  <a:cubicBezTo>
                    <a:pt x="5605" y="36661"/>
                    <a:pt x="7006" y="37828"/>
                    <a:pt x="8574" y="38795"/>
                  </a:cubicBezTo>
                  <a:cubicBezTo>
                    <a:pt x="10675" y="40030"/>
                    <a:pt x="13043" y="40964"/>
                    <a:pt x="15712" y="41631"/>
                  </a:cubicBezTo>
                  <a:cubicBezTo>
                    <a:pt x="16046" y="41564"/>
                    <a:pt x="16379" y="41497"/>
                    <a:pt x="16679" y="41431"/>
                  </a:cubicBezTo>
                  <a:cubicBezTo>
                    <a:pt x="17213" y="41331"/>
                    <a:pt x="17747" y="41197"/>
                    <a:pt x="18280" y="41030"/>
                  </a:cubicBezTo>
                  <a:cubicBezTo>
                    <a:pt x="27520" y="38495"/>
                    <a:pt x="35493" y="31624"/>
                    <a:pt x="39496" y="22884"/>
                  </a:cubicBezTo>
                  <a:cubicBezTo>
                    <a:pt x="40797" y="20049"/>
                    <a:pt x="41697" y="16880"/>
                    <a:pt x="41364" y="13777"/>
                  </a:cubicBezTo>
                  <a:cubicBezTo>
                    <a:pt x="41030" y="10609"/>
                    <a:pt x="39429" y="7673"/>
                    <a:pt x="37227" y="5405"/>
                  </a:cubicBezTo>
                  <a:cubicBezTo>
                    <a:pt x="36327" y="4471"/>
                    <a:pt x="35359" y="3637"/>
                    <a:pt x="34292" y="2903"/>
                  </a:cubicBezTo>
                  <a:cubicBezTo>
                    <a:pt x="32609" y="2630"/>
                    <a:pt x="30827" y="2531"/>
                    <a:pt x="29124" y="2531"/>
                  </a:cubicBezTo>
                  <a:cubicBezTo>
                    <a:pt x="24585" y="2531"/>
                    <a:pt x="20615" y="3237"/>
                    <a:pt x="20615" y="3237"/>
                  </a:cubicBezTo>
                  <a:lnTo>
                    <a:pt x="18447" y="2269"/>
                  </a:lnTo>
                  <a:cubicBezTo>
                    <a:pt x="21891" y="1368"/>
                    <a:pt x="25576" y="1139"/>
                    <a:pt x="28401" y="1139"/>
                  </a:cubicBezTo>
                  <a:cubicBezTo>
                    <a:pt x="29654" y="1139"/>
                    <a:pt x="30737" y="1184"/>
                    <a:pt x="31557" y="1235"/>
                  </a:cubicBezTo>
                  <a:cubicBezTo>
                    <a:pt x="30856" y="868"/>
                    <a:pt x="30089" y="501"/>
                    <a:pt x="29355" y="201"/>
                  </a:cubicBezTo>
                  <a:lnTo>
                    <a:pt x="29355" y="68"/>
                  </a:lnTo>
                  <a:cubicBezTo>
                    <a:pt x="28588" y="1"/>
                    <a:pt x="27821" y="1"/>
                    <a:pt x="2702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597;p69"/>
            <p:cNvSpPr/>
            <p:nvPr/>
          </p:nvSpPr>
          <p:spPr>
            <a:xfrm>
              <a:off x="5461152" y="2599614"/>
              <a:ext cx="97921" cy="49857"/>
            </a:xfrm>
            <a:custGeom>
              <a:avLst/>
              <a:gdLst/>
              <a:ahLst/>
              <a:cxnLst/>
              <a:rect l="l" t="t" r="r" b="b"/>
              <a:pathLst>
                <a:path w="3604" h="1835" extrusionOk="0">
                  <a:moveTo>
                    <a:pt x="1" y="0"/>
                  </a:moveTo>
                  <a:lnTo>
                    <a:pt x="1" y="0"/>
                  </a:lnTo>
                  <a:cubicBezTo>
                    <a:pt x="968" y="501"/>
                    <a:pt x="1869" y="1068"/>
                    <a:pt x="2736" y="1668"/>
                  </a:cubicBezTo>
                  <a:cubicBezTo>
                    <a:pt x="3036" y="1701"/>
                    <a:pt x="3336" y="1768"/>
                    <a:pt x="3603" y="1835"/>
                  </a:cubicBezTo>
                  <a:lnTo>
                    <a:pt x="1735" y="134"/>
                  </a:lnTo>
                  <a:cubicBezTo>
                    <a:pt x="1735" y="134"/>
                    <a:pt x="1101" y="67"/>
                    <a:pt x="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598;p69"/>
            <p:cNvSpPr/>
            <p:nvPr/>
          </p:nvSpPr>
          <p:spPr>
            <a:xfrm>
              <a:off x="5284411" y="2699300"/>
              <a:ext cx="146854" cy="279172"/>
            </a:xfrm>
            <a:custGeom>
              <a:avLst/>
              <a:gdLst/>
              <a:ahLst/>
              <a:cxnLst/>
              <a:rect l="l" t="t" r="r" b="b"/>
              <a:pathLst>
                <a:path w="5405" h="10275" extrusionOk="0">
                  <a:moveTo>
                    <a:pt x="34" y="0"/>
                  </a:moveTo>
                  <a:lnTo>
                    <a:pt x="1" y="34"/>
                  </a:lnTo>
                  <a:cubicBezTo>
                    <a:pt x="1" y="34"/>
                    <a:pt x="2603" y="3136"/>
                    <a:pt x="2269" y="10274"/>
                  </a:cubicBezTo>
                  <a:cubicBezTo>
                    <a:pt x="2269" y="10274"/>
                    <a:pt x="4204" y="9807"/>
                    <a:pt x="5405" y="8240"/>
                  </a:cubicBezTo>
                  <a:cubicBezTo>
                    <a:pt x="5405" y="8240"/>
                    <a:pt x="3704" y="1735"/>
                    <a:pt x="34" y="0"/>
                  </a:cubicBezTo>
                  <a:close/>
                </a:path>
              </a:pathLst>
            </a:custGeom>
            <a:solidFill>
              <a:srgbClr val="E38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599;p69"/>
            <p:cNvSpPr/>
            <p:nvPr/>
          </p:nvSpPr>
          <p:spPr>
            <a:xfrm>
              <a:off x="5104981" y="2597005"/>
              <a:ext cx="430509" cy="57003"/>
            </a:xfrm>
            <a:custGeom>
              <a:avLst/>
              <a:gdLst/>
              <a:ahLst/>
              <a:cxnLst/>
              <a:rect l="l" t="t" r="r" b="b"/>
              <a:pathLst>
                <a:path w="15845" h="2098" extrusionOk="0">
                  <a:moveTo>
                    <a:pt x="9954" y="0"/>
                  </a:moveTo>
                  <a:cubicBezTo>
                    <a:pt x="7129" y="0"/>
                    <a:pt x="3444" y="229"/>
                    <a:pt x="0" y="1130"/>
                  </a:cubicBezTo>
                  <a:lnTo>
                    <a:pt x="2168" y="2098"/>
                  </a:lnTo>
                  <a:cubicBezTo>
                    <a:pt x="2168" y="2098"/>
                    <a:pt x="6138" y="1392"/>
                    <a:pt x="10677" y="1392"/>
                  </a:cubicBezTo>
                  <a:cubicBezTo>
                    <a:pt x="12380" y="1392"/>
                    <a:pt x="14162" y="1491"/>
                    <a:pt x="15845" y="1764"/>
                  </a:cubicBezTo>
                  <a:cubicBezTo>
                    <a:pt x="14978" y="1164"/>
                    <a:pt x="14077" y="597"/>
                    <a:pt x="13110" y="96"/>
                  </a:cubicBezTo>
                  <a:cubicBezTo>
                    <a:pt x="12290" y="45"/>
                    <a:pt x="11207" y="0"/>
                    <a:pt x="99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600;p69"/>
            <p:cNvSpPr/>
            <p:nvPr/>
          </p:nvSpPr>
          <p:spPr>
            <a:xfrm>
              <a:off x="5124000" y="2762742"/>
              <a:ext cx="178588" cy="195787"/>
            </a:xfrm>
            <a:custGeom>
              <a:avLst/>
              <a:gdLst/>
              <a:ahLst/>
              <a:cxnLst/>
              <a:rect l="l" t="t" r="r" b="b"/>
              <a:pathLst>
                <a:path w="6573" h="7206" extrusionOk="0">
                  <a:moveTo>
                    <a:pt x="5238" y="0"/>
                  </a:moveTo>
                  <a:cubicBezTo>
                    <a:pt x="5238" y="0"/>
                    <a:pt x="2803" y="1001"/>
                    <a:pt x="1" y="4804"/>
                  </a:cubicBezTo>
                  <a:cubicBezTo>
                    <a:pt x="1" y="4804"/>
                    <a:pt x="1702" y="7206"/>
                    <a:pt x="6005" y="7206"/>
                  </a:cubicBezTo>
                  <a:cubicBezTo>
                    <a:pt x="6005" y="7206"/>
                    <a:pt x="6572" y="2135"/>
                    <a:pt x="5238" y="0"/>
                  </a:cubicBezTo>
                  <a:close/>
                </a:path>
              </a:pathLst>
            </a:custGeom>
            <a:solidFill>
              <a:srgbClr val="E38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601;p69"/>
            <p:cNvSpPr/>
            <p:nvPr/>
          </p:nvSpPr>
          <p:spPr>
            <a:xfrm>
              <a:off x="4649992" y="3208656"/>
              <a:ext cx="407876" cy="270097"/>
            </a:xfrm>
            <a:custGeom>
              <a:avLst/>
              <a:gdLst/>
              <a:ahLst/>
              <a:cxnLst/>
              <a:rect l="l" t="t" r="r" b="b"/>
              <a:pathLst>
                <a:path w="15012" h="9941" extrusionOk="0">
                  <a:moveTo>
                    <a:pt x="6539" y="0"/>
                  </a:moveTo>
                  <a:cubicBezTo>
                    <a:pt x="3904" y="0"/>
                    <a:pt x="1535" y="801"/>
                    <a:pt x="1" y="2068"/>
                  </a:cubicBezTo>
                  <a:cubicBezTo>
                    <a:pt x="1469" y="1168"/>
                    <a:pt x="3470" y="634"/>
                    <a:pt x="5605" y="634"/>
                  </a:cubicBezTo>
                  <a:cubicBezTo>
                    <a:pt x="10275" y="634"/>
                    <a:pt x="14078" y="3169"/>
                    <a:pt x="14078" y="6305"/>
                  </a:cubicBezTo>
                  <a:cubicBezTo>
                    <a:pt x="14078" y="7672"/>
                    <a:pt x="13344" y="8940"/>
                    <a:pt x="12143" y="9941"/>
                  </a:cubicBezTo>
                  <a:cubicBezTo>
                    <a:pt x="13911" y="8873"/>
                    <a:pt x="15012" y="7372"/>
                    <a:pt x="15012" y="5671"/>
                  </a:cubicBezTo>
                  <a:cubicBezTo>
                    <a:pt x="15012" y="2535"/>
                    <a:pt x="11209" y="0"/>
                    <a:pt x="6539" y="0"/>
                  </a:cubicBezTo>
                  <a:close/>
                </a:path>
              </a:pathLst>
            </a:custGeom>
            <a:solidFill>
              <a:srgbClr val="E3879D"/>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602;p69"/>
            <p:cNvSpPr/>
            <p:nvPr/>
          </p:nvSpPr>
          <p:spPr>
            <a:xfrm>
              <a:off x="4681726" y="2777251"/>
              <a:ext cx="66186" cy="118733"/>
            </a:xfrm>
            <a:custGeom>
              <a:avLst/>
              <a:gdLst/>
              <a:ahLst/>
              <a:cxnLst/>
              <a:rect l="l" t="t" r="r" b="b"/>
              <a:pathLst>
                <a:path w="2436" h="4370" extrusionOk="0">
                  <a:moveTo>
                    <a:pt x="601" y="0"/>
                  </a:moveTo>
                  <a:cubicBezTo>
                    <a:pt x="601" y="0"/>
                    <a:pt x="0" y="1401"/>
                    <a:pt x="234" y="4370"/>
                  </a:cubicBezTo>
                  <a:cubicBezTo>
                    <a:pt x="868" y="3202"/>
                    <a:pt x="1602" y="2135"/>
                    <a:pt x="2436" y="1134"/>
                  </a:cubicBezTo>
                  <a:cubicBezTo>
                    <a:pt x="1835" y="601"/>
                    <a:pt x="1168" y="200"/>
                    <a:pt x="601" y="0"/>
                  </a:cubicBezTo>
                  <a:close/>
                </a:path>
              </a:pathLst>
            </a:custGeom>
            <a:solidFill>
              <a:srgbClr val="E38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603;p69"/>
            <p:cNvSpPr/>
            <p:nvPr/>
          </p:nvSpPr>
          <p:spPr>
            <a:xfrm>
              <a:off x="5115849" y="3714371"/>
              <a:ext cx="175844" cy="71620"/>
            </a:xfrm>
            <a:custGeom>
              <a:avLst/>
              <a:gdLst/>
              <a:ahLst/>
              <a:cxnLst/>
              <a:rect l="l" t="t" r="r" b="b"/>
              <a:pathLst>
                <a:path w="6472" h="2636" extrusionOk="0">
                  <a:moveTo>
                    <a:pt x="1" y="1"/>
                  </a:moveTo>
                  <a:lnTo>
                    <a:pt x="1268" y="2636"/>
                  </a:lnTo>
                  <a:lnTo>
                    <a:pt x="6472" y="2636"/>
                  </a:lnTo>
                  <a:lnTo>
                    <a:pt x="6472" y="568"/>
                  </a:lnTo>
                  <a:cubicBezTo>
                    <a:pt x="4237" y="534"/>
                    <a:pt x="2069" y="334"/>
                    <a:pt x="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604;p69"/>
            <p:cNvSpPr/>
            <p:nvPr/>
          </p:nvSpPr>
          <p:spPr>
            <a:xfrm>
              <a:off x="4836704" y="3620119"/>
              <a:ext cx="221164" cy="165873"/>
            </a:xfrm>
            <a:custGeom>
              <a:avLst/>
              <a:gdLst/>
              <a:ahLst/>
              <a:cxnLst/>
              <a:rect l="l" t="t" r="r" b="b"/>
              <a:pathLst>
                <a:path w="8140" h="6105" extrusionOk="0">
                  <a:moveTo>
                    <a:pt x="1" y="0"/>
                  </a:moveTo>
                  <a:lnTo>
                    <a:pt x="2903" y="6105"/>
                  </a:lnTo>
                  <a:lnTo>
                    <a:pt x="8140" y="6105"/>
                  </a:lnTo>
                  <a:lnTo>
                    <a:pt x="8140" y="3069"/>
                  </a:lnTo>
                  <a:cubicBezTo>
                    <a:pt x="7773" y="3003"/>
                    <a:pt x="7439" y="2936"/>
                    <a:pt x="7139" y="2836"/>
                  </a:cubicBezTo>
                  <a:cubicBezTo>
                    <a:pt x="4470" y="2202"/>
                    <a:pt x="2102" y="1235"/>
                    <a:pt x="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605;p69"/>
            <p:cNvSpPr/>
            <p:nvPr/>
          </p:nvSpPr>
          <p:spPr>
            <a:xfrm>
              <a:off x="5478378" y="3696249"/>
              <a:ext cx="171307" cy="89743"/>
            </a:xfrm>
            <a:custGeom>
              <a:avLst/>
              <a:gdLst/>
              <a:ahLst/>
              <a:cxnLst/>
              <a:rect l="l" t="t" r="r" b="b"/>
              <a:pathLst>
                <a:path w="6305" h="3303" extrusionOk="0">
                  <a:moveTo>
                    <a:pt x="6305" y="0"/>
                  </a:moveTo>
                  <a:cubicBezTo>
                    <a:pt x="4303" y="501"/>
                    <a:pt x="2202" y="834"/>
                    <a:pt x="0" y="1034"/>
                  </a:cubicBezTo>
                  <a:lnTo>
                    <a:pt x="1068" y="3303"/>
                  </a:lnTo>
                  <a:lnTo>
                    <a:pt x="6305" y="3303"/>
                  </a:lnTo>
                  <a:lnTo>
                    <a:pt x="6305"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606;p69"/>
            <p:cNvSpPr/>
            <p:nvPr/>
          </p:nvSpPr>
          <p:spPr>
            <a:xfrm>
              <a:off x="4961767" y="3089923"/>
              <a:ext cx="76158" cy="76158"/>
            </a:xfrm>
            <a:custGeom>
              <a:avLst/>
              <a:gdLst/>
              <a:ahLst/>
              <a:cxnLst/>
              <a:rect l="l" t="t" r="r" b="b"/>
              <a:pathLst>
                <a:path w="2803" h="2803" extrusionOk="0">
                  <a:moveTo>
                    <a:pt x="1402" y="0"/>
                  </a:moveTo>
                  <a:cubicBezTo>
                    <a:pt x="635" y="0"/>
                    <a:pt x="1" y="634"/>
                    <a:pt x="1" y="1401"/>
                  </a:cubicBezTo>
                  <a:cubicBezTo>
                    <a:pt x="1" y="2202"/>
                    <a:pt x="635" y="2802"/>
                    <a:pt x="1402" y="2802"/>
                  </a:cubicBezTo>
                  <a:cubicBezTo>
                    <a:pt x="2169" y="2802"/>
                    <a:pt x="2803" y="2202"/>
                    <a:pt x="2803" y="1401"/>
                  </a:cubicBezTo>
                  <a:cubicBezTo>
                    <a:pt x="2803" y="634"/>
                    <a:pt x="2169" y="0"/>
                    <a:pt x="1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607;p69"/>
            <p:cNvSpPr/>
            <p:nvPr/>
          </p:nvSpPr>
          <p:spPr>
            <a:xfrm>
              <a:off x="4659066" y="3089923"/>
              <a:ext cx="76158" cy="76158"/>
            </a:xfrm>
            <a:custGeom>
              <a:avLst/>
              <a:gdLst/>
              <a:ahLst/>
              <a:cxnLst/>
              <a:rect l="l" t="t" r="r" b="b"/>
              <a:pathLst>
                <a:path w="2803" h="2803" extrusionOk="0">
                  <a:moveTo>
                    <a:pt x="1402" y="0"/>
                  </a:moveTo>
                  <a:cubicBezTo>
                    <a:pt x="634" y="0"/>
                    <a:pt x="1" y="634"/>
                    <a:pt x="1" y="1401"/>
                  </a:cubicBezTo>
                  <a:cubicBezTo>
                    <a:pt x="1" y="2202"/>
                    <a:pt x="634" y="2802"/>
                    <a:pt x="1402" y="2802"/>
                  </a:cubicBezTo>
                  <a:cubicBezTo>
                    <a:pt x="2169" y="2802"/>
                    <a:pt x="2803" y="2202"/>
                    <a:pt x="2803" y="1401"/>
                  </a:cubicBezTo>
                  <a:cubicBezTo>
                    <a:pt x="2803" y="634"/>
                    <a:pt x="2169" y="0"/>
                    <a:pt x="1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608;p69"/>
            <p:cNvSpPr/>
            <p:nvPr/>
          </p:nvSpPr>
          <p:spPr>
            <a:xfrm>
              <a:off x="5507368" y="3785964"/>
              <a:ext cx="142316" cy="48064"/>
            </a:xfrm>
            <a:custGeom>
              <a:avLst/>
              <a:gdLst/>
              <a:ahLst/>
              <a:cxnLst/>
              <a:rect l="l" t="t" r="r" b="b"/>
              <a:pathLst>
                <a:path w="5238" h="1769" extrusionOk="0">
                  <a:moveTo>
                    <a:pt x="1" y="1"/>
                  </a:moveTo>
                  <a:lnTo>
                    <a:pt x="868" y="1769"/>
                  </a:lnTo>
                  <a:lnTo>
                    <a:pt x="5238" y="1769"/>
                  </a:lnTo>
                  <a:lnTo>
                    <a:pt x="52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609;p69"/>
            <p:cNvSpPr/>
            <p:nvPr/>
          </p:nvSpPr>
          <p:spPr>
            <a:xfrm>
              <a:off x="4572068" y="3285683"/>
              <a:ext cx="152288" cy="240210"/>
            </a:xfrm>
            <a:custGeom>
              <a:avLst/>
              <a:gdLst/>
              <a:ahLst/>
              <a:cxnLst/>
              <a:rect l="l" t="t" r="r" b="b"/>
              <a:pathLst>
                <a:path w="5605" h="8841" extrusionOk="0">
                  <a:moveTo>
                    <a:pt x="1768" y="1"/>
                  </a:moveTo>
                  <a:cubicBezTo>
                    <a:pt x="667" y="968"/>
                    <a:pt x="0" y="2169"/>
                    <a:pt x="0" y="3470"/>
                  </a:cubicBezTo>
                  <a:cubicBezTo>
                    <a:pt x="0" y="5938"/>
                    <a:pt x="2335" y="8040"/>
                    <a:pt x="5604" y="8840"/>
                  </a:cubicBezTo>
                  <a:cubicBezTo>
                    <a:pt x="5237" y="8407"/>
                    <a:pt x="4904" y="7973"/>
                    <a:pt x="4604" y="7506"/>
                  </a:cubicBezTo>
                  <a:cubicBezTo>
                    <a:pt x="2369" y="6505"/>
                    <a:pt x="934" y="4771"/>
                    <a:pt x="934" y="2836"/>
                  </a:cubicBezTo>
                  <a:cubicBezTo>
                    <a:pt x="934" y="1935"/>
                    <a:pt x="1268" y="1068"/>
                    <a:pt x="1835" y="301"/>
                  </a:cubicBezTo>
                  <a:cubicBezTo>
                    <a:pt x="1802" y="201"/>
                    <a:pt x="1802" y="101"/>
                    <a:pt x="1768"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610;p69"/>
            <p:cNvSpPr/>
            <p:nvPr/>
          </p:nvSpPr>
          <p:spPr>
            <a:xfrm>
              <a:off x="5150300" y="3785964"/>
              <a:ext cx="141393" cy="48064"/>
            </a:xfrm>
            <a:custGeom>
              <a:avLst/>
              <a:gdLst/>
              <a:ahLst/>
              <a:cxnLst/>
              <a:rect l="l" t="t" r="r" b="b"/>
              <a:pathLst>
                <a:path w="5204" h="1769" extrusionOk="0">
                  <a:moveTo>
                    <a:pt x="0" y="1"/>
                  </a:moveTo>
                  <a:lnTo>
                    <a:pt x="834" y="1769"/>
                  </a:lnTo>
                  <a:lnTo>
                    <a:pt x="5204" y="1769"/>
                  </a:lnTo>
                  <a:lnTo>
                    <a:pt x="5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611;p69"/>
            <p:cNvSpPr/>
            <p:nvPr/>
          </p:nvSpPr>
          <p:spPr>
            <a:xfrm>
              <a:off x="5693184" y="3590205"/>
              <a:ext cx="190353" cy="195787"/>
            </a:xfrm>
            <a:custGeom>
              <a:avLst/>
              <a:gdLst/>
              <a:ahLst/>
              <a:cxnLst/>
              <a:rect l="l" t="t" r="r" b="b"/>
              <a:pathLst>
                <a:path w="7006" h="7206" extrusionOk="0">
                  <a:moveTo>
                    <a:pt x="7005" y="1"/>
                  </a:moveTo>
                  <a:cubicBezTo>
                    <a:pt x="5004" y="1502"/>
                    <a:pt x="2669" y="2636"/>
                    <a:pt x="0" y="3470"/>
                  </a:cubicBezTo>
                  <a:lnTo>
                    <a:pt x="1801" y="7206"/>
                  </a:lnTo>
                  <a:lnTo>
                    <a:pt x="7005" y="7206"/>
                  </a:lnTo>
                  <a:lnTo>
                    <a:pt x="7005"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612;p69"/>
            <p:cNvSpPr/>
            <p:nvPr/>
          </p:nvSpPr>
          <p:spPr>
            <a:xfrm>
              <a:off x="4688057" y="2808062"/>
              <a:ext cx="154108" cy="150821"/>
            </a:xfrm>
            <a:custGeom>
              <a:avLst/>
              <a:gdLst/>
              <a:ahLst/>
              <a:cxnLst/>
              <a:rect l="l" t="t" r="r" b="b"/>
              <a:pathLst>
                <a:path w="5672" h="5551" extrusionOk="0">
                  <a:moveTo>
                    <a:pt x="2203" y="0"/>
                  </a:moveTo>
                  <a:cubicBezTo>
                    <a:pt x="1369" y="1001"/>
                    <a:pt x="635" y="2068"/>
                    <a:pt x="1" y="3236"/>
                  </a:cubicBezTo>
                  <a:cubicBezTo>
                    <a:pt x="34" y="3870"/>
                    <a:pt x="134" y="4604"/>
                    <a:pt x="268" y="5438"/>
                  </a:cubicBezTo>
                  <a:cubicBezTo>
                    <a:pt x="268" y="5438"/>
                    <a:pt x="665" y="5550"/>
                    <a:pt x="1307" y="5550"/>
                  </a:cubicBezTo>
                  <a:cubicBezTo>
                    <a:pt x="2339" y="5550"/>
                    <a:pt x="4005" y="5259"/>
                    <a:pt x="5672" y="3736"/>
                  </a:cubicBezTo>
                  <a:cubicBezTo>
                    <a:pt x="5672" y="3736"/>
                    <a:pt x="4004" y="1468"/>
                    <a:pt x="2203" y="0"/>
                  </a:cubicBezTo>
                  <a:close/>
                </a:path>
              </a:pathLst>
            </a:custGeom>
            <a:solidFill>
              <a:srgbClr val="E38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613;p69"/>
            <p:cNvSpPr/>
            <p:nvPr/>
          </p:nvSpPr>
          <p:spPr>
            <a:xfrm>
              <a:off x="4775979" y="2744620"/>
              <a:ext cx="142316" cy="145930"/>
            </a:xfrm>
            <a:custGeom>
              <a:avLst/>
              <a:gdLst/>
              <a:ahLst/>
              <a:cxnLst/>
              <a:rect l="l" t="t" r="r" b="b"/>
              <a:pathLst>
                <a:path w="5238" h="5371" extrusionOk="0">
                  <a:moveTo>
                    <a:pt x="1268" y="0"/>
                  </a:moveTo>
                  <a:cubicBezTo>
                    <a:pt x="835" y="367"/>
                    <a:pt x="401" y="768"/>
                    <a:pt x="1" y="1201"/>
                  </a:cubicBezTo>
                  <a:cubicBezTo>
                    <a:pt x="1268" y="2135"/>
                    <a:pt x="2736" y="3469"/>
                    <a:pt x="4337" y="5371"/>
                  </a:cubicBezTo>
                  <a:cubicBezTo>
                    <a:pt x="4337" y="5371"/>
                    <a:pt x="5238" y="3903"/>
                    <a:pt x="4937" y="2035"/>
                  </a:cubicBezTo>
                  <a:cubicBezTo>
                    <a:pt x="4937" y="2035"/>
                    <a:pt x="3303" y="901"/>
                    <a:pt x="1268" y="0"/>
                  </a:cubicBezTo>
                  <a:close/>
                </a:path>
              </a:pathLst>
            </a:custGeom>
            <a:solidFill>
              <a:srgbClr val="E38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614;p69"/>
            <p:cNvSpPr/>
            <p:nvPr/>
          </p:nvSpPr>
          <p:spPr>
            <a:xfrm>
              <a:off x="5742117" y="3785964"/>
              <a:ext cx="141420" cy="48064"/>
            </a:xfrm>
            <a:custGeom>
              <a:avLst/>
              <a:gdLst/>
              <a:ahLst/>
              <a:cxnLst/>
              <a:rect l="l" t="t" r="r" b="b"/>
              <a:pathLst>
                <a:path w="5205" h="1769" extrusionOk="0">
                  <a:moveTo>
                    <a:pt x="0" y="1"/>
                  </a:moveTo>
                  <a:lnTo>
                    <a:pt x="834" y="1769"/>
                  </a:lnTo>
                  <a:lnTo>
                    <a:pt x="5204" y="1769"/>
                  </a:lnTo>
                  <a:lnTo>
                    <a:pt x="5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615;p69"/>
            <p:cNvSpPr/>
            <p:nvPr/>
          </p:nvSpPr>
          <p:spPr>
            <a:xfrm>
              <a:off x="4667217" y="2715222"/>
              <a:ext cx="143240" cy="62056"/>
            </a:xfrm>
            <a:custGeom>
              <a:avLst/>
              <a:gdLst/>
              <a:ahLst/>
              <a:cxnLst/>
              <a:rect l="l" t="t" r="r" b="b"/>
              <a:pathLst>
                <a:path w="5272" h="2284" extrusionOk="0">
                  <a:moveTo>
                    <a:pt x="1062" y="1"/>
                  </a:moveTo>
                  <a:cubicBezTo>
                    <a:pt x="693" y="1"/>
                    <a:pt x="337" y="36"/>
                    <a:pt x="1" y="115"/>
                  </a:cubicBezTo>
                  <a:lnTo>
                    <a:pt x="1" y="182"/>
                  </a:lnTo>
                  <a:cubicBezTo>
                    <a:pt x="1" y="182"/>
                    <a:pt x="1602" y="515"/>
                    <a:pt x="4004" y="2283"/>
                  </a:cubicBezTo>
                  <a:cubicBezTo>
                    <a:pt x="4404" y="1850"/>
                    <a:pt x="4838" y="1449"/>
                    <a:pt x="5271" y="1082"/>
                  </a:cubicBezTo>
                  <a:cubicBezTo>
                    <a:pt x="3935" y="480"/>
                    <a:pt x="2413" y="1"/>
                    <a:pt x="1062" y="1"/>
                  </a:cubicBezTo>
                  <a:close/>
                </a:path>
              </a:pathLst>
            </a:custGeom>
            <a:solidFill>
              <a:srgbClr val="E38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616;p69"/>
            <p:cNvSpPr/>
            <p:nvPr/>
          </p:nvSpPr>
          <p:spPr>
            <a:xfrm>
              <a:off x="5057841" y="3680844"/>
              <a:ext cx="58035" cy="33555"/>
            </a:xfrm>
            <a:custGeom>
              <a:avLst/>
              <a:gdLst/>
              <a:ahLst/>
              <a:cxnLst/>
              <a:rect l="l" t="t" r="r" b="b"/>
              <a:pathLst>
                <a:path w="2136" h="1235" extrusionOk="0">
                  <a:moveTo>
                    <a:pt x="1568" y="0"/>
                  </a:moveTo>
                  <a:cubicBezTo>
                    <a:pt x="1035" y="167"/>
                    <a:pt x="501" y="301"/>
                    <a:pt x="1" y="401"/>
                  </a:cubicBezTo>
                  <a:lnTo>
                    <a:pt x="1" y="834"/>
                  </a:lnTo>
                  <a:cubicBezTo>
                    <a:pt x="701" y="1001"/>
                    <a:pt x="1402" y="1134"/>
                    <a:pt x="2136" y="1235"/>
                  </a:cubicBezTo>
                  <a:lnTo>
                    <a:pt x="1568"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617;p69"/>
            <p:cNvSpPr/>
            <p:nvPr/>
          </p:nvSpPr>
          <p:spPr>
            <a:xfrm>
              <a:off x="4621898" y="3225855"/>
              <a:ext cx="410593" cy="291860"/>
            </a:xfrm>
            <a:custGeom>
              <a:avLst/>
              <a:gdLst/>
              <a:ahLst/>
              <a:cxnLst/>
              <a:rect l="l" t="t" r="r" b="b"/>
              <a:pathLst>
                <a:path w="15112" h="10742" extrusionOk="0">
                  <a:moveTo>
                    <a:pt x="6639" y="1"/>
                  </a:moveTo>
                  <a:cubicBezTo>
                    <a:pt x="4504" y="1"/>
                    <a:pt x="2503" y="535"/>
                    <a:pt x="1035" y="1435"/>
                  </a:cubicBezTo>
                  <a:cubicBezTo>
                    <a:pt x="601" y="1769"/>
                    <a:pt x="268" y="2136"/>
                    <a:pt x="1" y="2503"/>
                  </a:cubicBezTo>
                  <a:cubicBezTo>
                    <a:pt x="401" y="5338"/>
                    <a:pt x="1369" y="7706"/>
                    <a:pt x="2770" y="9708"/>
                  </a:cubicBezTo>
                  <a:cubicBezTo>
                    <a:pt x="4137" y="10375"/>
                    <a:pt x="5772" y="10742"/>
                    <a:pt x="7573" y="10742"/>
                  </a:cubicBezTo>
                  <a:cubicBezTo>
                    <a:pt x="9741" y="10742"/>
                    <a:pt x="11709" y="10175"/>
                    <a:pt x="13177" y="9308"/>
                  </a:cubicBezTo>
                  <a:cubicBezTo>
                    <a:pt x="14378" y="8307"/>
                    <a:pt x="15112" y="7039"/>
                    <a:pt x="15112" y="5672"/>
                  </a:cubicBezTo>
                  <a:cubicBezTo>
                    <a:pt x="15112" y="2536"/>
                    <a:pt x="11309" y="1"/>
                    <a:pt x="663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618;p69"/>
            <p:cNvSpPr/>
            <p:nvPr/>
          </p:nvSpPr>
          <p:spPr>
            <a:xfrm>
              <a:off x="4915551" y="3785964"/>
              <a:ext cx="142316" cy="48064"/>
            </a:xfrm>
            <a:custGeom>
              <a:avLst/>
              <a:gdLst/>
              <a:ahLst/>
              <a:cxnLst/>
              <a:rect l="l" t="t" r="r" b="b"/>
              <a:pathLst>
                <a:path w="5238" h="1769" extrusionOk="0">
                  <a:moveTo>
                    <a:pt x="1" y="1"/>
                  </a:moveTo>
                  <a:lnTo>
                    <a:pt x="868" y="1769"/>
                  </a:lnTo>
                  <a:lnTo>
                    <a:pt x="5238" y="1769"/>
                  </a:lnTo>
                  <a:lnTo>
                    <a:pt x="52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619;p69"/>
            <p:cNvSpPr/>
            <p:nvPr/>
          </p:nvSpPr>
          <p:spPr>
            <a:xfrm>
              <a:off x="4697132" y="3478726"/>
              <a:ext cx="282785" cy="56215"/>
            </a:xfrm>
            <a:custGeom>
              <a:avLst/>
              <a:gdLst/>
              <a:ahLst/>
              <a:cxnLst/>
              <a:rect l="l" t="t" r="r" b="b"/>
              <a:pathLst>
                <a:path w="10408" h="2069" extrusionOk="0">
                  <a:moveTo>
                    <a:pt x="10408" y="1"/>
                  </a:moveTo>
                  <a:lnTo>
                    <a:pt x="10408" y="1"/>
                  </a:lnTo>
                  <a:cubicBezTo>
                    <a:pt x="8940" y="868"/>
                    <a:pt x="6972" y="1435"/>
                    <a:pt x="4804" y="1435"/>
                  </a:cubicBezTo>
                  <a:cubicBezTo>
                    <a:pt x="3003" y="1435"/>
                    <a:pt x="1368" y="1068"/>
                    <a:pt x="1" y="401"/>
                  </a:cubicBezTo>
                  <a:lnTo>
                    <a:pt x="1" y="401"/>
                  </a:lnTo>
                  <a:cubicBezTo>
                    <a:pt x="301" y="868"/>
                    <a:pt x="634" y="1302"/>
                    <a:pt x="1001" y="1735"/>
                  </a:cubicBezTo>
                  <a:cubicBezTo>
                    <a:pt x="1902" y="1935"/>
                    <a:pt x="2869" y="2069"/>
                    <a:pt x="3870" y="2069"/>
                  </a:cubicBezTo>
                  <a:cubicBezTo>
                    <a:pt x="6505" y="2069"/>
                    <a:pt x="8874" y="1268"/>
                    <a:pt x="104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620;p69"/>
            <p:cNvSpPr/>
            <p:nvPr/>
          </p:nvSpPr>
          <p:spPr>
            <a:xfrm>
              <a:off x="4973559" y="3108942"/>
              <a:ext cx="19046" cy="19073"/>
            </a:xfrm>
            <a:custGeom>
              <a:avLst/>
              <a:gdLst/>
              <a:ahLst/>
              <a:cxnLst/>
              <a:rect l="l" t="t" r="r" b="b"/>
              <a:pathLst>
                <a:path w="701" h="702" extrusionOk="0">
                  <a:moveTo>
                    <a:pt x="367" y="1"/>
                  </a:moveTo>
                  <a:cubicBezTo>
                    <a:pt x="167" y="1"/>
                    <a:pt x="0" y="168"/>
                    <a:pt x="0" y="368"/>
                  </a:cubicBezTo>
                  <a:cubicBezTo>
                    <a:pt x="0" y="568"/>
                    <a:pt x="167" y="701"/>
                    <a:pt x="367" y="701"/>
                  </a:cubicBezTo>
                  <a:cubicBezTo>
                    <a:pt x="534" y="701"/>
                    <a:pt x="701" y="568"/>
                    <a:pt x="701" y="368"/>
                  </a:cubicBezTo>
                  <a:cubicBezTo>
                    <a:pt x="701" y="168"/>
                    <a:pt x="534" y="1"/>
                    <a:pt x="3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621;p69"/>
            <p:cNvSpPr/>
            <p:nvPr/>
          </p:nvSpPr>
          <p:spPr>
            <a:xfrm>
              <a:off x="4670858" y="3331003"/>
              <a:ext cx="41706" cy="72517"/>
            </a:xfrm>
            <a:custGeom>
              <a:avLst/>
              <a:gdLst/>
              <a:ahLst/>
              <a:cxnLst/>
              <a:rect l="l" t="t" r="r" b="b"/>
              <a:pathLst>
                <a:path w="1535" h="2669" extrusionOk="0">
                  <a:moveTo>
                    <a:pt x="767" y="0"/>
                  </a:moveTo>
                  <a:cubicBezTo>
                    <a:pt x="334" y="0"/>
                    <a:pt x="0" y="601"/>
                    <a:pt x="0" y="1335"/>
                  </a:cubicBezTo>
                  <a:cubicBezTo>
                    <a:pt x="0" y="2069"/>
                    <a:pt x="334" y="2669"/>
                    <a:pt x="767" y="2669"/>
                  </a:cubicBezTo>
                  <a:cubicBezTo>
                    <a:pt x="1201" y="2669"/>
                    <a:pt x="1535" y="2069"/>
                    <a:pt x="1535" y="1335"/>
                  </a:cubicBezTo>
                  <a:cubicBezTo>
                    <a:pt x="1535" y="601"/>
                    <a:pt x="1201" y="0"/>
                    <a:pt x="767" y="0"/>
                  </a:cubicBezTo>
                  <a:close/>
                </a:path>
              </a:pathLst>
            </a:cu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622;p69"/>
            <p:cNvSpPr/>
            <p:nvPr/>
          </p:nvSpPr>
          <p:spPr>
            <a:xfrm>
              <a:off x="4843958" y="3340974"/>
              <a:ext cx="41706" cy="72517"/>
            </a:xfrm>
            <a:custGeom>
              <a:avLst/>
              <a:gdLst/>
              <a:ahLst/>
              <a:cxnLst/>
              <a:rect l="l" t="t" r="r" b="b"/>
              <a:pathLst>
                <a:path w="1535" h="2669" extrusionOk="0">
                  <a:moveTo>
                    <a:pt x="768" y="0"/>
                  </a:moveTo>
                  <a:cubicBezTo>
                    <a:pt x="367" y="0"/>
                    <a:pt x="0" y="601"/>
                    <a:pt x="0" y="1335"/>
                  </a:cubicBezTo>
                  <a:cubicBezTo>
                    <a:pt x="0" y="2068"/>
                    <a:pt x="367" y="2669"/>
                    <a:pt x="768" y="2669"/>
                  </a:cubicBezTo>
                  <a:cubicBezTo>
                    <a:pt x="1201" y="2669"/>
                    <a:pt x="1535" y="2068"/>
                    <a:pt x="1535" y="1335"/>
                  </a:cubicBezTo>
                  <a:cubicBezTo>
                    <a:pt x="1535" y="601"/>
                    <a:pt x="1201" y="0"/>
                    <a:pt x="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623;p69"/>
            <p:cNvSpPr/>
            <p:nvPr/>
          </p:nvSpPr>
          <p:spPr>
            <a:xfrm>
              <a:off x="5607979" y="3168771"/>
              <a:ext cx="412386" cy="38092"/>
            </a:xfrm>
            <a:custGeom>
              <a:avLst/>
              <a:gdLst/>
              <a:ahLst/>
              <a:cxnLst/>
              <a:rect l="l" t="t" r="r" b="b"/>
              <a:pathLst>
                <a:path w="15178" h="1402" extrusionOk="0">
                  <a:moveTo>
                    <a:pt x="0" y="0"/>
                  </a:moveTo>
                  <a:cubicBezTo>
                    <a:pt x="0" y="0"/>
                    <a:pt x="4270" y="1401"/>
                    <a:pt x="9707" y="1401"/>
                  </a:cubicBezTo>
                  <a:cubicBezTo>
                    <a:pt x="12209" y="1401"/>
                    <a:pt x="13977" y="1101"/>
                    <a:pt x="15178" y="768"/>
                  </a:cubicBezTo>
                  <a:lnTo>
                    <a:pt x="15178"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624;p69"/>
            <p:cNvSpPr/>
            <p:nvPr/>
          </p:nvSpPr>
          <p:spPr>
            <a:xfrm>
              <a:off x="5378691" y="2103272"/>
              <a:ext cx="320851" cy="298381"/>
            </a:xfrm>
            <a:custGeom>
              <a:avLst/>
              <a:gdLst/>
              <a:ahLst/>
              <a:cxnLst/>
              <a:rect l="l" t="t" r="r" b="b"/>
              <a:pathLst>
                <a:path w="11809" h="10982" extrusionOk="0">
                  <a:moveTo>
                    <a:pt x="5729" y="0"/>
                  </a:moveTo>
                  <a:cubicBezTo>
                    <a:pt x="5258" y="0"/>
                    <a:pt x="4774" y="60"/>
                    <a:pt x="4303" y="189"/>
                  </a:cubicBezTo>
                  <a:cubicBezTo>
                    <a:pt x="4203" y="222"/>
                    <a:pt x="4103" y="255"/>
                    <a:pt x="4036" y="255"/>
                  </a:cubicBezTo>
                  <a:cubicBezTo>
                    <a:pt x="3936" y="289"/>
                    <a:pt x="3836" y="322"/>
                    <a:pt x="3769" y="355"/>
                  </a:cubicBezTo>
                  <a:cubicBezTo>
                    <a:pt x="3436" y="489"/>
                    <a:pt x="3136" y="656"/>
                    <a:pt x="2835" y="822"/>
                  </a:cubicBezTo>
                  <a:cubicBezTo>
                    <a:pt x="1034" y="1956"/>
                    <a:pt x="0" y="4058"/>
                    <a:pt x="300" y="6226"/>
                  </a:cubicBezTo>
                  <a:cubicBezTo>
                    <a:pt x="300" y="6226"/>
                    <a:pt x="300" y="6226"/>
                    <a:pt x="300" y="6260"/>
                  </a:cubicBezTo>
                  <a:lnTo>
                    <a:pt x="334" y="6393"/>
                  </a:lnTo>
                  <a:cubicBezTo>
                    <a:pt x="334" y="6460"/>
                    <a:pt x="367" y="6526"/>
                    <a:pt x="367" y="6593"/>
                  </a:cubicBezTo>
                  <a:cubicBezTo>
                    <a:pt x="367" y="6626"/>
                    <a:pt x="400" y="6693"/>
                    <a:pt x="400" y="6727"/>
                  </a:cubicBezTo>
                  <a:cubicBezTo>
                    <a:pt x="434" y="6793"/>
                    <a:pt x="434" y="6860"/>
                    <a:pt x="467" y="6927"/>
                  </a:cubicBezTo>
                  <a:cubicBezTo>
                    <a:pt x="534" y="7227"/>
                    <a:pt x="634" y="7460"/>
                    <a:pt x="734" y="7727"/>
                  </a:cubicBezTo>
                  <a:cubicBezTo>
                    <a:pt x="767" y="7794"/>
                    <a:pt x="801" y="7861"/>
                    <a:pt x="834" y="7927"/>
                  </a:cubicBezTo>
                  <a:cubicBezTo>
                    <a:pt x="1134" y="8561"/>
                    <a:pt x="1568" y="9095"/>
                    <a:pt x="2068" y="9562"/>
                  </a:cubicBezTo>
                  <a:cubicBezTo>
                    <a:pt x="2202" y="9695"/>
                    <a:pt x="2335" y="9795"/>
                    <a:pt x="2502" y="9895"/>
                  </a:cubicBezTo>
                  <a:cubicBezTo>
                    <a:pt x="2569" y="9962"/>
                    <a:pt x="2669" y="10029"/>
                    <a:pt x="2735" y="10062"/>
                  </a:cubicBezTo>
                  <a:cubicBezTo>
                    <a:pt x="2802" y="10129"/>
                    <a:pt x="2869" y="10162"/>
                    <a:pt x="2936" y="10196"/>
                  </a:cubicBezTo>
                  <a:cubicBezTo>
                    <a:pt x="2969" y="10229"/>
                    <a:pt x="3036" y="10262"/>
                    <a:pt x="3069" y="10296"/>
                  </a:cubicBezTo>
                  <a:cubicBezTo>
                    <a:pt x="3136" y="10296"/>
                    <a:pt x="3169" y="10329"/>
                    <a:pt x="3236" y="10362"/>
                  </a:cubicBezTo>
                  <a:cubicBezTo>
                    <a:pt x="3269" y="10396"/>
                    <a:pt x="3302" y="10396"/>
                    <a:pt x="3369" y="10429"/>
                  </a:cubicBezTo>
                  <a:cubicBezTo>
                    <a:pt x="3469" y="10463"/>
                    <a:pt x="3569" y="10529"/>
                    <a:pt x="3669" y="10563"/>
                  </a:cubicBezTo>
                  <a:cubicBezTo>
                    <a:pt x="3736" y="10596"/>
                    <a:pt x="3803" y="10629"/>
                    <a:pt x="3870" y="10629"/>
                  </a:cubicBezTo>
                  <a:cubicBezTo>
                    <a:pt x="3870" y="10629"/>
                    <a:pt x="3903" y="10663"/>
                    <a:pt x="3903" y="10663"/>
                  </a:cubicBezTo>
                  <a:cubicBezTo>
                    <a:pt x="4489" y="10858"/>
                    <a:pt x="5129" y="10982"/>
                    <a:pt x="5783" y="10982"/>
                  </a:cubicBezTo>
                  <a:cubicBezTo>
                    <a:pt x="6022" y="10982"/>
                    <a:pt x="6263" y="10965"/>
                    <a:pt x="6505" y="10930"/>
                  </a:cubicBezTo>
                  <a:cubicBezTo>
                    <a:pt x="6638" y="10896"/>
                    <a:pt x="6738" y="10896"/>
                    <a:pt x="6872" y="10863"/>
                  </a:cubicBezTo>
                  <a:cubicBezTo>
                    <a:pt x="6905" y="10863"/>
                    <a:pt x="6972" y="10829"/>
                    <a:pt x="7005" y="10829"/>
                  </a:cubicBezTo>
                  <a:cubicBezTo>
                    <a:pt x="7072" y="10829"/>
                    <a:pt x="7139" y="10796"/>
                    <a:pt x="7205" y="10796"/>
                  </a:cubicBezTo>
                  <a:cubicBezTo>
                    <a:pt x="7305" y="10763"/>
                    <a:pt x="7405" y="10729"/>
                    <a:pt x="7505" y="10696"/>
                  </a:cubicBezTo>
                  <a:cubicBezTo>
                    <a:pt x="7606" y="10663"/>
                    <a:pt x="7706" y="10629"/>
                    <a:pt x="7806" y="10596"/>
                  </a:cubicBezTo>
                  <a:lnTo>
                    <a:pt x="7806" y="10563"/>
                  </a:lnTo>
                  <a:cubicBezTo>
                    <a:pt x="10374" y="9562"/>
                    <a:pt x="11809" y="6760"/>
                    <a:pt x="11041" y="4025"/>
                  </a:cubicBezTo>
                  <a:cubicBezTo>
                    <a:pt x="10975" y="3724"/>
                    <a:pt x="10841" y="3424"/>
                    <a:pt x="10708" y="3124"/>
                  </a:cubicBezTo>
                  <a:cubicBezTo>
                    <a:pt x="10674" y="3057"/>
                    <a:pt x="10641" y="2991"/>
                    <a:pt x="10608" y="2924"/>
                  </a:cubicBezTo>
                  <a:cubicBezTo>
                    <a:pt x="10574" y="2857"/>
                    <a:pt x="10574" y="2824"/>
                    <a:pt x="10541" y="2790"/>
                  </a:cubicBezTo>
                  <a:cubicBezTo>
                    <a:pt x="10441" y="2624"/>
                    <a:pt x="10341" y="2457"/>
                    <a:pt x="10241" y="2290"/>
                  </a:cubicBezTo>
                  <a:cubicBezTo>
                    <a:pt x="10174" y="2223"/>
                    <a:pt x="10107" y="2123"/>
                    <a:pt x="10041" y="2057"/>
                  </a:cubicBezTo>
                  <a:cubicBezTo>
                    <a:pt x="9607" y="1489"/>
                    <a:pt x="9040" y="1022"/>
                    <a:pt x="8373" y="656"/>
                  </a:cubicBezTo>
                  <a:cubicBezTo>
                    <a:pt x="8306" y="622"/>
                    <a:pt x="8239" y="589"/>
                    <a:pt x="8173" y="555"/>
                  </a:cubicBezTo>
                  <a:cubicBezTo>
                    <a:pt x="8039" y="489"/>
                    <a:pt x="7906" y="422"/>
                    <a:pt x="7772" y="355"/>
                  </a:cubicBezTo>
                  <a:cubicBezTo>
                    <a:pt x="7672" y="322"/>
                    <a:pt x="7606" y="289"/>
                    <a:pt x="7505" y="289"/>
                  </a:cubicBezTo>
                  <a:cubicBezTo>
                    <a:pt x="7439" y="255"/>
                    <a:pt x="7339" y="222"/>
                    <a:pt x="7239" y="189"/>
                  </a:cubicBezTo>
                  <a:cubicBezTo>
                    <a:pt x="7072" y="155"/>
                    <a:pt x="6905" y="122"/>
                    <a:pt x="6738" y="88"/>
                  </a:cubicBezTo>
                  <a:cubicBezTo>
                    <a:pt x="6672" y="55"/>
                    <a:pt x="6571" y="55"/>
                    <a:pt x="6505" y="55"/>
                  </a:cubicBezTo>
                  <a:cubicBezTo>
                    <a:pt x="6253" y="19"/>
                    <a:pt x="5993" y="0"/>
                    <a:pt x="5729" y="0"/>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625;p69"/>
            <p:cNvSpPr/>
            <p:nvPr/>
          </p:nvSpPr>
          <p:spPr>
            <a:xfrm>
              <a:off x="5455718" y="2112917"/>
              <a:ext cx="25404" cy="12716"/>
            </a:xfrm>
            <a:custGeom>
              <a:avLst/>
              <a:gdLst/>
              <a:ahLst/>
              <a:cxnLst/>
              <a:rect l="l" t="t" r="r" b="b"/>
              <a:pathLst>
                <a:path w="935" h="468" extrusionOk="0">
                  <a:moveTo>
                    <a:pt x="0" y="467"/>
                  </a:moveTo>
                  <a:cubicBezTo>
                    <a:pt x="301" y="301"/>
                    <a:pt x="601" y="134"/>
                    <a:pt x="934" y="0"/>
                  </a:cubicBezTo>
                  <a:cubicBezTo>
                    <a:pt x="601" y="134"/>
                    <a:pt x="301" y="301"/>
                    <a:pt x="0" y="467"/>
                  </a:cubicBezTo>
                  <a:close/>
                </a:path>
              </a:pathLst>
            </a:custGeom>
            <a:solidFill>
              <a:srgbClr val="D389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626;p69"/>
            <p:cNvSpPr/>
            <p:nvPr/>
          </p:nvSpPr>
          <p:spPr>
            <a:xfrm>
              <a:off x="5488349" y="2108380"/>
              <a:ext cx="7282" cy="1848"/>
            </a:xfrm>
            <a:custGeom>
              <a:avLst/>
              <a:gdLst/>
              <a:ahLst/>
              <a:cxnLst/>
              <a:rect l="l" t="t" r="r" b="b"/>
              <a:pathLst>
                <a:path w="268" h="68" extrusionOk="0">
                  <a:moveTo>
                    <a:pt x="267" y="1"/>
                  </a:moveTo>
                  <a:cubicBezTo>
                    <a:pt x="167" y="34"/>
                    <a:pt x="67" y="34"/>
                    <a:pt x="0" y="67"/>
                  </a:cubicBezTo>
                  <a:cubicBezTo>
                    <a:pt x="67" y="67"/>
                    <a:pt x="167" y="34"/>
                    <a:pt x="267" y="1"/>
                  </a:cubicBezTo>
                  <a:close/>
                </a:path>
              </a:pathLst>
            </a:custGeom>
            <a:solidFill>
              <a:srgbClr val="D389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627;p69"/>
            <p:cNvSpPr/>
            <p:nvPr/>
          </p:nvSpPr>
          <p:spPr>
            <a:xfrm>
              <a:off x="5378691" y="2121829"/>
              <a:ext cx="294577" cy="265261"/>
            </a:xfrm>
            <a:custGeom>
              <a:avLst/>
              <a:gdLst/>
              <a:ahLst/>
              <a:cxnLst/>
              <a:rect l="l" t="t" r="r" b="b"/>
              <a:pathLst>
                <a:path w="10842" h="9763" extrusionOk="0">
                  <a:moveTo>
                    <a:pt x="5428" y="1"/>
                  </a:moveTo>
                  <a:cubicBezTo>
                    <a:pt x="5002" y="1"/>
                    <a:pt x="4568" y="56"/>
                    <a:pt x="4136" y="173"/>
                  </a:cubicBezTo>
                  <a:cubicBezTo>
                    <a:pt x="1535" y="873"/>
                    <a:pt x="0" y="3575"/>
                    <a:pt x="701" y="6177"/>
                  </a:cubicBezTo>
                  <a:cubicBezTo>
                    <a:pt x="1310" y="8338"/>
                    <a:pt x="3278" y="9763"/>
                    <a:pt x="5399" y="9763"/>
                  </a:cubicBezTo>
                  <a:cubicBezTo>
                    <a:pt x="5831" y="9763"/>
                    <a:pt x="6270" y="9704"/>
                    <a:pt x="6705" y="9579"/>
                  </a:cubicBezTo>
                  <a:cubicBezTo>
                    <a:pt x="9307" y="8879"/>
                    <a:pt x="10841" y="6177"/>
                    <a:pt x="10141" y="3575"/>
                  </a:cubicBezTo>
                  <a:cubicBezTo>
                    <a:pt x="9529" y="1405"/>
                    <a:pt x="7571" y="1"/>
                    <a:pt x="54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628;p69"/>
            <p:cNvSpPr/>
            <p:nvPr/>
          </p:nvSpPr>
          <p:spPr>
            <a:xfrm>
              <a:off x="5360542" y="2105418"/>
              <a:ext cx="331746" cy="298381"/>
            </a:xfrm>
            <a:custGeom>
              <a:avLst/>
              <a:gdLst/>
              <a:ahLst/>
              <a:cxnLst/>
              <a:rect l="l" t="t" r="r" b="b"/>
              <a:pathLst>
                <a:path w="12210" h="10982" extrusionOk="0">
                  <a:moveTo>
                    <a:pt x="6115" y="1219"/>
                  </a:moveTo>
                  <a:cubicBezTo>
                    <a:pt x="7978" y="1219"/>
                    <a:pt x="9681" y="2460"/>
                    <a:pt x="10208" y="4346"/>
                  </a:cubicBezTo>
                  <a:cubicBezTo>
                    <a:pt x="10842" y="6648"/>
                    <a:pt x="9508" y="8983"/>
                    <a:pt x="7239" y="9616"/>
                  </a:cubicBezTo>
                  <a:cubicBezTo>
                    <a:pt x="6863" y="9721"/>
                    <a:pt x="6484" y="9772"/>
                    <a:pt x="6111" y="9772"/>
                  </a:cubicBezTo>
                  <a:cubicBezTo>
                    <a:pt x="4233" y="9772"/>
                    <a:pt x="2498" y="8506"/>
                    <a:pt x="1969" y="6614"/>
                  </a:cubicBezTo>
                  <a:cubicBezTo>
                    <a:pt x="1335" y="4346"/>
                    <a:pt x="2703" y="2011"/>
                    <a:pt x="4971" y="1377"/>
                  </a:cubicBezTo>
                  <a:cubicBezTo>
                    <a:pt x="5353" y="1270"/>
                    <a:pt x="5737" y="1219"/>
                    <a:pt x="6115" y="1219"/>
                  </a:cubicBezTo>
                  <a:close/>
                  <a:moveTo>
                    <a:pt x="6130" y="0"/>
                  </a:moveTo>
                  <a:cubicBezTo>
                    <a:pt x="5638" y="0"/>
                    <a:pt x="5137" y="68"/>
                    <a:pt x="4638" y="210"/>
                  </a:cubicBezTo>
                  <a:cubicBezTo>
                    <a:pt x="1702" y="1010"/>
                    <a:pt x="1" y="4012"/>
                    <a:pt x="802" y="6948"/>
                  </a:cubicBezTo>
                  <a:cubicBezTo>
                    <a:pt x="1468" y="9393"/>
                    <a:pt x="3686" y="10982"/>
                    <a:pt x="6085" y="10982"/>
                  </a:cubicBezTo>
                  <a:cubicBezTo>
                    <a:pt x="6566" y="10982"/>
                    <a:pt x="7055" y="10918"/>
                    <a:pt x="7540" y="10784"/>
                  </a:cubicBezTo>
                  <a:cubicBezTo>
                    <a:pt x="10475" y="9983"/>
                    <a:pt x="12210" y="6948"/>
                    <a:pt x="11409" y="4046"/>
                  </a:cubicBezTo>
                  <a:cubicBezTo>
                    <a:pt x="10717" y="1609"/>
                    <a:pt x="8531" y="0"/>
                    <a:pt x="6130"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629;p69"/>
            <p:cNvSpPr/>
            <p:nvPr/>
          </p:nvSpPr>
          <p:spPr>
            <a:xfrm>
              <a:off x="5468406" y="2160954"/>
              <a:ext cx="117836" cy="190353"/>
            </a:xfrm>
            <a:custGeom>
              <a:avLst/>
              <a:gdLst/>
              <a:ahLst/>
              <a:cxnLst/>
              <a:rect l="l" t="t" r="r" b="b"/>
              <a:pathLst>
                <a:path w="4337" h="7006" extrusionOk="0">
                  <a:moveTo>
                    <a:pt x="1868" y="0"/>
                  </a:moveTo>
                  <a:lnTo>
                    <a:pt x="634" y="367"/>
                  </a:lnTo>
                  <a:lnTo>
                    <a:pt x="868" y="1168"/>
                  </a:lnTo>
                  <a:cubicBezTo>
                    <a:pt x="267" y="1568"/>
                    <a:pt x="0" y="2235"/>
                    <a:pt x="201" y="2902"/>
                  </a:cubicBezTo>
                  <a:cubicBezTo>
                    <a:pt x="434" y="3836"/>
                    <a:pt x="1268" y="4036"/>
                    <a:pt x="2035" y="4137"/>
                  </a:cubicBezTo>
                  <a:cubicBezTo>
                    <a:pt x="2669" y="4203"/>
                    <a:pt x="2702" y="4370"/>
                    <a:pt x="2736" y="4470"/>
                  </a:cubicBezTo>
                  <a:cubicBezTo>
                    <a:pt x="2802" y="4670"/>
                    <a:pt x="2569" y="4837"/>
                    <a:pt x="2369" y="4870"/>
                  </a:cubicBezTo>
                  <a:cubicBezTo>
                    <a:pt x="2248" y="4916"/>
                    <a:pt x="2114" y="4934"/>
                    <a:pt x="1979" y="4934"/>
                  </a:cubicBezTo>
                  <a:cubicBezTo>
                    <a:pt x="1814" y="4934"/>
                    <a:pt x="1648" y="4907"/>
                    <a:pt x="1502" y="4870"/>
                  </a:cubicBezTo>
                  <a:lnTo>
                    <a:pt x="1001" y="4704"/>
                  </a:lnTo>
                  <a:lnTo>
                    <a:pt x="901" y="6038"/>
                  </a:lnTo>
                  <a:lnTo>
                    <a:pt x="1201" y="6171"/>
                  </a:lnTo>
                  <a:cubicBezTo>
                    <a:pt x="1401" y="6246"/>
                    <a:pt x="1658" y="6284"/>
                    <a:pt x="1928" y="6284"/>
                  </a:cubicBezTo>
                  <a:cubicBezTo>
                    <a:pt x="2019" y="6284"/>
                    <a:pt x="2110" y="6280"/>
                    <a:pt x="2202" y="6271"/>
                  </a:cubicBezTo>
                  <a:lnTo>
                    <a:pt x="2402" y="7005"/>
                  </a:lnTo>
                  <a:lnTo>
                    <a:pt x="3670" y="6672"/>
                  </a:lnTo>
                  <a:lnTo>
                    <a:pt x="3436" y="5838"/>
                  </a:lnTo>
                  <a:cubicBezTo>
                    <a:pt x="4037" y="5404"/>
                    <a:pt x="4337" y="4737"/>
                    <a:pt x="4137" y="4003"/>
                  </a:cubicBezTo>
                  <a:cubicBezTo>
                    <a:pt x="3870" y="3002"/>
                    <a:pt x="2969" y="2802"/>
                    <a:pt x="2335" y="2702"/>
                  </a:cubicBezTo>
                  <a:cubicBezTo>
                    <a:pt x="1602" y="2635"/>
                    <a:pt x="1602" y="2535"/>
                    <a:pt x="1568" y="2435"/>
                  </a:cubicBezTo>
                  <a:cubicBezTo>
                    <a:pt x="1502" y="2269"/>
                    <a:pt x="1735" y="2168"/>
                    <a:pt x="1868" y="2135"/>
                  </a:cubicBezTo>
                  <a:cubicBezTo>
                    <a:pt x="2012" y="2096"/>
                    <a:pt x="2141" y="2082"/>
                    <a:pt x="2252" y="2082"/>
                  </a:cubicBezTo>
                  <a:cubicBezTo>
                    <a:pt x="2424" y="2082"/>
                    <a:pt x="2555" y="2115"/>
                    <a:pt x="2636" y="2135"/>
                  </a:cubicBezTo>
                  <a:lnTo>
                    <a:pt x="3103" y="2235"/>
                  </a:lnTo>
                  <a:lnTo>
                    <a:pt x="3203" y="901"/>
                  </a:lnTo>
                  <a:lnTo>
                    <a:pt x="2869" y="801"/>
                  </a:lnTo>
                  <a:cubicBezTo>
                    <a:pt x="2636" y="734"/>
                    <a:pt x="2369" y="734"/>
                    <a:pt x="2069" y="734"/>
                  </a:cubicBezTo>
                  <a:lnTo>
                    <a:pt x="1868" y="0"/>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630;p69"/>
            <p:cNvSpPr/>
            <p:nvPr/>
          </p:nvSpPr>
          <p:spPr>
            <a:xfrm>
              <a:off x="5607979" y="3168771"/>
              <a:ext cx="412386" cy="63469"/>
            </a:xfrm>
            <a:custGeom>
              <a:avLst/>
              <a:gdLst/>
              <a:ahLst/>
              <a:cxnLst/>
              <a:rect l="l" t="t" r="r" b="b"/>
              <a:pathLst>
                <a:path w="15178" h="2336" extrusionOk="0">
                  <a:moveTo>
                    <a:pt x="0" y="0"/>
                  </a:moveTo>
                  <a:lnTo>
                    <a:pt x="801" y="2335"/>
                  </a:lnTo>
                  <a:lnTo>
                    <a:pt x="15145" y="2335"/>
                  </a:lnTo>
                  <a:lnTo>
                    <a:pt x="15178" y="768"/>
                  </a:lnTo>
                  <a:lnTo>
                    <a:pt x="15178" y="768"/>
                  </a:lnTo>
                  <a:cubicBezTo>
                    <a:pt x="13977" y="1101"/>
                    <a:pt x="12209" y="1401"/>
                    <a:pt x="9707" y="1401"/>
                  </a:cubicBezTo>
                  <a:cubicBezTo>
                    <a:pt x="4270" y="1401"/>
                    <a:pt x="1" y="1"/>
                    <a:pt x="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631;p69"/>
            <p:cNvSpPr/>
            <p:nvPr/>
          </p:nvSpPr>
          <p:spPr>
            <a:xfrm>
              <a:off x="5953282" y="1970628"/>
              <a:ext cx="126911" cy="220267"/>
            </a:xfrm>
            <a:custGeom>
              <a:avLst/>
              <a:gdLst/>
              <a:ahLst/>
              <a:cxnLst/>
              <a:rect l="l" t="t" r="r" b="b"/>
              <a:pathLst>
                <a:path w="4671" h="8107" extrusionOk="0">
                  <a:moveTo>
                    <a:pt x="2202" y="0"/>
                  </a:moveTo>
                  <a:lnTo>
                    <a:pt x="2169" y="34"/>
                  </a:lnTo>
                  <a:cubicBezTo>
                    <a:pt x="2336" y="167"/>
                    <a:pt x="2502" y="300"/>
                    <a:pt x="2636" y="467"/>
                  </a:cubicBezTo>
                  <a:cubicBezTo>
                    <a:pt x="2702" y="534"/>
                    <a:pt x="2736" y="567"/>
                    <a:pt x="2736" y="634"/>
                  </a:cubicBezTo>
                  <a:cubicBezTo>
                    <a:pt x="2769" y="701"/>
                    <a:pt x="2736" y="734"/>
                    <a:pt x="2702" y="801"/>
                  </a:cubicBezTo>
                  <a:cubicBezTo>
                    <a:pt x="2536" y="1234"/>
                    <a:pt x="2369" y="1668"/>
                    <a:pt x="2202" y="2102"/>
                  </a:cubicBezTo>
                  <a:cubicBezTo>
                    <a:pt x="2169" y="2135"/>
                    <a:pt x="2169" y="2168"/>
                    <a:pt x="2135" y="2202"/>
                  </a:cubicBezTo>
                  <a:cubicBezTo>
                    <a:pt x="2124" y="2213"/>
                    <a:pt x="2109" y="2217"/>
                    <a:pt x="2093" y="2217"/>
                  </a:cubicBezTo>
                  <a:cubicBezTo>
                    <a:pt x="2061" y="2217"/>
                    <a:pt x="2024" y="2202"/>
                    <a:pt x="2002" y="2202"/>
                  </a:cubicBezTo>
                  <a:cubicBezTo>
                    <a:pt x="1768" y="2135"/>
                    <a:pt x="1502" y="2035"/>
                    <a:pt x="1268" y="1968"/>
                  </a:cubicBezTo>
                  <a:lnTo>
                    <a:pt x="1268" y="1968"/>
                  </a:lnTo>
                  <a:cubicBezTo>
                    <a:pt x="1468" y="2302"/>
                    <a:pt x="1668" y="2635"/>
                    <a:pt x="1869" y="2969"/>
                  </a:cubicBezTo>
                  <a:cubicBezTo>
                    <a:pt x="1902" y="3002"/>
                    <a:pt x="1902" y="3069"/>
                    <a:pt x="1935" y="3102"/>
                  </a:cubicBezTo>
                  <a:cubicBezTo>
                    <a:pt x="1935" y="3169"/>
                    <a:pt x="1902" y="3236"/>
                    <a:pt x="1869" y="3269"/>
                  </a:cubicBezTo>
                  <a:cubicBezTo>
                    <a:pt x="1001" y="4737"/>
                    <a:pt x="401" y="6305"/>
                    <a:pt x="1" y="7939"/>
                  </a:cubicBezTo>
                  <a:lnTo>
                    <a:pt x="1" y="8039"/>
                  </a:lnTo>
                  <a:cubicBezTo>
                    <a:pt x="69" y="8030"/>
                    <a:pt x="140" y="8026"/>
                    <a:pt x="213" y="8026"/>
                  </a:cubicBezTo>
                  <a:cubicBezTo>
                    <a:pt x="388" y="8026"/>
                    <a:pt x="569" y="8049"/>
                    <a:pt x="734" y="8073"/>
                  </a:cubicBezTo>
                  <a:cubicBezTo>
                    <a:pt x="734" y="8073"/>
                    <a:pt x="768" y="8106"/>
                    <a:pt x="768" y="8106"/>
                  </a:cubicBezTo>
                  <a:lnTo>
                    <a:pt x="801" y="7939"/>
                  </a:lnTo>
                  <a:cubicBezTo>
                    <a:pt x="1435" y="6672"/>
                    <a:pt x="1902" y="5271"/>
                    <a:pt x="2302" y="3903"/>
                  </a:cubicBezTo>
                  <a:cubicBezTo>
                    <a:pt x="2469" y="3236"/>
                    <a:pt x="2669" y="2569"/>
                    <a:pt x="3036" y="1968"/>
                  </a:cubicBezTo>
                  <a:cubicBezTo>
                    <a:pt x="3403" y="1401"/>
                    <a:pt x="4003" y="901"/>
                    <a:pt x="4671" y="868"/>
                  </a:cubicBezTo>
                  <a:lnTo>
                    <a:pt x="4671" y="801"/>
                  </a:lnTo>
                  <a:lnTo>
                    <a:pt x="4637" y="801"/>
                  </a:lnTo>
                  <a:cubicBezTo>
                    <a:pt x="4337" y="734"/>
                    <a:pt x="4070" y="667"/>
                    <a:pt x="3803" y="634"/>
                  </a:cubicBezTo>
                  <a:cubicBezTo>
                    <a:pt x="3236" y="501"/>
                    <a:pt x="2636" y="367"/>
                    <a:pt x="2202"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632;p69"/>
            <p:cNvSpPr/>
            <p:nvPr/>
          </p:nvSpPr>
          <p:spPr>
            <a:xfrm>
              <a:off x="5651478" y="2287838"/>
              <a:ext cx="138703" cy="57111"/>
            </a:xfrm>
            <a:custGeom>
              <a:avLst/>
              <a:gdLst/>
              <a:ahLst/>
              <a:cxnLst/>
              <a:rect l="l" t="t" r="r" b="b"/>
              <a:pathLst>
                <a:path w="5105" h="2102" extrusionOk="0">
                  <a:moveTo>
                    <a:pt x="1935" y="0"/>
                  </a:moveTo>
                  <a:lnTo>
                    <a:pt x="1368" y="167"/>
                  </a:lnTo>
                  <a:lnTo>
                    <a:pt x="968" y="267"/>
                  </a:lnTo>
                  <a:cubicBezTo>
                    <a:pt x="968" y="267"/>
                    <a:pt x="734" y="1201"/>
                    <a:pt x="1" y="2102"/>
                  </a:cubicBezTo>
                  <a:cubicBezTo>
                    <a:pt x="1" y="2102"/>
                    <a:pt x="2769" y="1902"/>
                    <a:pt x="4437" y="1568"/>
                  </a:cubicBezTo>
                  <a:cubicBezTo>
                    <a:pt x="4637" y="1535"/>
                    <a:pt x="4904" y="1468"/>
                    <a:pt x="5004" y="1234"/>
                  </a:cubicBezTo>
                  <a:lnTo>
                    <a:pt x="5104" y="1234"/>
                  </a:lnTo>
                  <a:cubicBezTo>
                    <a:pt x="5104" y="1034"/>
                    <a:pt x="5104" y="834"/>
                    <a:pt x="5104" y="634"/>
                  </a:cubicBezTo>
                  <a:cubicBezTo>
                    <a:pt x="4070" y="567"/>
                    <a:pt x="3069" y="501"/>
                    <a:pt x="2035" y="434"/>
                  </a:cubicBezTo>
                  <a:cubicBezTo>
                    <a:pt x="2002" y="300"/>
                    <a:pt x="1969" y="167"/>
                    <a:pt x="193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633;p69"/>
            <p:cNvSpPr/>
            <p:nvPr/>
          </p:nvSpPr>
          <p:spPr>
            <a:xfrm>
              <a:off x="5607979" y="3168771"/>
              <a:ext cx="21790" cy="63469"/>
            </a:xfrm>
            <a:custGeom>
              <a:avLst/>
              <a:gdLst/>
              <a:ahLst/>
              <a:cxnLst/>
              <a:rect l="l" t="t" r="r" b="b"/>
              <a:pathLst>
                <a:path w="802" h="2336" extrusionOk="0">
                  <a:moveTo>
                    <a:pt x="0" y="0"/>
                  </a:moveTo>
                  <a:lnTo>
                    <a:pt x="0" y="2335"/>
                  </a:lnTo>
                  <a:lnTo>
                    <a:pt x="801" y="2335"/>
                  </a:lnTo>
                  <a:lnTo>
                    <a:pt x="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634;p69"/>
            <p:cNvSpPr/>
            <p:nvPr/>
          </p:nvSpPr>
          <p:spPr>
            <a:xfrm>
              <a:off x="5918831" y="2314111"/>
              <a:ext cx="266483" cy="300935"/>
            </a:xfrm>
            <a:custGeom>
              <a:avLst/>
              <a:gdLst/>
              <a:ahLst/>
              <a:cxnLst/>
              <a:rect l="l" t="t" r="r" b="b"/>
              <a:pathLst>
                <a:path w="9808" h="11076" extrusionOk="0">
                  <a:moveTo>
                    <a:pt x="1" y="1"/>
                  </a:moveTo>
                  <a:cubicBezTo>
                    <a:pt x="168" y="1201"/>
                    <a:pt x="335" y="2402"/>
                    <a:pt x="535" y="3603"/>
                  </a:cubicBezTo>
                  <a:cubicBezTo>
                    <a:pt x="635" y="4170"/>
                    <a:pt x="735" y="4737"/>
                    <a:pt x="835" y="5271"/>
                  </a:cubicBezTo>
                  <a:cubicBezTo>
                    <a:pt x="1168" y="7206"/>
                    <a:pt x="1569" y="9141"/>
                    <a:pt x="2036" y="11042"/>
                  </a:cubicBezTo>
                  <a:lnTo>
                    <a:pt x="2203" y="11075"/>
                  </a:lnTo>
                  <a:lnTo>
                    <a:pt x="2303" y="11075"/>
                  </a:lnTo>
                  <a:cubicBezTo>
                    <a:pt x="3904" y="11009"/>
                    <a:pt x="5472" y="10742"/>
                    <a:pt x="7006" y="10308"/>
                  </a:cubicBezTo>
                  <a:cubicBezTo>
                    <a:pt x="7640" y="10141"/>
                    <a:pt x="8274" y="9908"/>
                    <a:pt x="8874" y="9674"/>
                  </a:cubicBezTo>
                  <a:lnTo>
                    <a:pt x="8941" y="9608"/>
                  </a:lnTo>
                  <a:cubicBezTo>
                    <a:pt x="8996" y="9630"/>
                    <a:pt x="9053" y="9640"/>
                    <a:pt x="9109" y="9640"/>
                  </a:cubicBezTo>
                  <a:cubicBezTo>
                    <a:pt x="9389" y="9640"/>
                    <a:pt x="9658" y="9385"/>
                    <a:pt x="9741" y="9107"/>
                  </a:cubicBezTo>
                  <a:cubicBezTo>
                    <a:pt x="9808" y="8740"/>
                    <a:pt x="9675" y="8373"/>
                    <a:pt x="9574" y="8040"/>
                  </a:cubicBezTo>
                  <a:cubicBezTo>
                    <a:pt x="8941" y="6172"/>
                    <a:pt x="8274" y="4304"/>
                    <a:pt x="7640" y="2469"/>
                  </a:cubicBezTo>
                  <a:cubicBezTo>
                    <a:pt x="7606" y="2302"/>
                    <a:pt x="7540" y="2135"/>
                    <a:pt x="7506" y="2002"/>
                  </a:cubicBezTo>
                  <a:cubicBezTo>
                    <a:pt x="7341" y="2008"/>
                    <a:pt x="7176" y="2011"/>
                    <a:pt x="7010" y="2011"/>
                  </a:cubicBezTo>
                  <a:cubicBezTo>
                    <a:pt x="4542" y="2011"/>
                    <a:pt x="2096" y="1314"/>
                    <a:pt x="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635;p69"/>
            <p:cNvSpPr/>
            <p:nvPr/>
          </p:nvSpPr>
          <p:spPr>
            <a:xfrm>
              <a:off x="5707665" y="2003259"/>
              <a:ext cx="140523" cy="225701"/>
            </a:xfrm>
            <a:custGeom>
              <a:avLst/>
              <a:gdLst/>
              <a:ahLst/>
              <a:cxnLst/>
              <a:rect l="l" t="t" r="r" b="b"/>
              <a:pathLst>
                <a:path w="5172" h="8307" extrusionOk="0">
                  <a:moveTo>
                    <a:pt x="5171" y="0"/>
                  </a:moveTo>
                  <a:lnTo>
                    <a:pt x="5171" y="0"/>
                  </a:lnTo>
                  <a:cubicBezTo>
                    <a:pt x="4838" y="100"/>
                    <a:pt x="4504" y="234"/>
                    <a:pt x="4204" y="334"/>
                  </a:cubicBezTo>
                  <a:cubicBezTo>
                    <a:pt x="3937" y="467"/>
                    <a:pt x="3670" y="567"/>
                    <a:pt x="3437" y="701"/>
                  </a:cubicBezTo>
                  <a:cubicBezTo>
                    <a:pt x="2803" y="1134"/>
                    <a:pt x="2436" y="1901"/>
                    <a:pt x="2136" y="2602"/>
                  </a:cubicBezTo>
                  <a:cubicBezTo>
                    <a:pt x="1635" y="3870"/>
                    <a:pt x="1268" y="5204"/>
                    <a:pt x="1035" y="6538"/>
                  </a:cubicBezTo>
                  <a:cubicBezTo>
                    <a:pt x="968" y="6872"/>
                    <a:pt x="901" y="7205"/>
                    <a:pt x="768" y="7505"/>
                  </a:cubicBezTo>
                  <a:cubicBezTo>
                    <a:pt x="601" y="7806"/>
                    <a:pt x="334" y="8039"/>
                    <a:pt x="1" y="8073"/>
                  </a:cubicBezTo>
                  <a:lnTo>
                    <a:pt x="34" y="8306"/>
                  </a:lnTo>
                  <a:cubicBezTo>
                    <a:pt x="1268" y="8073"/>
                    <a:pt x="2503" y="7872"/>
                    <a:pt x="3703" y="7672"/>
                  </a:cubicBezTo>
                  <a:cubicBezTo>
                    <a:pt x="3770" y="6938"/>
                    <a:pt x="3770" y="6171"/>
                    <a:pt x="3703" y="5437"/>
                  </a:cubicBezTo>
                  <a:lnTo>
                    <a:pt x="3770" y="5404"/>
                  </a:lnTo>
                  <a:cubicBezTo>
                    <a:pt x="3703" y="5204"/>
                    <a:pt x="3637" y="5004"/>
                    <a:pt x="3603" y="4804"/>
                  </a:cubicBezTo>
                  <a:cubicBezTo>
                    <a:pt x="3537" y="4437"/>
                    <a:pt x="3537" y="4036"/>
                    <a:pt x="3737" y="3669"/>
                  </a:cubicBezTo>
                  <a:cubicBezTo>
                    <a:pt x="3904" y="3369"/>
                    <a:pt x="4237" y="3169"/>
                    <a:pt x="4471" y="2936"/>
                  </a:cubicBezTo>
                  <a:cubicBezTo>
                    <a:pt x="4504" y="2902"/>
                    <a:pt x="4537" y="2869"/>
                    <a:pt x="4537" y="2835"/>
                  </a:cubicBezTo>
                  <a:cubicBezTo>
                    <a:pt x="4571" y="2802"/>
                    <a:pt x="4537" y="2735"/>
                    <a:pt x="4504" y="2702"/>
                  </a:cubicBezTo>
                  <a:cubicBezTo>
                    <a:pt x="4404" y="2502"/>
                    <a:pt x="4237" y="2335"/>
                    <a:pt x="4237" y="2102"/>
                  </a:cubicBezTo>
                  <a:cubicBezTo>
                    <a:pt x="4204" y="1835"/>
                    <a:pt x="4304" y="1601"/>
                    <a:pt x="4437" y="1368"/>
                  </a:cubicBezTo>
                  <a:cubicBezTo>
                    <a:pt x="4671" y="901"/>
                    <a:pt x="4938" y="434"/>
                    <a:pt x="517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636;p69"/>
            <p:cNvSpPr/>
            <p:nvPr/>
          </p:nvSpPr>
          <p:spPr>
            <a:xfrm>
              <a:off x="5803739" y="1996901"/>
              <a:ext cx="63469" cy="212116"/>
            </a:xfrm>
            <a:custGeom>
              <a:avLst/>
              <a:gdLst/>
              <a:ahLst/>
              <a:cxnLst/>
              <a:rect l="l" t="t" r="r" b="b"/>
              <a:pathLst>
                <a:path w="2336" h="7807" extrusionOk="0">
                  <a:moveTo>
                    <a:pt x="2302" y="1"/>
                  </a:moveTo>
                  <a:cubicBezTo>
                    <a:pt x="2069" y="67"/>
                    <a:pt x="1869" y="134"/>
                    <a:pt x="1635" y="234"/>
                  </a:cubicBezTo>
                  <a:cubicBezTo>
                    <a:pt x="1402" y="668"/>
                    <a:pt x="1135" y="1135"/>
                    <a:pt x="901" y="1602"/>
                  </a:cubicBezTo>
                  <a:cubicBezTo>
                    <a:pt x="768" y="1835"/>
                    <a:pt x="668" y="2069"/>
                    <a:pt x="701" y="2336"/>
                  </a:cubicBezTo>
                  <a:cubicBezTo>
                    <a:pt x="701" y="2569"/>
                    <a:pt x="868" y="2736"/>
                    <a:pt x="968" y="2936"/>
                  </a:cubicBezTo>
                  <a:cubicBezTo>
                    <a:pt x="1001" y="2969"/>
                    <a:pt x="1035" y="3036"/>
                    <a:pt x="1001" y="3069"/>
                  </a:cubicBezTo>
                  <a:cubicBezTo>
                    <a:pt x="1001" y="3103"/>
                    <a:pt x="968" y="3136"/>
                    <a:pt x="935" y="3170"/>
                  </a:cubicBezTo>
                  <a:cubicBezTo>
                    <a:pt x="701" y="3403"/>
                    <a:pt x="368" y="3603"/>
                    <a:pt x="201" y="3903"/>
                  </a:cubicBezTo>
                  <a:cubicBezTo>
                    <a:pt x="1" y="4270"/>
                    <a:pt x="1" y="4671"/>
                    <a:pt x="67" y="5071"/>
                  </a:cubicBezTo>
                  <a:cubicBezTo>
                    <a:pt x="101" y="5238"/>
                    <a:pt x="167" y="5438"/>
                    <a:pt x="234" y="5638"/>
                  </a:cubicBezTo>
                  <a:cubicBezTo>
                    <a:pt x="301" y="5805"/>
                    <a:pt x="368" y="5972"/>
                    <a:pt x="434" y="6172"/>
                  </a:cubicBezTo>
                  <a:cubicBezTo>
                    <a:pt x="601" y="6672"/>
                    <a:pt x="734" y="7206"/>
                    <a:pt x="768" y="7739"/>
                  </a:cubicBezTo>
                  <a:lnTo>
                    <a:pt x="801" y="7806"/>
                  </a:lnTo>
                  <a:cubicBezTo>
                    <a:pt x="935" y="7773"/>
                    <a:pt x="1101" y="7739"/>
                    <a:pt x="1235" y="7739"/>
                  </a:cubicBezTo>
                  <a:lnTo>
                    <a:pt x="1235" y="7673"/>
                  </a:lnTo>
                  <a:cubicBezTo>
                    <a:pt x="1201" y="5471"/>
                    <a:pt x="1502" y="3303"/>
                    <a:pt x="2069" y="1201"/>
                  </a:cubicBezTo>
                  <a:lnTo>
                    <a:pt x="2169" y="1201"/>
                  </a:lnTo>
                  <a:lnTo>
                    <a:pt x="2169" y="1135"/>
                  </a:lnTo>
                  <a:cubicBezTo>
                    <a:pt x="2169" y="868"/>
                    <a:pt x="2169" y="601"/>
                    <a:pt x="2236" y="334"/>
                  </a:cubicBezTo>
                  <a:cubicBezTo>
                    <a:pt x="2236" y="201"/>
                    <a:pt x="2269" y="101"/>
                    <a:pt x="2336" y="34"/>
                  </a:cubicBezTo>
                  <a:lnTo>
                    <a:pt x="23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637;p69"/>
            <p:cNvSpPr/>
            <p:nvPr/>
          </p:nvSpPr>
          <p:spPr>
            <a:xfrm>
              <a:off x="5723995" y="2545219"/>
              <a:ext cx="232928" cy="542911"/>
            </a:xfrm>
            <a:custGeom>
              <a:avLst/>
              <a:gdLst/>
              <a:ahLst/>
              <a:cxnLst/>
              <a:rect l="l" t="t" r="r" b="b"/>
              <a:pathLst>
                <a:path w="8573" h="19982" extrusionOk="0">
                  <a:moveTo>
                    <a:pt x="5871" y="1"/>
                  </a:moveTo>
                  <a:cubicBezTo>
                    <a:pt x="5537" y="701"/>
                    <a:pt x="5070" y="1302"/>
                    <a:pt x="4637" y="1902"/>
                  </a:cubicBezTo>
                  <a:cubicBezTo>
                    <a:pt x="3069" y="3970"/>
                    <a:pt x="1535" y="6038"/>
                    <a:pt x="0" y="8107"/>
                  </a:cubicBezTo>
                  <a:lnTo>
                    <a:pt x="0" y="8140"/>
                  </a:lnTo>
                  <a:cubicBezTo>
                    <a:pt x="2369" y="12076"/>
                    <a:pt x="4704" y="16046"/>
                    <a:pt x="7039" y="19982"/>
                  </a:cubicBezTo>
                  <a:cubicBezTo>
                    <a:pt x="7506" y="19915"/>
                    <a:pt x="7939" y="19782"/>
                    <a:pt x="8373" y="19581"/>
                  </a:cubicBezTo>
                  <a:cubicBezTo>
                    <a:pt x="8440" y="19548"/>
                    <a:pt x="8506" y="19548"/>
                    <a:pt x="8573" y="19515"/>
                  </a:cubicBezTo>
                  <a:lnTo>
                    <a:pt x="8440" y="19181"/>
                  </a:lnTo>
                  <a:cubicBezTo>
                    <a:pt x="7739" y="17346"/>
                    <a:pt x="7039" y="15545"/>
                    <a:pt x="6338" y="13744"/>
                  </a:cubicBezTo>
                  <a:cubicBezTo>
                    <a:pt x="5904" y="12643"/>
                    <a:pt x="5471" y="11509"/>
                    <a:pt x="4870" y="10508"/>
                  </a:cubicBezTo>
                  <a:cubicBezTo>
                    <a:pt x="4270" y="9474"/>
                    <a:pt x="3503" y="8540"/>
                    <a:pt x="2469" y="7906"/>
                  </a:cubicBezTo>
                  <a:lnTo>
                    <a:pt x="2669" y="7906"/>
                  </a:lnTo>
                  <a:cubicBezTo>
                    <a:pt x="3503" y="7106"/>
                    <a:pt x="4370" y="6339"/>
                    <a:pt x="5204" y="5571"/>
                  </a:cubicBezTo>
                  <a:cubicBezTo>
                    <a:pt x="5738" y="5071"/>
                    <a:pt x="6305" y="4571"/>
                    <a:pt x="6638" y="3937"/>
                  </a:cubicBezTo>
                  <a:cubicBezTo>
                    <a:pt x="6405" y="2636"/>
                    <a:pt x="6205" y="1368"/>
                    <a:pt x="6004" y="67"/>
                  </a:cubicBezTo>
                  <a:cubicBezTo>
                    <a:pt x="5971" y="67"/>
                    <a:pt x="5904" y="34"/>
                    <a:pt x="587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638;p69"/>
            <p:cNvSpPr/>
            <p:nvPr/>
          </p:nvSpPr>
          <p:spPr>
            <a:xfrm>
              <a:off x="5861747" y="1986033"/>
              <a:ext cx="34479" cy="75234"/>
            </a:xfrm>
            <a:custGeom>
              <a:avLst/>
              <a:gdLst/>
              <a:ahLst/>
              <a:cxnLst/>
              <a:rect l="l" t="t" r="r" b="b"/>
              <a:pathLst>
                <a:path w="1269" h="2769" extrusionOk="0">
                  <a:moveTo>
                    <a:pt x="467" y="0"/>
                  </a:moveTo>
                  <a:cubicBezTo>
                    <a:pt x="367" y="134"/>
                    <a:pt x="267" y="267"/>
                    <a:pt x="201" y="434"/>
                  </a:cubicBezTo>
                  <a:cubicBezTo>
                    <a:pt x="134" y="501"/>
                    <a:pt x="101" y="601"/>
                    <a:pt x="101" y="734"/>
                  </a:cubicBezTo>
                  <a:cubicBezTo>
                    <a:pt x="34" y="1001"/>
                    <a:pt x="34" y="1268"/>
                    <a:pt x="34" y="1535"/>
                  </a:cubicBezTo>
                  <a:lnTo>
                    <a:pt x="34" y="1601"/>
                  </a:lnTo>
                  <a:cubicBezTo>
                    <a:pt x="0" y="2002"/>
                    <a:pt x="0" y="2402"/>
                    <a:pt x="167" y="2769"/>
                  </a:cubicBezTo>
                  <a:cubicBezTo>
                    <a:pt x="234" y="2702"/>
                    <a:pt x="334" y="2602"/>
                    <a:pt x="401" y="2535"/>
                  </a:cubicBezTo>
                  <a:cubicBezTo>
                    <a:pt x="668" y="2202"/>
                    <a:pt x="968" y="1868"/>
                    <a:pt x="1201" y="1535"/>
                  </a:cubicBezTo>
                  <a:lnTo>
                    <a:pt x="1268" y="1501"/>
                  </a:lnTo>
                  <a:cubicBezTo>
                    <a:pt x="1268" y="1501"/>
                    <a:pt x="1268" y="1468"/>
                    <a:pt x="1268" y="1468"/>
                  </a:cubicBezTo>
                  <a:cubicBezTo>
                    <a:pt x="1201" y="1368"/>
                    <a:pt x="1101" y="1235"/>
                    <a:pt x="1035" y="1134"/>
                  </a:cubicBezTo>
                  <a:cubicBezTo>
                    <a:pt x="834" y="834"/>
                    <a:pt x="601" y="534"/>
                    <a:pt x="501" y="200"/>
                  </a:cubicBezTo>
                  <a:cubicBezTo>
                    <a:pt x="501" y="134"/>
                    <a:pt x="501" y="67"/>
                    <a:pt x="5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639;p69"/>
            <p:cNvSpPr/>
            <p:nvPr/>
          </p:nvSpPr>
          <p:spPr>
            <a:xfrm>
              <a:off x="6232427" y="3397162"/>
              <a:ext cx="106072" cy="63469"/>
            </a:xfrm>
            <a:custGeom>
              <a:avLst/>
              <a:gdLst/>
              <a:ahLst/>
              <a:cxnLst/>
              <a:rect l="l" t="t" r="r" b="b"/>
              <a:pathLst>
                <a:path w="3904" h="2336" extrusionOk="0">
                  <a:moveTo>
                    <a:pt x="1" y="0"/>
                  </a:moveTo>
                  <a:lnTo>
                    <a:pt x="801" y="2336"/>
                  </a:lnTo>
                  <a:lnTo>
                    <a:pt x="3903" y="2336"/>
                  </a:lnTo>
                  <a:lnTo>
                    <a:pt x="3903"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640;p69"/>
            <p:cNvSpPr/>
            <p:nvPr/>
          </p:nvSpPr>
          <p:spPr>
            <a:xfrm>
              <a:off x="5788333" y="2305064"/>
              <a:ext cx="48960" cy="211192"/>
            </a:xfrm>
            <a:custGeom>
              <a:avLst/>
              <a:gdLst/>
              <a:ahLst/>
              <a:cxnLst/>
              <a:rect l="l" t="t" r="r" b="b"/>
              <a:pathLst>
                <a:path w="1802" h="7773" extrusionOk="0">
                  <a:moveTo>
                    <a:pt x="67" y="0"/>
                  </a:moveTo>
                  <a:cubicBezTo>
                    <a:pt x="67" y="200"/>
                    <a:pt x="67" y="400"/>
                    <a:pt x="67" y="600"/>
                  </a:cubicBezTo>
                  <a:cubicBezTo>
                    <a:pt x="34" y="3002"/>
                    <a:pt x="1" y="5404"/>
                    <a:pt x="1" y="7772"/>
                  </a:cubicBezTo>
                  <a:cubicBezTo>
                    <a:pt x="167" y="7539"/>
                    <a:pt x="367" y="7272"/>
                    <a:pt x="534" y="7005"/>
                  </a:cubicBezTo>
                  <a:cubicBezTo>
                    <a:pt x="801" y="6605"/>
                    <a:pt x="1068" y="6204"/>
                    <a:pt x="1368" y="5838"/>
                  </a:cubicBezTo>
                  <a:cubicBezTo>
                    <a:pt x="1443" y="5713"/>
                    <a:pt x="1573" y="5589"/>
                    <a:pt x="1690" y="5589"/>
                  </a:cubicBezTo>
                  <a:cubicBezTo>
                    <a:pt x="1730" y="5589"/>
                    <a:pt x="1768" y="5603"/>
                    <a:pt x="1802" y="5637"/>
                  </a:cubicBezTo>
                  <a:cubicBezTo>
                    <a:pt x="1735" y="5504"/>
                    <a:pt x="1735" y="5371"/>
                    <a:pt x="1735" y="5204"/>
                  </a:cubicBezTo>
                  <a:cubicBezTo>
                    <a:pt x="1735" y="3836"/>
                    <a:pt x="1668" y="2468"/>
                    <a:pt x="1568" y="1067"/>
                  </a:cubicBezTo>
                  <a:cubicBezTo>
                    <a:pt x="1535" y="734"/>
                    <a:pt x="1502" y="400"/>
                    <a:pt x="1368" y="100"/>
                  </a:cubicBezTo>
                  <a:cubicBezTo>
                    <a:pt x="935" y="67"/>
                    <a:pt x="501" y="33"/>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641;p69"/>
            <p:cNvSpPr/>
            <p:nvPr/>
          </p:nvSpPr>
          <p:spPr>
            <a:xfrm>
              <a:off x="5637901" y="2499239"/>
              <a:ext cx="280068" cy="596708"/>
            </a:xfrm>
            <a:custGeom>
              <a:avLst/>
              <a:gdLst/>
              <a:ahLst/>
              <a:cxnLst/>
              <a:rect l="l" t="t" r="r" b="b"/>
              <a:pathLst>
                <a:path w="10308" h="21962" extrusionOk="0">
                  <a:moveTo>
                    <a:pt x="6171" y="0"/>
                  </a:moveTo>
                  <a:cubicBezTo>
                    <a:pt x="6004" y="267"/>
                    <a:pt x="5804" y="534"/>
                    <a:pt x="5638" y="767"/>
                  </a:cubicBezTo>
                  <a:cubicBezTo>
                    <a:pt x="4337" y="2602"/>
                    <a:pt x="3036" y="4437"/>
                    <a:pt x="1768" y="6271"/>
                  </a:cubicBezTo>
                  <a:cubicBezTo>
                    <a:pt x="1234" y="7005"/>
                    <a:pt x="734" y="7772"/>
                    <a:pt x="267" y="8540"/>
                  </a:cubicBezTo>
                  <a:cubicBezTo>
                    <a:pt x="134" y="8773"/>
                    <a:pt x="0" y="9007"/>
                    <a:pt x="0" y="9240"/>
                  </a:cubicBezTo>
                  <a:cubicBezTo>
                    <a:pt x="0" y="9507"/>
                    <a:pt x="100" y="9740"/>
                    <a:pt x="234" y="9974"/>
                  </a:cubicBezTo>
                  <a:cubicBezTo>
                    <a:pt x="2402" y="14244"/>
                    <a:pt x="5037" y="18246"/>
                    <a:pt x="8073" y="21949"/>
                  </a:cubicBezTo>
                  <a:lnTo>
                    <a:pt x="8106" y="21916"/>
                  </a:lnTo>
                  <a:cubicBezTo>
                    <a:pt x="8306" y="21949"/>
                    <a:pt x="8540" y="21949"/>
                    <a:pt x="8740" y="21949"/>
                  </a:cubicBezTo>
                  <a:cubicBezTo>
                    <a:pt x="8866" y="21957"/>
                    <a:pt x="8992" y="21961"/>
                    <a:pt x="9117" y="21961"/>
                  </a:cubicBezTo>
                  <a:cubicBezTo>
                    <a:pt x="9524" y="21961"/>
                    <a:pt x="9925" y="21918"/>
                    <a:pt x="10308" y="21816"/>
                  </a:cubicBezTo>
                  <a:cubicBezTo>
                    <a:pt x="7973" y="17880"/>
                    <a:pt x="5638" y="13910"/>
                    <a:pt x="3269" y="9974"/>
                  </a:cubicBezTo>
                  <a:lnTo>
                    <a:pt x="3269" y="9941"/>
                  </a:lnTo>
                  <a:cubicBezTo>
                    <a:pt x="4804" y="7872"/>
                    <a:pt x="6338" y="5804"/>
                    <a:pt x="7906" y="3736"/>
                  </a:cubicBezTo>
                  <a:cubicBezTo>
                    <a:pt x="8339" y="3136"/>
                    <a:pt x="8806" y="2535"/>
                    <a:pt x="9140" y="1835"/>
                  </a:cubicBezTo>
                  <a:cubicBezTo>
                    <a:pt x="8139" y="1334"/>
                    <a:pt x="7139" y="734"/>
                    <a:pt x="6238" y="33"/>
                  </a:cubicBezTo>
                  <a:lnTo>
                    <a:pt x="61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642;p69"/>
            <p:cNvSpPr/>
            <p:nvPr/>
          </p:nvSpPr>
          <p:spPr>
            <a:xfrm>
              <a:off x="5746654" y="3077235"/>
              <a:ext cx="206655" cy="91563"/>
            </a:xfrm>
            <a:custGeom>
              <a:avLst/>
              <a:gdLst/>
              <a:ahLst/>
              <a:cxnLst/>
              <a:rect l="l" t="t" r="r" b="b"/>
              <a:pathLst>
                <a:path w="7606" h="3370" extrusionOk="0">
                  <a:moveTo>
                    <a:pt x="7539" y="0"/>
                  </a:moveTo>
                  <a:cubicBezTo>
                    <a:pt x="7105" y="201"/>
                    <a:pt x="6672" y="334"/>
                    <a:pt x="6205" y="401"/>
                  </a:cubicBezTo>
                  <a:cubicBezTo>
                    <a:pt x="5822" y="503"/>
                    <a:pt x="5421" y="546"/>
                    <a:pt x="5014" y="546"/>
                  </a:cubicBezTo>
                  <a:cubicBezTo>
                    <a:pt x="4889" y="546"/>
                    <a:pt x="4763" y="542"/>
                    <a:pt x="4637" y="534"/>
                  </a:cubicBezTo>
                  <a:lnTo>
                    <a:pt x="4637" y="567"/>
                  </a:lnTo>
                  <a:cubicBezTo>
                    <a:pt x="3336" y="768"/>
                    <a:pt x="2068" y="1301"/>
                    <a:pt x="1001" y="2069"/>
                  </a:cubicBezTo>
                  <a:cubicBezTo>
                    <a:pt x="534" y="2402"/>
                    <a:pt x="100" y="2836"/>
                    <a:pt x="0" y="3369"/>
                  </a:cubicBezTo>
                  <a:lnTo>
                    <a:pt x="7505" y="3369"/>
                  </a:lnTo>
                  <a:lnTo>
                    <a:pt x="7505" y="3236"/>
                  </a:lnTo>
                  <a:cubicBezTo>
                    <a:pt x="7606" y="2202"/>
                    <a:pt x="7606" y="1135"/>
                    <a:pt x="7572" y="100"/>
                  </a:cubicBezTo>
                  <a:lnTo>
                    <a:pt x="75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643;p69"/>
            <p:cNvSpPr/>
            <p:nvPr/>
          </p:nvSpPr>
          <p:spPr>
            <a:xfrm>
              <a:off x="5825502" y="2307781"/>
              <a:ext cx="116016" cy="162884"/>
            </a:xfrm>
            <a:custGeom>
              <a:avLst/>
              <a:gdLst/>
              <a:ahLst/>
              <a:cxnLst/>
              <a:rect l="l" t="t" r="r" b="b"/>
              <a:pathLst>
                <a:path w="4270" h="5995" extrusionOk="0">
                  <a:moveTo>
                    <a:pt x="0" y="0"/>
                  </a:moveTo>
                  <a:cubicBezTo>
                    <a:pt x="134" y="300"/>
                    <a:pt x="167" y="634"/>
                    <a:pt x="200" y="967"/>
                  </a:cubicBezTo>
                  <a:cubicBezTo>
                    <a:pt x="300" y="2368"/>
                    <a:pt x="367" y="3736"/>
                    <a:pt x="367" y="5104"/>
                  </a:cubicBezTo>
                  <a:cubicBezTo>
                    <a:pt x="367" y="5271"/>
                    <a:pt x="367" y="5404"/>
                    <a:pt x="434" y="5537"/>
                  </a:cubicBezTo>
                  <a:cubicBezTo>
                    <a:pt x="467" y="5571"/>
                    <a:pt x="467" y="5571"/>
                    <a:pt x="467" y="5604"/>
                  </a:cubicBezTo>
                  <a:cubicBezTo>
                    <a:pt x="601" y="5804"/>
                    <a:pt x="834" y="5871"/>
                    <a:pt x="1068" y="5904"/>
                  </a:cubicBezTo>
                  <a:cubicBezTo>
                    <a:pt x="1388" y="5964"/>
                    <a:pt x="1714" y="5994"/>
                    <a:pt x="2041" y="5994"/>
                  </a:cubicBezTo>
                  <a:cubicBezTo>
                    <a:pt x="2804" y="5994"/>
                    <a:pt x="3569" y="5831"/>
                    <a:pt x="4270" y="5504"/>
                  </a:cubicBezTo>
                  <a:cubicBezTo>
                    <a:pt x="4170" y="4970"/>
                    <a:pt x="4070" y="4403"/>
                    <a:pt x="3970" y="3836"/>
                  </a:cubicBezTo>
                  <a:lnTo>
                    <a:pt x="3870" y="3870"/>
                  </a:lnTo>
                  <a:cubicBezTo>
                    <a:pt x="3736" y="4437"/>
                    <a:pt x="3503" y="4970"/>
                    <a:pt x="3169" y="5471"/>
                  </a:cubicBezTo>
                  <a:cubicBezTo>
                    <a:pt x="2435" y="5237"/>
                    <a:pt x="1768" y="4870"/>
                    <a:pt x="1168" y="4370"/>
                  </a:cubicBezTo>
                  <a:lnTo>
                    <a:pt x="1234" y="4270"/>
                  </a:lnTo>
                  <a:cubicBezTo>
                    <a:pt x="934" y="2869"/>
                    <a:pt x="767" y="1468"/>
                    <a:pt x="734" y="33"/>
                  </a:cubicBezTo>
                  <a:cubicBezTo>
                    <a:pt x="501" y="33"/>
                    <a:pt x="234" y="0"/>
                    <a:pt x="0" y="0"/>
                  </a:cubicBezTo>
                  <a:close/>
                </a:path>
              </a:pathLst>
            </a:cu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644;p69"/>
            <p:cNvSpPr/>
            <p:nvPr/>
          </p:nvSpPr>
          <p:spPr>
            <a:xfrm>
              <a:off x="6133637" y="3137036"/>
              <a:ext cx="98817" cy="260153"/>
            </a:xfrm>
            <a:custGeom>
              <a:avLst/>
              <a:gdLst/>
              <a:ahLst/>
              <a:cxnLst/>
              <a:rect l="l" t="t" r="r" b="b"/>
              <a:pathLst>
                <a:path w="3637" h="9575" extrusionOk="0">
                  <a:moveTo>
                    <a:pt x="468" y="1"/>
                  </a:moveTo>
                  <a:lnTo>
                    <a:pt x="1" y="68"/>
                  </a:lnTo>
                  <a:cubicBezTo>
                    <a:pt x="167" y="2036"/>
                    <a:pt x="401" y="4004"/>
                    <a:pt x="668" y="5939"/>
                  </a:cubicBezTo>
                  <a:lnTo>
                    <a:pt x="1001" y="6939"/>
                  </a:lnTo>
                  <a:lnTo>
                    <a:pt x="1869" y="9574"/>
                  </a:lnTo>
                  <a:lnTo>
                    <a:pt x="3637" y="9574"/>
                  </a:lnTo>
                  <a:lnTo>
                    <a:pt x="4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645;p69"/>
            <p:cNvSpPr/>
            <p:nvPr/>
          </p:nvSpPr>
          <p:spPr>
            <a:xfrm>
              <a:off x="5872615" y="2025919"/>
              <a:ext cx="50781" cy="55291"/>
            </a:xfrm>
            <a:custGeom>
              <a:avLst/>
              <a:gdLst/>
              <a:ahLst/>
              <a:cxnLst/>
              <a:rect l="l" t="t" r="r" b="b"/>
              <a:pathLst>
                <a:path w="1869" h="2035" extrusionOk="0">
                  <a:moveTo>
                    <a:pt x="868" y="0"/>
                  </a:moveTo>
                  <a:cubicBezTo>
                    <a:pt x="868" y="0"/>
                    <a:pt x="868" y="33"/>
                    <a:pt x="868" y="33"/>
                  </a:cubicBezTo>
                  <a:lnTo>
                    <a:pt x="801" y="67"/>
                  </a:lnTo>
                  <a:cubicBezTo>
                    <a:pt x="568" y="400"/>
                    <a:pt x="268" y="734"/>
                    <a:pt x="1" y="1067"/>
                  </a:cubicBezTo>
                  <a:cubicBezTo>
                    <a:pt x="67" y="1368"/>
                    <a:pt x="168" y="1635"/>
                    <a:pt x="234" y="1935"/>
                  </a:cubicBezTo>
                  <a:cubicBezTo>
                    <a:pt x="534" y="2035"/>
                    <a:pt x="835" y="2035"/>
                    <a:pt x="1135" y="2035"/>
                  </a:cubicBezTo>
                  <a:lnTo>
                    <a:pt x="1402" y="2001"/>
                  </a:lnTo>
                  <a:cubicBezTo>
                    <a:pt x="1535" y="1701"/>
                    <a:pt x="1702" y="1401"/>
                    <a:pt x="1869" y="1101"/>
                  </a:cubicBezTo>
                  <a:cubicBezTo>
                    <a:pt x="1602" y="734"/>
                    <a:pt x="1268" y="400"/>
                    <a:pt x="935" y="100"/>
                  </a:cubicBezTo>
                  <a:cubicBezTo>
                    <a:pt x="935" y="100"/>
                    <a:pt x="935" y="100"/>
                    <a:pt x="935" y="67"/>
                  </a:cubicBezTo>
                  <a:cubicBezTo>
                    <a:pt x="901" y="67"/>
                    <a:pt x="901" y="33"/>
                    <a:pt x="8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646;p69"/>
            <p:cNvSpPr/>
            <p:nvPr/>
          </p:nvSpPr>
          <p:spPr>
            <a:xfrm>
              <a:off x="5910680" y="2007769"/>
              <a:ext cx="50781" cy="184919"/>
            </a:xfrm>
            <a:custGeom>
              <a:avLst/>
              <a:gdLst/>
              <a:ahLst/>
              <a:cxnLst/>
              <a:rect l="l" t="t" r="r" b="b"/>
              <a:pathLst>
                <a:path w="1869" h="6806" extrusionOk="0">
                  <a:moveTo>
                    <a:pt x="1869" y="1"/>
                  </a:moveTo>
                  <a:lnTo>
                    <a:pt x="1869" y="1"/>
                  </a:lnTo>
                  <a:cubicBezTo>
                    <a:pt x="1569" y="535"/>
                    <a:pt x="1235" y="1035"/>
                    <a:pt x="901" y="1535"/>
                  </a:cubicBezTo>
                  <a:cubicBezTo>
                    <a:pt x="835" y="1669"/>
                    <a:pt x="735" y="1836"/>
                    <a:pt x="601" y="1969"/>
                  </a:cubicBezTo>
                  <a:cubicBezTo>
                    <a:pt x="568" y="1902"/>
                    <a:pt x="501" y="1836"/>
                    <a:pt x="468" y="1769"/>
                  </a:cubicBezTo>
                  <a:cubicBezTo>
                    <a:pt x="301" y="2069"/>
                    <a:pt x="134" y="2369"/>
                    <a:pt x="1" y="2669"/>
                  </a:cubicBezTo>
                  <a:cubicBezTo>
                    <a:pt x="67" y="3036"/>
                    <a:pt x="134" y="3403"/>
                    <a:pt x="168" y="3770"/>
                  </a:cubicBezTo>
                  <a:cubicBezTo>
                    <a:pt x="234" y="4371"/>
                    <a:pt x="268" y="4971"/>
                    <a:pt x="301" y="5572"/>
                  </a:cubicBezTo>
                  <a:cubicBezTo>
                    <a:pt x="334" y="5972"/>
                    <a:pt x="334" y="6405"/>
                    <a:pt x="368" y="6806"/>
                  </a:cubicBezTo>
                  <a:lnTo>
                    <a:pt x="468" y="6806"/>
                  </a:lnTo>
                  <a:cubicBezTo>
                    <a:pt x="534" y="6772"/>
                    <a:pt x="601" y="6772"/>
                    <a:pt x="668" y="6772"/>
                  </a:cubicBezTo>
                  <a:cubicBezTo>
                    <a:pt x="868" y="4471"/>
                    <a:pt x="1268" y="2236"/>
                    <a:pt x="18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647;p69"/>
            <p:cNvSpPr/>
            <p:nvPr/>
          </p:nvSpPr>
          <p:spPr>
            <a:xfrm>
              <a:off x="5698618" y="3397162"/>
              <a:ext cx="506639" cy="63469"/>
            </a:xfrm>
            <a:custGeom>
              <a:avLst/>
              <a:gdLst/>
              <a:ahLst/>
              <a:cxnLst/>
              <a:rect l="l" t="t" r="r" b="b"/>
              <a:pathLst>
                <a:path w="18647" h="2336" extrusionOk="0">
                  <a:moveTo>
                    <a:pt x="0" y="0"/>
                  </a:moveTo>
                  <a:lnTo>
                    <a:pt x="0" y="1602"/>
                  </a:lnTo>
                  <a:lnTo>
                    <a:pt x="234" y="2336"/>
                  </a:lnTo>
                  <a:lnTo>
                    <a:pt x="18647" y="2336"/>
                  </a:lnTo>
                  <a:lnTo>
                    <a:pt x="17880"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648;p69"/>
            <p:cNvSpPr/>
            <p:nvPr/>
          </p:nvSpPr>
          <p:spPr>
            <a:xfrm>
              <a:off x="5899812" y="3329182"/>
              <a:ext cx="246541" cy="68007"/>
            </a:xfrm>
            <a:custGeom>
              <a:avLst/>
              <a:gdLst/>
              <a:ahLst/>
              <a:cxnLst/>
              <a:rect l="l" t="t" r="r" b="b"/>
              <a:pathLst>
                <a:path w="9074" h="2503" extrusionOk="0">
                  <a:moveTo>
                    <a:pt x="9074" y="1"/>
                  </a:moveTo>
                  <a:lnTo>
                    <a:pt x="9074" y="1"/>
                  </a:lnTo>
                  <a:cubicBezTo>
                    <a:pt x="8379" y="170"/>
                    <a:pt x="7675" y="254"/>
                    <a:pt x="6977" y="254"/>
                  </a:cubicBezTo>
                  <a:cubicBezTo>
                    <a:pt x="6435" y="254"/>
                    <a:pt x="5896" y="203"/>
                    <a:pt x="5371" y="101"/>
                  </a:cubicBezTo>
                  <a:lnTo>
                    <a:pt x="5338" y="101"/>
                  </a:lnTo>
                  <a:cubicBezTo>
                    <a:pt x="5134" y="67"/>
                    <a:pt x="4928" y="51"/>
                    <a:pt x="4720" y="51"/>
                  </a:cubicBezTo>
                  <a:cubicBezTo>
                    <a:pt x="3908" y="51"/>
                    <a:pt x="3079" y="296"/>
                    <a:pt x="2335" y="668"/>
                  </a:cubicBezTo>
                  <a:cubicBezTo>
                    <a:pt x="1468" y="1135"/>
                    <a:pt x="701" y="1802"/>
                    <a:pt x="0" y="2502"/>
                  </a:cubicBezTo>
                  <a:lnTo>
                    <a:pt x="9040" y="2502"/>
                  </a:lnTo>
                  <a:cubicBezTo>
                    <a:pt x="9040" y="1669"/>
                    <a:pt x="9040" y="835"/>
                    <a:pt x="90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649;p69"/>
            <p:cNvSpPr/>
            <p:nvPr/>
          </p:nvSpPr>
          <p:spPr>
            <a:xfrm>
              <a:off x="5808276" y="2150059"/>
              <a:ext cx="17253" cy="61676"/>
            </a:xfrm>
            <a:custGeom>
              <a:avLst/>
              <a:gdLst/>
              <a:ahLst/>
              <a:cxnLst/>
              <a:rect l="l" t="t" r="r" b="b"/>
              <a:pathLst>
                <a:path w="635" h="2270" extrusionOk="0">
                  <a:moveTo>
                    <a:pt x="67" y="1"/>
                  </a:moveTo>
                  <a:lnTo>
                    <a:pt x="0" y="34"/>
                  </a:lnTo>
                  <a:cubicBezTo>
                    <a:pt x="67" y="768"/>
                    <a:pt x="67" y="1535"/>
                    <a:pt x="0" y="2269"/>
                  </a:cubicBezTo>
                  <a:cubicBezTo>
                    <a:pt x="234" y="2236"/>
                    <a:pt x="434" y="2203"/>
                    <a:pt x="634" y="2169"/>
                  </a:cubicBezTo>
                  <a:lnTo>
                    <a:pt x="601" y="2102"/>
                  </a:lnTo>
                  <a:cubicBezTo>
                    <a:pt x="567" y="1569"/>
                    <a:pt x="434" y="1035"/>
                    <a:pt x="267" y="535"/>
                  </a:cubicBezTo>
                  <a:cubicBezTo>
                    <a:pt x="201" y="335"/>
                    <a:pt x="134" y="168"/>
                    <a:pt x="6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650;p69"/>
            <p:cNvSpPr/>
            <p:nvPr/>
          </p:nvSpPr>
          <p:spPr>
            <a:xfrm>
              <a:off x="5607979" y="3232213"/>
              <a:ext cx="230239" cy="628116"/>
            </a:xfrm>
            <a:custGeom>
              <a:avLst/>
              <a:gdLst/>
              <a:ahLst/>
              <a:cxnLst/>
              <a:rect l="l" t="t" r="r" b="b"/>
              <a:pathLst>
                <a:path w="8474" h="23118" extrusionOk="0">
                  <a:moveTo>
                    <a:pt x="0" y="0"/>
                  </a:moveTo>
                  <a:lnTo>
                    <a:pt x="0" y="3036"/>
                  </a:lnTo>
                  <a:lnTo>
                    <a:pt x="6705" y="23117"/>
                  </a:lnTo>
                  <a:lnTo>
                    <a:pt x="8473" y="23117"/>
                  </a:lnTo>
                  <a:lnTo>
                    <a:pt x="6905" y="18347"/>
                  </a:lnTo>
                  <a:lnTo>
                    <a:pt x="6238" y="18347"/>
                  </a:lnTo>
                  <a:lnTo>
                    <a:pt x="6238" y="16412"/>
                  </a:lnTo>
                  <a:lnTo>
                    <a:pt x="3570" y="8407"/>
                  </a:lnTo>
                  <a:lnTo>
                    <a:pt x="3336" y="8407"/>
                  </a:lnTo>
                  <a:lnTo>
                    <a:pt x="3336" y="7673"/>
                  </a:lnTo>
                  <a:lnTo>
                    <a:pt x="80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651;p69"/>
            <p:cNvSpPr/>
            <p:nvPr/>
          </p:nvSpPr>
          <p:spPr>
            <a:xfrm>
              <a:off x="5847238" y="2078466"/>
              <a:ext cx="73441" cy="126911"/>
            </a:xfrm>
            <a:custGeom>
              <a:avLst/>
              <a:gdLst/>
              <a:ahLst/>
              <a:cxnLst/>
              <a:rect l="l" t="t" r="r" b="b"/>
              <a:pathLst>
                <a:path w="2703" h="4671" extrusionOk="0">
                  <a:moveTo>
                    <a:pt x="1168" y="1"/>
                  </a:moveTo>
                  <a:cubicBezTo>
                    <a:pt x="501" y="1402"/>
                    <a:pt x="67" y="3136"/>
                    <a:pt x="1" y="4671"/>
                  </a:cubicBezTo>
                  <a:cubicBezTo>
                    <a:pt x="901" y="4504"/>
                    <a:pt x="1802" y="4371"/>
                    <a:pt x="2703" y="4204"/>
                  </a:cubicBezTo>
                  <a:cubicBezTo>
                    <a:pt x="2669" y="3803"/>
                    <a:pt x="2669" y="3370"/>
                    <a:pt x="2636" y="2970"/>
                  </a:cubicBezTo>
                  <a:cubicBezTo>
                    <a:pt x="2603" y="2369"/>
                    <a:pt x="2569" y="1769"/>
                    <a:pt x="2503" y="1168"/>
                  </a:cubicBezTo>
                  <a:cubicBezTo>
                    <a:pt x="2469" y="801"/>
                    <a:pt x="2402" y="434"/>
                    <a:pt x="2336" y="67"/>
                  </a:cubicBezTo>
                  <a:lnTo>
                    <a:pt x="2069" y="101"/>
                  </a:lnTo>
                  <a:cubicBezTo>
                    <a:pt x="1769" y="101"/>
                    <a:pt x="1468" y="101"/>
                    <a:pt x="11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652;p69"/>
            <p:cNvSpPr/>
            <p:nvPr/>
          </p:nvSpPr>
          <p:spPr>
            <a:xfrm>
              <a:off x="6295869" y="3730673"/>
              <a:ext cx="80695" cy="97921"/>
            </a:xfrm>
            <a:custGeom>
              <a:avLst/>
              <a:gdLst/>
              <a:ahLst/>
              <a:cxnLst/>
              <a:rect l="l" t="t" r="r" b="b"/>
              <a:pathLst>
                <a:path w="2970" h="3604" extrusionOk="0">
                  <a:moveTo>
                    <a:pt x="1" y="1"/>
                  </a:moveTo>
                  <a:lnTo>
                    <a:pt x="1201" y="3604"/>
                  </a:lnTo>
                  <a:lnTo>
                    <a:pt x="2969" y="3604"/>
                  </a:lnTo>
                  <a:lnTo>
                    <a:pt x="17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653;p69"/>
            <p:cNvSpPr/>
            <p:nvPr/>
          </p:nvSpPr>
          <p:spPr>
            <a:xfrm>
              <a:off x="6205230" y="3460604"/>
              <a:ext cx="117863" cy="206655"/>
            </a:xfrm>
            <a:custGeom>
              <a:avLst/>
              <a:gdLst/>
              <a:ahLst/>
              <a:cxnLst/>
              <a:rect l="l" t="t" r="r" b="b"/>
              <a:pathLst>
                <a:path w="4338" h="7606" extrusionOk="0">
                  <a:moveTo>
                    <a:pt x="1" y="1"/>
                  </a:moveTo>
                  <a:lnTo>
                    <a:pt x="2536" y="7606"/>
                  </a:lnTo>
                  <a:lnTo>
                    <a:pt x="4337" y="7606"/>
                  </a:lnTo>
                  <a:lnTo>
                    <a:pt x="18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654;p69"/>
            <p:cNvSpPr/>
            <p:nvPr/>
          </p:nvSpPr>
          <p:spPr>
            <a:xfrm>
              <a:off x="5777465" y="3678127"/>
              <a:ext cx="18150" cy="52574"/>
            </a:xfrm>
            <a:custGeom>
              <a:avLst/>
              <a:gdLst/>
              <a:ahLst/>
              <a:cxnLst/>
              <a:rect l="l" t="t" r="r" b="b"/>
              <a:pathLst>
                <a:path w="668" h="1935" extrusionOk="0">
                  <a:moveTo>
                    <a:pt x="0" y="0"/>
                  </a:moveTo>
                  <a:lnTo>
                    <a:pt x="0" y="1935"/>
                  </a:lnTo>
                  <a:lnTo>
                    <a:pt x="667" y="1935"/>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655;p69"/>
            <p:cNvSpPr/>
            <p:nvPr/>
          </p:nvSpPr>
          <p:spPr>
            <a:xfrm>
              <a:off x="5845445" y="2308677"/>
              <a:ext cx="87922" cy="147750"/>
            </a:xfrm>
            <a:custGeom>
              <a:avLst/>
              <a:gdLst/>
              <a:ahLst/>
              <a:cxnLst/>
              <a:rect l="l" t="t" r="r" b="b"/>
              <a:pathLst>
                <a:path w="3236" h="5438" extrusionOk="0">
                  <a:moveTo>
                    <a:pt x="0" y="0"/>
                  </a:moveTo>
                  <a:cubicBezTo>
                    <a:pt x="33" y="1435"/>
                    <a:pt x="200" y="2836"/>
                    <a:pt x="500" y="4237"/>
                  </a:cubicBezTo>
                  <a:lnTo>
                    <a:pt x="434" y="4337"/>
                  </a:lnTo>
                  <a:cubicBezTo>
                    <a:pt x="1034" y="4837"/>
                    <a:pt x="1701" y="5204"/>
                    <a:pt x="2435" y="5438"/>
                  </a:cubicBezTo>
                  <a:cubicBezTo>
                    <a:pt x="2769" y="4937"/>
                    <a:pt x="3002" y="4404"/>
                    <a:pt x="3136" y="3837"/>
                  </a:cubicBezTo>
                  <a:lnTo>
                    <a:pt x="3236" y="3803"/>
                  </a:lnTo>
                  <a:cubicBezTo>
                    <a:pt x="3036" y="2602"/>
                    <a:pt x="2869" y="1401"/>
                    <a:pt x="2702" y="201"/>
                  </a:cubicBezTo>
                  <a:cubicBezTo>
                    <a:pt x="2702" y="201"/>
                    <a:pt x="2702" y="201"/>
                    <a:pt x="2702" y="167"/>
                  </a:cubicBezTo>
                  <a:lnTo>
                    <a:pt x="2702" y="134"/>
                  </a:lnTo>
                  <a:cubicBezTo>
                    <a:pt x="2268" y="134"/>
                    <a:pt x="1801" y="101"/>
                    <a:pt x="1368" y="101"/>
                  </a:cubicBezTo>
                  <a:cubicBezTo>
                    <a:pt x="901" y="67"/>
                    <a:pt x="467" y="3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656;p69"/>
            <p:cNvSpPr/>
            <p:nvPr/>
          </p:nvSpPr>
          <p:spPr>
            <a:xfrm>
              <a:off x="5875332" y="1932563"/>
              <a:ext cx="103355" cy="93383"/>
            </a:xfrm>
            <a:custGeom>
              <a:avLst/>
              <a:gdLst/>
              <a:ahLst/>
              <a:cxnLst/>
              <a:rect l="l" t="t" r="r" b="b"/>
              <a:pathLst>
                <a:path w="3804" h="3437" extrusionOk="0">
                  <a:moveTo>
                    <a:pt x="3804" y="0"/>
                  </a:moveTo>
                  <a:lnTo>
                    <a:pt x="3036" y="34"/>
                  </a:lnTo>
                  <a:cubicBezTo>
                    <a:pt x="2336" y="601"/>
                    <a:pt x="1602" y="1201"/>
                    <a:pt x="701" y="1335"/>
                  </a:cubicBezTo>
                  <a:cubicBezTo>
                    <a:pt x="605" y="1348"/>
                    <a:pt x="508" y="1356"/>
                    <a:pt x="414" y="1356"/>
                  </a:cubicBezTo>
                  <a:cubicBezTo>
                    <a:pt x="280" y="1356"/>
                    <a:pt x="151" y="1340"/>
                    <a:pt x="34" y="1301"/>
                  </a:cubicBezTo>
                  <a:lnTo>
                    <a:pt x="1" y="1368"/>
                  </a:lnTo>
                  <a:cubicBezTo>
                    <a:pt x="1" y="1568"/>
                    <a:pt x="34" y="1768"/>
                    <a:pt x="1" y="1968"/>
                  </a:cubicBezTo>
                  <a:cubicBezTo>
                    <a:pt x="1" y="2035"/>
                    <a:pt x="1" y="2102"/>
                    <a:pt x="1" y="2168"/>
                  </a:cubicBezTo>
                  <a:cubicBezTo>
                    <a:pt x="101" y="2502"/>
                    <a:pt x="334" y="2802"/>
                    <a:pt x="535" y="3102"/>
                  </a:cubicBezTo>
                  <a:cubicBezTo>
                    <a:pt x="601" y="3203"/>
                    <a:pt x="701" y="3336"/>
                    <a:pt x="768" y="3436"/>
                  </a:cubicBezTo>
                  <a:cubicBezTo>
                    <a:pt x="1702" y="2369"/>
                    <a:pt x="2703" y="1401"/>
                    <a:pt x="3804" y="534"/>
                  </a:cubicBezTo>
                  <a:cubicBezTo>
                    <a:pt x="3804" y="334"/>
                    <a:pt x="3804" y="167"/>
                    <a:pt x="3804" y="0"/>
                  </a:cubicBezTo>
                  <a:close/>
                </a:path>
              </a:pathLst>
            </a:custGeom>
            <a:solidFill>
              <a:srgbClr val="AD6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657;p69"/>
            <p:cNvSpPr/>
            <p:nvPr/>
          </p:nvSpPr>
          <p:spPr>
            <a:xfrm>
              <a:off x="5559942" y="3168771"/>
              <a:ext cx="48064" cy="145930"/>
            </a:xfrm>
            <a:custGeom>
              <a:avLst/>
              <a:gdLst/>
              <a:ahLst/>
              <a:cxnLst/>
              <a:rect l="l" t="t" r="r" b="b"/>
              <a:pathLst>
                <a:path w="1769" h="5371" extrusionOk="0">
                  <a:moveTo>
                    <a:pt x="1" y="0"/>
                  </a:moveTo>
                  <a:lnTo>
                    <a:pt x="1768" y="5371"/>
                  </a:lnTo>
                  <a:lnTo>
                    <a:pt x="1768" y="2335"/>
                  </a:lnTo>
                  <a:lnTo>
                    <a:pt x="1768"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658;p69"/>
            <p:cNvSpPr/>
            <p:nvPr/>
          </p:nvSpPr>
          <p:spPr>
            <a:xfrm>
              <a:off x="5918831" y="2098409"/>
              <a:ext cx="216654" cy="270369"/>
            </a:xfrm>
            <a:custGeom>
              <a:avLst/>
              <a:gdLst/>
              <a:ahLst/>
              <a:cxnLst/>
              <a:rect l="l" t="t" r="r" b="b"/>
              <a:pathLst>
                <a:path w="7974" h="9951" extrusionOk="0">
                  <a:moveTo>
                    <a:pt x="7973" y="1"/>
                  </a:moveTo>
                  <a:lnTo>
                    <a:pt x="7973" y="1"/>
                  </a:lnTo>
                  <a:cubicBezTo>
                    <a:pt x="7506" y="1702"/>
                    <a:pt x="6939" y="3336"/>
                    <a:pt x="6372" y="5004"/>
                  </a:cubicBezTo>
                  <a:cubicBezTo>
                    <a:pt x="6172" y="5571"/>
                    <a:pt x="5972" y="6138"/>
                    <a:pt x="5705" y="6639"/>
                  </a:cubicBezTo>
                  <a:cubicBezTo>
                    <a:pt x="5538" y="7039"/>
                    <a:pt x="5271" y="7406"/>
                    <a:pt x="4871" y="7506"/>
                  </a:cubicBezTo>
                  <a:lnTo>
                    <a:pt x="4771" y="7506"/>
                  </a:lnTo>
                  <a:cubicBezTo>
                    <a:pt x="4104" y="7573"/>
                    <a:pt x="3437" y="7639"/>
                    <a:pt x="2736" y="7706"/>
                  </a:cubicBezTo>
                  <a:cubicBezTo>
                    <a:pt x="1902" y="7806"/>
                    <a:pt x="1068" y="7873"/>
                    <a:pt x="234" y="7873"/>
                  </a:cubicBezTo>
                  <a:lnTo>
                    <a:pt x="1" y="7873"/>
                  </a:lnTo>
                  <a:lnTo>
                    <a:pt x="1" y="7906"/>
                  </a:lnTo>
                  <a:cubicBezTo>
                    <a:pt x="1" y="7940"/>
                    <a:pt x="1" y="7940"/>
                    <a:pt x="1" y="7940"/>
                  </a:cubicBezTo>
                  <a:cubicBezTo>
                    <a:pt x="2096" y="9253"/>
                    <a:pt x="4542" y="9950"/>
                    <a:pt x="7010" y="9950"/>
                  </a:cubicBezTo>
                  <a:cubicBezTo>
                    <a:pt x="7176" y="9950"/>
                    <a:pt x="7341" y="9947"/>
                    <a:pt x="7506" y="9941"/>
                  </a:cubicBezTo>
                  <a:cubicBezTo>
                    <a:pt x="7440" y="9741"/>
                    <a:pt x="7373" y="9507"/>
                    <a:pt x="7306" y="9307"/>
                  </a:cubicBezTo>
                  <a:cubicBezTo>
                    <a:pt x="7206" y="8807"/>
                    <a:pt x="7206" y="8273"/>
                    <a:pt x="7206" y="7739"/>
                  </a:cubicBezTo>
                  <a:cubicBezTo>
                    <a:pt x="7306" y="5138"/>
                    <a:pt x="7973" y="2602"/>
                    <a:pt x="797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659;p69"/>
            <p:cNvSpPr/>
            <p:nvPr/>
          </p:nvSpPr>
          <p:spPr>
            <a:xfrm>
              <a:off x="5695901" y="1992364"/>
              <a:ext cx="450451" cy="320878"/>
            </a:xfrm>
            <a:custGeom>
              <a:avLst/>
              <a:gdLst/>
              <a:ahLst/>
              <a:cxnLst/>
              <a:rect l="l" t="t" r="r" b="b"/>
              <a:pathLst>
                <a:path w="16579" h="11810" extrusionOk="0">
                  <a:moveTo>
                    <a:pt x="14144" y="1"/>
                  </a:moveTo>
                  <a:lnTo>
                    <a:pt x="14144" y="68"/>
                  </a:lnTo>
                  <a:cubicBezTo>
                    <a:pt x="13476" y="101"/>
                    <a:pt x="12876" y="601"/>
                    <a:pt x="12509" y="1168"/>
                  </a:cubicBezTo>
                  <a:cubicBezTo>
                    <a:pt x="12142" y="1769"/>
                    <a:pt x="11942" y="2436"/>
                    <a:pt x="11775" y="3103"/>
                  </a:cubicBezTo>
                  <a:cubicBezTo>
                    <a:pt x="11375" y="4471"/>
                    <a:pt x="10908" y="5872"/>
                    <a:pt x="10274" y="7139"/>
                  </a:cubicBezTo>
                  <a:lnTo>
                    <a:pt x="10241" y="7306"/>
                  </a:lnTo>
                  <a:cubicBezTo>
                    <a:pt x="10241" y="7306"/>
                    <a:pt x="10207" y="7273"/>
                    <a:pt x="10207" y="7273"/>
                  </a:cubicBezTo>
                  <a:cubicBezTo>
                    <a:pt x="10042" y="7249"/>
                    <a:pt x="9861" y="7226"/>
                    <a:pt x="9686" y="7226"/>
                  </a:cubicBezTo>
                  <a:cubicBezTo>
                    <a:pt x="9613" y="7226"/>
                    <a:pt x="9542" y="7230"/>
                    <a:pt x="9474" y="7239"/>
                  </a:cubicBezTo>
                  <a:cubicBezTo>
                    <a:pt x="9173" y="7239"/>
                    <a:pt x="8873" y="7273"/>
                    <a:pt x="8573" y="7339"/>
                  </a:cubicBezTo>
                  <a:cubicBezTo>
                    <a:pt x="8506" y="7339"/>
                    <a:pt x="8439" y="7339"/>
                    <a:pt x="8373" y="7373"/>
                  </a:cubicBezTo>
                  <a:lnTo>
                    <a:pt x="8273" y="7373"/>
                  </a:lnTo>
                  <a:cubicBezTo>
                    <a:pt x="7372" y="7540"/>
                    <a:pt x="6471" y="7673"/>
                    <a:pt x="5571" y="7840"/>
                  </a:cubicBezTo>
                  <a:cubicBezTo>
                    <a:pt x="5437" y="7873"/>
                    <a:pt x="5337" y="7873"/>
                    <a:pt x="5204" y="7906"/>
                  </a:cubicBezTo>
                  <a:cubicBezTo>
                    <a:pt x="5070" y="7906"/>
                    <a:pt x="4904" y="7940"/>
                    <a:pt x="4770" y="7973"/>
                  </a:cubicBezTo>
                  <a:cubicBezTo>
                    <a:pt x="4570" y="8007"/>
                    <a:pt x="4370" y="8040"/>
                    <a:pt x="4136" y="8073"/>
                  </a:cubicBezTo>
                  <a:cubicBezTo>
                    <a:pt x="2936" y="8273"/>
                    <a:pt x="1701" y="8474"/>
                    <a:pt x="467" y="8707"/>
                  </a:cubicBezTo>
                  <a:cubicBezTo>
                    <a:pt x="300" y="8707"/>
                    <a:pt x="167" y="8740"/>
                    <a:pt x="0" y="8774"/>
                  </a:cubicBezTo>
                  <a:lnTo>
                    <a:pt x="33" y="8840"/>
                  </a:lnTo>
                  <a:cubicBezTo>
                    <a:pt x="33" y="9007"/>
                    <a:pt x="33" y="9174"/>
                    <a:pt x="67" y="9341"/>
                  </a:cubicBezTo>
                  <a:cubicBezTo>
                    <a:pt x="100" y="9875"/>
                    <a:pt x="200" y="10375"/>
                    <a:pt x="300" y="10875"/>
                  </a:cubicBezTo>
                  <a:cubicBezTo>
                    <a:pt x="334" y="11042"/>
                    <a:pt x="367" y="11175"/>
                    <a:pt x="400" y="11309"/>
                  </a:cubicBezTo>
                  <a:cubicBezTo>
                    <a:pt x="1434" y="11376"/>
                    <a:pt x="2435" y="11442"/>
                    <a:pt x="3469" y="11509"/>
                  </a:cubicBezTo>
                  <a:cubicBezTo>
                    <a:pt x="3903" y="11542"/>
                    <a:pt x="4337" y="11576"/>
                    <a:pt x="4770" y="11609"/>
                  </a:cubicBezTo>
                  <a:cubicBezTo>
                    <a:pt x="5004" y="11609"/>
                    <a:pt x="5271" y="11642"/>
                    <a:pt x="5504" y="11642"/>
                  </a:cubicBezTo>
                  <a:cubicBezTo>
                    <a:pt x="5971" y="11676"/>
                    <a:pt x="6405" y="11709"/>
                    <a:pt x="6872" y="11743"/>
                  </a:cubicBezTo>
                  <a:cubicBezTo>
                    <a:pt x="7305" y="11743"/>
                    <a:pt x="7772" y="11776"/>
                    <a:pt x="8206" y="11776"/>
                  </a:cubicBezTo>
                  <a:cubicBezTo>
                    <a:pt x="8273" y="11809"/>
                    <a:pt x="8373" y="11809"/>
                    <a:pt x="8439" y="11809"/>
                  </a:cubicBezTo>
                  <a:cubicBezTo>
                    <a:pt x="9273" y="11776"/>
                    <a:pt x="10107" y="11709"/>
                    <a:pt x="10941" y="11609"/>
                  </a:cubicBezTo>
                  <a:cubicBezTo>
                    <a:pt x="11642" y="11542"/>
                    <a:pt x="12309" y="11476"/>
                    <a:pt x="12976" y="11409"/>
                  </a:cubicBezTo>
                  <a:lnTo>
                    <a:pt x="13076" y="11409"/>
                  </a:lnTo>
                  <a:cubicBezTo>
                    <a:pt x="13476" y="11309"/>
                    <a:pt x="13743" y="10942"/>
                    <a:pt x="13910" y="10542"/>
                  </a:cubicBezTo>
                  <a:cubicBezTo>
                    <a:pt x="14177" y="10041"/>
                    <a:pt x="14377" y="9474"/>
                    <a:pt x="14577" y="8907"/>
                  </a:cubicBezTo>
                  <a:cubicBezTo>
                    <a:pt x="15144" y="7239"/>
                    <a:pt x="15711" y="5605"/>
                    <a:pt x="16178" y="3904"/>
                  </a:cubicBezTo>
                  <a:cubicBezTo>
                    <a:pt x="16312" y="3403"/>
                    <a:pt x="16445" y="2870"/>
                    <a:pt x="16545" y="2336"/>
                  </a:cubicBezTo>
                  <a:lnTo>
                    <a:pt x="16512" y="2336"/>
                  </a:lnTo>
                  <a:cubicBezTo>
                    <a:pt x="16579" y="1802"/>
                    <a:pt x="16412" y="1235"/>
                    <a:pt x="16045" y="868"/>
                  </a:cubicBezTo>
                  <a:cubicBezTo>
                    <a:pt x="15578" y="334"/>
                    <a:pt x="14844" y="168"/>
                    <a:pt x="14144"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660;p69"/>
            <p:cNvSpPr/>
            <p:nvPr/>
          </p:nvSpPr>
          <p:spPr>
            <a:xfrm>
              <a:off x="6184390" y="3397162"/>
              <a:ext cx="69827" cy="63469"/>
            </a:xfrm>
            <a:custGeom>
              <a:avLst/>
              <a:gdLst/>
              <a:ahLst/>
              <a:cxnLst/>
              <a:rect l="l" t="t" r="r" b="b"/>
              <a:pathLst>
                <a:path w="2570" h="2336" extrusionOk="0">
                  <a:moveTo>
                    <a:pt x="1" y="0"/>
                  </a:moveTo>
                  <a:lnTo>
                    <a:pt x="768" y="2336"/>
                  </a:lnTo>
                  <a:lnTo>
                    <a:pt x="2569" y="2336"/>
                  </a:lnTo>
                  <a:lnTo>
                    <a:pt x="1769"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661;p69"/>
            <p:cNvSpPr/>
            <p:nvPr/>
          </p:nvSpPr>
          <p:spPr>
            <a:xfrm>
              <a:off x="5812813" y="1771227"/>
              <a:ext cx="184919" cy="198205"/>
            </a:xfrm>
            <a:custGeom>
              <a:avLst/>
              <a:gdLst/>
              <a:ahLst/>
              <a:cxnLst/>
              <a:rect l="l" t="t" r="r" b="b"/>
              <a:pathLst>
                <a:path w="6806" h="7295" extrusionOk="0">
                  <a:moveTo>
                    <a:pt x="3669" y="1"/>
                  </a:moveTo>
                  <a:cubicBezTo>
                    <a:pt x="2869" y="501"/>
                    <a:pt x="1902" y="801"/>
                    <a:pt x="934" y="835"/>
                  </a:cubicBezTo>
                  <a:cubicBezTo>
                    <a:pt x="667" y="835"/>
                    <a:pt x="400" y="835"/>
                    <a:pt x="134" y="768"/>
                  </a:cubicBezTo>
                  <a:lnTo>
                    <a:pt x="134" y="801"/>
                  </a:lnTo>
                  <a:cubicBezTo>
                    <a:pt x="0" y="1769"/>
                    <a:pt x="167" y="2703"/>
                    <a:pt x="434" y="3637"/>
                  </a:cubicBezTo>
                  <a:cubicBezTo>
                    <a:pt x="701" y="4537"/>
                    <a:pt x="1068" y="5438"/>
                    <a:pt x="1468" y="6305"/>
                  </a:cubicBezTo>
                  <a:cubicBezTo>
                    <a:pt x="1635" y="6605"/>
                    <a:pt x="1801" y="6939"/>
                    <a:pt x="2102" y="7139"/>
                  </a:cubicBezTo>
                  <a:cubicBezTo>
                    <a:pt x="2168" y="7172"/>
                    <a:pt x="2235" y="7206"/>
                    <a:pt x="2335" y="7239"/>
                  </a:cubicBezTo>
                  <a:cubicBezTo>
                    <a:pt x="2452" y="7278"/>
                    <a:pt x="2581" y="7294"/>
                    <a:pt x="2715" y="7294"/>
                  </a:cubicBezTo>
                  <a:cubicBezTo>
                    <a:pt x="2809" y="7294"/>
                    <a:pt x="2906" y="7286"/>
                    <a:pt x="3002" y="7273"/>
                  </a:cubicBezTo>
                  <a:cubicBezTo>
                    <a:pt x="3903" y="7139"/>
                    <a:pt x="4637" y="6539"/>
                    <a:pt x="5337" y="5972"/>
                  </a:cubicBezTo>
                  <a:lnTo>
                    <a:pt x="6105" y="5938"/>
                  </a:lnTo>
                  <a:cubicBezTo>
                    <a:pt x="6071" y="5605"/>
                    <a:pt x="6071" y="5238"/>
                    <a:pt x="6071" y="4904"/>
                  </a:cubicBezTo>
                  <a:cubicBezTo>
                    <a:pt x="6071" y="4737"/>
                    <a:pt x="6038" y="4537"/>
                    <a:pt x="6105" y="4370"/>
                  </a:cubicBezTo>
                  <a:cubicBezTo>
                    <a:pt x="6138" y="4337"/>
                    <a:pt x="6138" y="4304"/>
                    <a:pt x="6171" y="4270"/>
                  </a:cubicBezTo>
                  <a:cubicBezTo>
                    <a:pt x="6205" y="4204"/>
                    <a:pt x="6271" y="4137"/>
                    <a:pt x="6305" y="4104"/>
                  </a:cubicBezTo>
                  <a:cubicBezTo>
                    <a:pt x="6638" y="3603"/>
                    <a:pt x="6805" y="2969"/>
                    <a:pt x="6738" y="2369"/>
                  </a:cubicBezTo>
                  <a:cubicBezTo>
                    <a:pt x="6738" y="2269"/>
                    <a:pt x="6738" y="2136"/>
                    <a:pt x="6672" y="2035"/>
                  </a:cubicBezTo>
                  <a:cubicBezTo>
                    <a:pt x="6605" y="1935"/>
                    <a:pt x="6505" y="1869"/>
                    <a:pt x="6405" y="1835"/>
                  </a:cubicBezTo>
                  <a:cubicBezTo>
                    <a:pt x="6205" y="1835"/>
                    <a:pt x="6071" y="2002"/>
                    <a:pt x="5971" y="2136"/>
                  </a:cubicBezTo>
                  <a:cubicBezTo>
                    <a:pt x="5804" y="2336"/>
                    <a:pt x="5671" y="2536"/>
                    <a:pt x="5504" y="2736"/>
                  </a:cubicBezTo>
                  <a:cubicBezTo>
                    <a:pt x="5404" y="2836"/>
                    <a:pt x="5337" y="2969"/>
                    <a:pt x="5204" y="3036"/>
                  </a:cubicBezTo>
                  <a:cubicBezTo>
                    <a:pt x="5157" y="3060"/>
                    <a:pt x="5110" y="3083"/>
                    <a:pt x="5062" y="3083"/>
                  </a:cubicBezTo>
                  <a:cubicBezTo>
                    <a:pt x="5043" y="3083"/>
                    <a:pt x="5023" y="3079"/>
                    <a:pt x="5004" y="3070"/>
                  </a:cubicBezTo>
                  <a:cubicBezTo>
                    <a:pt x="4937" y="3036"/>
                    <a:pt x="4904" y="3003"/>
                    <a:pt x="4904" y="2936"/>
                  </a:cubicBezTo>
                  <a:cubicBezTo>
                    <a:pt x="4737" y="2502"/>
                    <a:pt x="4670" y="2035"/>
                    <a:pt x="4603" y="1568"/>
                  </a:cubicBezTo>
                  <a:cubicBezTo>
                    <a:pt x="4537" y="1101"/>
                    <a:pt x="4403" y="634"/>
                    <a:pt x="4103" y="268"/>
                  </a:cubicBezTo>
                  <a:cubicBezTo>
                    <a:pt x="4003" y="134"/>
                    <a:pt x="3870" y="1"/>
                    <a:pt x="3669" y="1"/>
                  </a:cubicBezTo>
                  <a:close/>
                </a:path>
              </a:pathLst>
            </a:custGeom>
            <a:solidFill>
              <a:srgbClr val="AD6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662;p69"/>
            <p:cNvSpPr/>
            <p:nvPr/>
          </p:nvSpPr>
          <p:spPr>
            <a:xfrm>
              <a:off x="5777465" y="3667231"/>
              <a:ext cx="518431" cy="63469"/>
            </a:xfrm>
            <a:custGeom>
              <a:avLst/>
              <a:gdLst/>
              <a:ahLst/>
              <a:cxnLst/>
              <a:rect l="l" t="t" r="r" b="b"/>
              <a:pathLst>
                <a:path w="19081" h="2336" extrusionOk="0">
                  <a:moveTo>
                    <a:pt x="0" y="1"/>
                  </a:moveTo>
                  <a:lnTo>
                    <a:pt x="0" y="401"/>
                  </a:lnTo>
                  <a:lnTo>
                    <a:pt x="667" y="2336"/>
                  </a:lnTo>
                  <a:lnTo>
                    <a:pt x="19081" y="2336"/>
                  </a:lnTo>
                  <a:lnTo>
                    <a:pt x="18280"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663;p69"/>
            <p:cNvSpPr/>
            <p:nvPr/>
          </p:nvSpPr>
          <p:spPr>
            <a:xfrm>
              <a:off x="5528235" y="2229803"/>
              <a:ext cx="175844" cy="74093"/>
            </a:xfrm>
            <a:custGeom>
              <a:avLst/>
              <a:gdLst/>
              <a:ahLst/>
              <a:cxnLst/>
              <a:rect l="l" t="t" r="r" b="b"/>
              <a:pathLst>
                <a:path w="6472" h="2727" extrusionOk="0">
                  <a:moveTo>
                    <a:pt x="2078" y="0"/>
                  </a:moveTo>
                  <a:cubicBezTo>
                    <a:pt x="2042" y="0"/>
                    <a:pt x="2005" y="1"/>
                    <a:pt x="1968" y="1"/>
                  </a:cubicBezTo>
                  <a:cubicBezTo>
                    <a:pt x="2235" y="302"/>
                    <a:pt x="2535" y="568"/>
                    <a:pt x="2869" y="769"/>
                  </a:cubicBezTo>
                  <a:lnTo>
                    <a:pt x="2835" y="1002"/>
                  </a:lnTo>
                  <a:cubicBezTo>
                    <a:pt x="2702" y="991"/>
                    <a:pt x="2569" y="985"/>
                    <a:pt x="2435" y="985"/>
                  </a:cubicBezTo>
                  <a:cubicBezTo>
                    <a:pt x="1770" y="985"/>
                    <a:pt x="1112" y="1124"/>
                    <a:pt x="500" y="1402"/>
                  </a:cubicBezTo>
                  <a:cubicBezTo>
                    <a:pt x="367" y="1469"/>
                    <a:pt x="234" y="1536"/>
                    <a:pt x="133" y="1636"/>
                  </a:cubicBezTo>
                  <a:cubicBezTo>
                    <a:pt x="0" y="1869"/>
                    <a:pt x="133" y="2170"/>
                    <a:pt x="334" y="2336"/>
                  </a:cubicBezTo>
                  <a:cubicBezTo>
                    <a:pt x="534" y="2503"/>
                    <a:pt x="767" y="2537"/>
                    <a:pt x="1034" y="2570"/>
                  </a:cubicBezTo>
                  <a:cubicBezTo>
                    <a:pt x="1639" y="2674"/>
                    <a:pt x="2256" y="2726"/>
                    <a:pt x="2871" y="2726"/>
                  </a:cubicBezTo>
                  <a:cubicBezTo>
                    <a:pt x="3239" y="2726"/>
                    <a:pt x="3607" y="2708"/>
                    <a:pt x="3970" y="2670"/>
                  </a:cubicBezTo>
                  <a:cubicBezTo>
                    <a:pt x="4837" y="2570"/>
                    <a:pt x="5671" y="2403"/>
                    <a:pt x="6471" y="2136"/>
                  </a:cubicBezTo>
                  <a:cubicBezTo>
                    <a:pt x="6371" y="1636"/>
                    <a:pt x="6271" y="1136"/>
                    <a:pt x="6238" y="602"/>
                  </a:cubicBezTo>
                  <a:cubicBezTo>
                    <a:pt x="4840" y="602"/>
                    <a:pt x="3474" y="0"/>
                    <a:pt x="2078" y="0"/>
                  </a:cubicBezTo>
                  <a:close/>
                </a:path>
              </a:pathLst>
            </a:custGeom>
            <a:solidFill>
              <a:srgbClr val="AD6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664;p69"/>
            <p:cNvSpPr/>
            <p:nvPr/>
          </p:nvSpPr>
          <p:spPr>
            <a:xfrm>
              <a:off x="5777465" y="1694065"/>
              <a:ext cx="242900" cy="193206"/>
            </a:xfrm>
            <a:custGeom>
              <a:avLst/>
              <a:gdLst/>
              <a:ahLst/>
              <a:cxnLst/>
              <a:rect l="l" t="t" r="r" b="b"/>
              <a:pathLst>
                <a:path w="8940" h="7111" extrusionOk="0">
                  <a:moveTo>
                    <a:pt x="5584" y="1"/>
                  </a:moveTo>
                  <a:cubicBezTo>
                    <a:pt x="5371" y="1"/>
                    <a:pt x="5154" y="26"/>
                    <a:pt x="4937" y="72"/>
                  </a:cubicBezTo>
                  <a:cubicBezTo>
                    <a:pt x="4470" y="205"/>
                    <a:pt x="4070" y="372"/>
                    <a:pt x="3603" y="506"/>
                  </a:cubicBezTo>
                  <a:cubicBezTo>
                    <a:pt x="3215" y="625"/>
                    <a:pt x="2800" y="744"/>
                    <a:pt x="2407" y="744"/>
                  </a:cubicBezTo>
                  <a:cubicBezTo>
                    <a:pt x="2360" y="744"/>
                    <a:pt x="2314" y="743"/>
                    <a:pt x="2269" y="739"/>
                  </a:cubicBezTo>
                  <a:cubicBezTo>
                    <a:pt x="2002" y="739"/>
                    <a:pt x="1735" y="672"/>
                    <a:pt x="1468" y="672"/>
                  </a:cubicBezTo>
                  <a:cubicBezTo>
                    <a:pt x="1410" y="664"/>
                    <a:pt x="1347" y="660"/>
                    <a:pt x="1283" y="660"/>
                  </a:cubicBezTo>
                  <a:cubicBezTo>
                    <a:pt x="1091" y="660"/>
                    <a:pt x="884" y="697"/>
                    <a:pt x="734" y="773"/>
                  </a:cubicBezTo>
                  <a:cubicBezTo>
                    <a:pt x="567" y="873"/>
                    <a:pt x="467" y="1006"/>
                    <a:pt x="367" y="1139"/>
                  </a:cubicBezTo>
                  <a:cubicBezTo>
                    <a:pt x="100" y="1473"/>
                    <a:pt x="0" y="1940"/>
                    <a:pt x="100" y="2340"/>
                  </a:cubicBezTo>
                  <a:cubicBezTo>
                    <a:pt x="167" y="2741"/>
                    <a:pt x="434" y="3141"/>
                    <a:pt x="767" y="3374"/>
                  </a:cubicBezTo>
                  <a:cubicBezTo>
                    <a:pt x="968" y="3508"/>
                    <a:pt x="1201" y="3575"/>
                    <a:pt x="1435" y="3608"/>
                  </a:cubicBezTo>
                  <a:cubicBezTo>
                    <a:pt x="1701" y="3675"/>
                    <a:pt x="1968" y="3675"/>
                    <a:pt x="2235" y="3675"/>
                  </a:cubicBezTo>
                  <a:cubicBezTo>
                    <a:pt x="3203" y="3641"/>
                    <a:pt x="4170" y="3341"/>
                    <a:pt x="4970" y="2841"/>
                  </a:cubicBezTo>
                  <a:cubicBezTo>
                    <a:pt x="5171" y="2841"/>
                    <a:pt x="5304" y="2974"/>
                    <a:pt x="5437" y="3108"/>
                  </a:cubicBezTo>
                  <a:cubicBezTo>
                    <a:pt x="5704" y="3474"/>
                    <a:pt x="5838" y="3941"/>
                    <a:pt x="5904" y="4408"/>
                  </a:cubicBezTo>
                  <a:cubicBezTo>
                    <a:pt x="6005" y="4875"/>
                    <a:pt x="6038" y="5342"/>
                    <a:pt x="6205" y="5776"/>
                  </a:cubicBezTo>
                  <a:cubicBezTo>
                    <a:pt x="6205" y="5809"/>
                    <a:pt x="6238" y="5876"/>
                    <a:pt x="6305" y="5910"/>
                  </a:cubicBezTo>
                  <a:cubicBezTo>
                    <a:pt x="6324" y="5919"/>
                    <a:pt x="6344" y="5923"/>
                    <a:pt x="6363" y="5923"/>
                  </a:cubicBezTo>
                  <a:cubicBezTo>
                    <a:pt x="6411" y="5923"/>
                    <a:pt x="6458" y="5900"/>
                    <a:pt x="6505" y="5876"/>
                  </a:cubicBezTo>
                  <a:cubicBezTo>
                    <a:pt x="6638" y="5809"/>
                    <a:pt x="6738" y="5676"/>
                    <a:pt x="6805" y="5543"/>
                  </a:cubicBezTo>
                  <a:cubicBezTo>
                    <a:pt x="6972" y="5376"/>
                    <a:pt x="7105" y="5176"/>
                    <a:pt x="7272" y="4976"/>
                  </a:cubicBezTo>
                  <a:cubicBezTo>
                    <a:pt x="7372" y="4842"/>
                    <a:pt x="7506" y="4675"/>
                    <a:pt x="7706" y="4675"/>
                  </a:cubicBezTo>
                  <a:cubicBezTo>
                    <a:pt x="7806" y="4709"/>
                    <a:pt x="7906" y="4775"/>
                    <a:pt x="7973" y="4875"/>
                  </a:cubicBezTo>
                  <a:cubicBezTo>
                    <a:pt x="8039" y="4976"/>
                    <a:pt x="8039" y="5109"/>
                    <a:pt x="8039" y="5209"/>
                  </a:cubicBezTo>
                  <a:cubicBezTo>
                    <a:pt x="8106" y="5809"/>
                    <a:pt x="7939" y="6443"/>
                    <a:pt x="7606" y="6944"/>
                  </a:cubicBezTo>
                  <a:cubicBezTo>
                    <a:pt x="7572" y="6977"/>
                    <a:pt x="7506" y="7044"/>
                    <a:pt x="7472" y="7110"/>
                  </a:cubicBezTo>
                  <a:lnTo>
                    <a:pt x="7506" y="7110"/>
                  </a:lnTo>
                  <a:cubicBezTo>
                    <a:pt x="8006" y="6910"/>
                    <a:pt x="8506" y="6577"/>
                    <a:pt x="8706" y="6076"/>
                  </a:cubicBezTo>
                  <a:cubicBezTo>
                    <a:pt x="8940" y="5543"/>
                    <a:pt x="8807" y="4976"/>
                    <a:pt x="8740" y="4408"/>
                  </a:cubicBezTo>
                  <a:cubicBezTo>
                    <a:pt x="8706" y="3975"/>
                    <a:pt x="8673" y="3508"/>
                    <a:pt x="8706" y="3074"/>
                  </a:cubicBezTo>
                  <a:cubicBezTo>
                    <a:pt x="8773" y="2440"/>
                    <a:pt x="8907" y="1773"/>
                    <a:pt x="8640" y="1173"/>
                  </a:cubicBezTo>
                  <a:cubicBezTo>
                    <a:pt x="8573" y="973"/>
                    <a:pt x="8440" y="806"/>
                    <a:pt x="8239" y="773"/>
                  </a:cubicBezTo>
                  <a:cubicBezTo>
                    <a:pt x="8195" y="764"/>
                    <a:pt x="8153" y="759"/>
                    <a:pt x="8111" y="759"/>
                  </a:cubicBezTo>
                  <a:cubicBezTo>
                    <a:pt x="7999" y="759"/>
                    <a:pt x="7895" y="790"/>
                    <a:pt x="7772" y="839"/>
                  </a:cubicBezTo>
                  <a:cubicBezTo>
                    <a:pt x="7606" y="906"/>
                    <a:pt x="7406" y="1006"/>
                    <a:pt x="7239" y="1106"/>
                  </a:cubicBezTo>
                  <a:lnTo>
                    <a:pt x="7239" y="1073"/>
                  </a:lnTo>
                  <a:cubicBezTo>
                    <a:pt x="7139" y="639"/>
                    <a:pt x="6738" y="272"/>
                    <a:pt x="6305" y="105"/>
                  </a:cubicBezTo>
                  <a:cubicBezTo>
                    <a:pt x="6072" y="34"/>
                    <a:pt x="5830" y="1"/>
                    <a:pt x="55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665;p69"/>
            <p:cNvSpPr/>
            <p:nvPr/>
          </p:nvSpPr>
          <p:spPr>
            <a:xfrm>
              <a:off x="5698618" y="3440661"/>
              <a:ext cx="6358" cy="19970"/>
            </a:xfrm>
            <a:custGeom>
              <a:avLst/>
              <a:gdLst/>
              <a:ahLst/>
              <a:cxnLst/>
              <a:rect l="l" t="t" r="r" b="b"/>
              <a:pathLst>
                <a:path w="234" h="735" extrusionOk="0">
                  <a:moveTo>
                    <a:pt x="0" y="1"/>
                  </a:moveTo>
                  <a:lnTo>
                    <a:pt x="0" y="735"/>
                  </a:lnTo>
                  <a:lnTo>
                    <a:pt x="234" y="735"/>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666;p69"/>
            <p:cNvSpPr/>
            <p:nvPr/>
          </p:nvSpPr>
          <p:spPr>
            <a:xfrm>
              <a:off x="5896198" y="1946148"/>
              <a:ext cx="85205" cy="115119"/>
            </a:xfrm>
            <a:custGeom>
              <a:avLst/>
              <a:gdLst/>
              <a:ahLst/>
              <a:cxnLst/>
              <a:rect l="l" t="t" r="r" b="b"/>
              <a:pathLst>
                <a:path w="3136" h="4237" extrusionOk="0">
                  <a:moveTo>
                    <a:pt x="3069" y="1"/>
                  </a:moveTo>
                  <a:cubicBezTo>
                    <a:pt x="3069" y="1"/>
                    <a:pt x="3069" y="34"/>
                    <a:pt x="3036" y="34"/>
                  </a:cubicBezTo>
                  <a:cubicBezTo>
                    <a:pt x="1935" y="901"/>
                    <a:pt x="934" y="1869"/>
                    <a:pt x="0" y="2936"/>
                  </a:cubicBezTo>
                  <a:cubicBezTo>
                    <a:pt x="33" y="2969"/>
                    <a:pt x="33" y="3003"/>
                    <a:pt x="67" y="3003"/>
                  </a:cubicBezTo>
                  <a:cubicBezTo>
                    <a:pt x="67" y="3036"/>
                    <a:pt x="67" y="3036"/>
                    <a:pt x="67" y="3036"/>
                  </a:cubicBezTo>
                  <a:cubicBezTo>
                    <a:pt x="400" y="3336"/>
                    <a:pt x="734" y="3670"/>
                    <a:pt x="1001" y="4037"/>
                  </a:cubicBezTo>
                  <a:cubicBezTo>
                    <a:pt x="1034" y="4104"/>
                    <a:pt x="1101" y="4170"/>
                    <a:pt x="1134" y="4237"/>
                  </a:cubicBezTo>
                  <a:cubicBezTo>
                    <a:pt x="1268" y="4104"/>
                    <a:pt x="1368" y="3937"/>
                    <a:pt x="1434" y="3803"/>
                  </a:cubicBezTo>
                  <a:cubicBezTo>
                    <a:pt x="1768" y="3303"/>
                    <a:pt x="2102" y="2803"/>
                    <a:pt x="2402" y="2269"/>
                  </a:cubicBezTo>
                  <a:cubicBezTo>
                    <a:pt x="2535" y="1802"/>
                    <a:pt x="2669" y="1302"/>
                    <a:pt x="2835" y="835"/>
                  </a:cubicBezTo>
                  <a:cubicBezTo>
                    <a:pt x="2902" y="601"/>
                    <a:pt x="3002" y="334"/>
                    <a:pt x="3102" y="134"/>
                  </a:cubicBezTo>
                  <a:lnTo>
                    <a:pt x="3136" y="101"/>
                  </a:lnTo>
                  <a:cubicBezTo>
                    <a:pt x="3136" y="67"/>
                    <a:pt x="3136" y="67"/>
                    <a:pt x="3102" y="67"/>
                  </a:cubicBezTo>
                  <a:lnTo>
                    <a:pt x="30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667;p69"/>
            <p:cNvSpPr/>
            <p:nvPr/>
          </p:nvSpPr>
          <p:spPr>
            <a:xfrm>
              <a:off x="6323066" y="3667231"/>
              <a:ext cx="94280" cy="63469"/>
            </a:xfrm>
            <a:custGeom>
              <a:avLst/>
              <a:gdLst/>
              <a:ahLst/>
              <a:cxnLst/>
              <a:rect l="l" t="t" r="r" b="b"/>
              <a:pathLst>
                <a:path w="3470" h="2336" extrusionOk="0">
                  <a:moveTo>
                    <a:pt x="0" y="1"/>
                  </a:moveTo>
                  <a:lnTo>
                    <a:pt x="767" y="2336"/>
                  </a:lnTo>
                  <a:lnTo>
                    <a:pt x="3469" y="2336"/>
                  </a:lnTo>
                  <a:lnTo>
                    <a:pt x="3469"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668;p69"/>
            <p:cNvSpPr/>
            <p:nvPr/>
          </p:nvSpPr>
          <p:spPr>
            <a:xfrm>
              <a:off x="6274106" y="3667231"/>
              <a:ext cx="69827" cy="63469"/>
            </a:xfrm>
            <a:custGeom>
              <a:avLst/>
              <a:gdLst/>
              <a:ahLst/>
              <a:cxnLst/>
              <a:rect l="l" t="t" r="r" b="b"/>
              <a:pathLst>
                <a:path w="2570" h="2336" extrusionOk="0">
                  <a:moveTo>
                    <a:pt x="1" y="1"/>
                  </a:moveTo>
                  <a:lnTo>
                    <a:pt x="802" y="2336"/>
                  </a:lnTo>
                  <a:lnTo>
                    <a:pt x="2569" y="2336"/>
                  </a:lnTo>
                  <a:lnTo>
                    <a:pt x="1802"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669;p69"/>
            <p:cNvSpPr/>
            <p:nvPr/>
          </p:nvSpPr>
          <p:spPr>
            <a:xfrm>
              <a:off x="5836370" y="2029533"/>
              <a:ext cx="42630" cy="177665"/>
            </a:xfrm>
            <a:custGeom>
              <a:avLst/>
              <a:gdLst/>
              <a:ahLst/>
              <a:cxnLst/>
              <a:rect l="l" t="t" r="r" b="b"/>
              <a:pathLst>
                <a:path w="1569" h="6539" extrusionOk="0">
                  <a:moveTo>
                    <a:pt x="868" y="0"/>
                  </a:moveTo>
                  <a:cubicBezTo>
                    <a:pt x="301" y="2102"/>
                    <a:pt x="0" y="4270"/>
                    <a:pt x="34" y="6472"/>
                  </a:cubicBezTo>
                  <a:lnTo>
                    <a:pt x="34" y="6538"/>
                  </a:lnTo>
                  <a:cubicBezTo>
                    <a:pt x="167" y="6505"/>
                    <a:pt x="267" y="6505"/>
                    <a:pt x="401" y="6472"/>
                  </a:cubicBezTo>
                  <a:cubicBezTo>
                    <a:pt x="467" y="4937"/>
                    <a:pt x="901" y="3203"/>
                    <a:pt x="1568" y="1802"/>
                  </a:cubicBezTo>
                  <a:cubicBezTo>
                    <a:pt x="1502" y="1502"/>
                    <a:pt x="1401" y="1235"/>
                    <a:pt x="1335" y="934"/>
                  </a:cubicBezTo>
                  <a:cubicBezTo>
                    <a:pt x="1268" y="1001"/>
                    <a:pt x="1168" y="1101"/>
                    <a:pt x="1101" y="1168"/>
                  </a:cubicBezTo>
                  <a:cubicBezTo>
                    <a:pt x="934" y="801"/>
                    <a:pt x="934" y="401"/>
                    <a:pt x="9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670;p69"/>
            <p:cNvSpPr/>
            <p:nvPr/>
          </p:nvSpPr>
          <p:spPr>
            <a:xfrm>
              <a:off x="5559942" y="3168771"/>
              <a:ext cx="48064" cy="691558"/>
            </a:xfrm>
            <a:custGeom>
              <a:avLst/>
              <a:gdLst/>
              <a:ahLst/>
              <a:cxnLst/>
              <a:rect l="l" t="t" r="r" b="b"/>
              <a:pathLst>
                <a:path w="1769" h="25453" extrusionOk="0">
                  <a:moveTo>
                    <a:pt x="1" y="0"/>
                  </a:moveTo>
                  <a:lnTo>
                    <a:pt x="1" y="25452"/>
                  </a:lnTo>
                  <a:lnTo>
                    <a:pt x="1768" y="25452"/>
                  </a:lnTo>
                  <a:lnTo>
                    <a:pt x="1768" y="5371"/>
                  </a:lnTo>
                  <a:lnTo>
                    <a:pt x="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671;p69"/>
            <p:cNvSpPr/>
            <p:nvPr/>
          </p:nvSpPr>
          <p:spPr>
            <a:xfrm>
              <a:off x="5928802" y="1948865"/>
              <a:ext cx="99741" cy="242927"/>
            </a:xfrm>
            <a:custGeom>
              <a:avLst/>
              <a:gdLst/>
              <a:ahLst/>
              <a:cxnLst/>
              <a:rect l="l" t="t" r="r" b="b"/>
              <a:pathLst>
                <a:path w="3671" h="8941" extrusionOk="0">
                  <a:moveTo>
                    <a:pt x="1936" y="1"/>
                  </a:moveTo>
                  <a:lnTo>
                    <a:pt x="1902" y="34"/>
                  </a:lnTo>
                  <a:cubicBezTo>
                    <a:pt x="1802" y="234"/>
                    <a:pt x="1702" y="501"/>
                    <a:pt x="1635" y="735"/>
                  </a:cubicBezTo>
                  <a:cubicBezTo>
                    <a:pt x="1469" y="1202"/>
                    <a:pt x="1335" y="1702"/>
                    <a:pt x="1202" y="2169"/>
                  </a:cubicBezTo>
                  <a:cubicBezTo>
                    <a:pt x="601" y="4404"/>
                    <a:pt x="201" y="6639"/>
                    <a:pt x="1" y="8940"/>
                  </a:cubicBezTo>
                  <a:cubicBezTo>
                    <a:pt x="301" y="8874"/>
                    <a:pt x="601" y="8840"/>
                    <a:pt x="902" y="8840"/>
                  </a:cubicBezTo>
                  <a:lnTo>
                    <a:pt x="902" y="8740"/>
                  </a:lnTo>
                  <a:cubicBezTo>
                    <a:pt x="1302" y="7106"/>
                    <a:pt x="1902" y="5538"/>
                    <a:pt x="2770" y="4070"/>
                  </a:cubicBezTo>
                  <a:cubicBezTo>
                    <a:pt x="2803" y="4037"/>
                    <a:pt x="2803" y="3970"/>
                    <a:pt x="2803" y="3903"/>
                  </a:cubicBezTo>
                  <a:cubicBezTo>
                    <a:pt x="2803" y="3870"/>
                    <a:pt x="2770" y="3803"/>
                    <a:pt x="2770" y="3770"/>
                  </a:cubicBezTo>
                  <a:cubicBezTo>
                    <a:pt x="2569" y="3436"/>
                    <a:pt x="2369" y="3103"/>
                    <a:pt x="2169" y="2769"/>
                  </a:cubicBezTo>
                  <a:lnTo>
                    <a:pt x="2169" y="2769"/>
                  </a:lnTo>
                  <a:cubicBezTo>
                    <a:pt x="2403" y="2836"/>
                    <a:pt x="2669" y="2936"/>
                    <a:pt x="2903" y="3003"/>
                  </a:cubicBezTo>
                  <a:cubicBezTo>
                    <a:pt x="2925" y="3003"/>
                    <a:pt x="2962" y="3018"/>
                    <a:pt x="2994" y="3018"/>
                  </a:cubicBezTo>
                  <a:cubicBezTo>
                    <a:pt x="3010" y="3018"/>
                    <a:pt x="3025" y="3014"/>
                    <a:pt x="3036" y="3003"/>
                  </a:cubicBezTo>
                  <a:cubicBezTo>
                    <a:pt x="3070" y="2969"/>
                    <a:pt x="3070" y="2936"/>
                    <a:pt x="3103" y="2903"/>
                  </a:cubicBezTo>
                  <a:cubicBezTo>
                    <a:pt x="3270" y="2469"/>
                    <a:pt x="3437" y="2035"/>
                    <a:pt x="3603" y="1602"/>
                  </a:cubicBezTo>
                  <a:cubicBezTo>
                    <a:pt x="3637" y="1535"/>
                    <a:pt x="3670" y="1502"/>
                    <a:pt x="3637" y="1435"/>
                  </a:cubicBezTo>
                  <a:cubicBezTo>
                    <a:pt x="3637" y="1368"/>
                    <a:pt x="3603" y="1335"/>
                    <a:pt x="3537" y="1268"/>
                  </a:cubicBezTo>
                  <a:cubicBezTo>
                    <a:pt x="3403" y="1101"/>
                    <a:pt x="3237" y="968"/>
                    <a:pt x="3070" y="835"/>
                  </a:cubicBezTo>
                  <a:cubicBezTo>
                    <a:pt x="2736" y="501"/>
                    <a:pt x="2336" y="234"/>
                    <a:pt x="19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strips(up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left)">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 calcmode="lin" valueType="num">
                                      <p:cBhvr additive="base">
                                        <p:cTn id="17" dur="500"/>
                                        <p:tgtEl>
                                          <p:spTgt spid="15">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15">
                                            <p:txEl>
                                              <p:pRg st="1" end="1"/>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anim calcmode="lin" valueType="num">
                                      <p:cBhvr additive="base">
                                        <p:cTn id="21" dur="500"/>
                                        <p:tgtEl>
                                          <p:spTgt spid="15">
                                            <p:txEl>
                                              <p:pRg st="2" end="2"/>
                                            </p:txEl>
                                          </p:spTgt>
                                        </p:tgtEl>
                                        <p:attrNameLst>
                                          <p:attrName>ppt_y</p:attrName>
                                        </p:attrNameLst>
                                      </p:cBhvr>
                                      <p:tavLst>
                                        <p:tav tm="0">
                                          <p:val>
                                            <p:strVal val="#ppt_y+#ppt_h*1.125000"/>
                                          </p:val>
                                        </p:tav>
                                        <p:tav tm="100000">
                                          <p:val>
                                            <p:strVal val="#ppt_y"/>
                                          </p:val>
                                        </p:tav>
                                      </p:tavLst>
                                    </p:anim>
                                    <p:animEffect transition="in" filter="wipe(up)">
                                      <p:cBhvr>
                                        <p:cTn id="22" dur="500"/>
                                        <p:tgtEl>
                                          <p:spTgt spid="15">
                                            <p:txEl>
                                              <p:pRg st="2" end="2"/>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 calcmode="lin" valueType="num">
                                      <p:cBhvr additive="base">
                                        <p:cTn id="25" dur="500"/>
                                        <p:tgtEl>
                                          <p:spTgt spid="15">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15">
                                            <p:txEl>
                                              <p:pRg st="3" end="3"/>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15">
                                            <p:txEl>
                                              <p:pRg st="4" end="4"/>
                                            </p:txEl>
                                          </p:spTgt>
                                        </p:tgtEl>
                                        <p:attrNameLst>
                                          <p:attrName>style.visibility</p:attrName>
                                        </p:attrNameLst>
                                      </p:cBhvr>
                                      <p:to>
                                        <p:strVal val="visible"/>
                                      </p:to>
                                    </p:set>
                                    <p:anim calcmode="lin" valueType="num">
                                      <p:cBhvr additive="base">
                                        <p:cTn id="29" dur="500"/>
                                        <p:tgtEl>
                                          <p:spTgt spid="15">
                                            <p:txEl>
                                              <p:pRg st="4" end="4"/>
                                            </p:txEl>
                                          </p:spTgt>
                                        </p:tgtEl>
                                        <p:attrNameLst>
                                          <p:attrName>ppt_y</p:attrName>
                                        </p:attrNameLst>
                                      </p:cBhvr>
                                      <p:tavLst>
                                        <p:tav tm="0">
                                          <p:val>
                                            <p:strVal val="#ppt_y+#ppt_h*1.125000"/>
                                          </p:val>
                                        </p:tav>
                                        <p:tav tm="100000">
                                          <p:val>
                                            <p:strVal val="#ppt_y"/>
                                          </p:val>
                                        </p:tav>
                                      </p:tavLst>
                                    </p:anim>
                                    <p:animEffect transition="in" filter="wipe(up)">
                                      <p:cBhvr>
                                        <p:cTn id="30" dur="500"/>
                                        <p:tgtEl>
                                          <p:spTgt spid="15">
                                            <p:txEl>
                                              <p:pRg st="4" end="4"/>
                                            </p:txEl>
                                          </p:spTgt>
                                        </p:tgtEl>
                                      </p:cBhvr>
                                    </p:animEffect>
                                  </p:childTnLst>
                                </p:cTn>
                              </p:par>
                              <p:par>
                                <p:cTn id="31" presetID="12" presetClass="entr" presetSubtype="4" fill="hold" nodeType="withEffect">
                                  <p:stCondLst>
                                    <p:cond delay="0"/>
                                  </p:stCondLst>
                                  <p:childTnLst>
                                    <p:set>
                                      <p:cBhvr>
                                        <p:cTn id="32" dur="1" fill="hold">
                                          <p:stCondLst>
                                            <p:cond delay="0"/>
                                          </p:stCondLst>
                                        </p:cTn>
                                        <p:tgtEl>
                                          <p:spTgt spid="15">
                                            <p:txEl>
                                              <p:pRg st="5" end="5"/>
                                            </p:txEl>
                                          </p:spTgt>
                                        </p:tgtEl>
                                        <p:attrNameLst>
                                          <p:attrName>style.visibility</p:attrName>
                                        </p:attrNameLst>
                                      </p:cBhvr>
                                      <p:to>
                                        <p:strVal val="visible"/>
                                      </p:to>
                                    </p:set>
                                    <p:anim calcmode="lin" valueType="num">
                                      <p:cBhvr additive="base">
                                        <p:cTn id="33" dur="500"/>
                                        <p:tgtEl>
                                          <p:spTgt spid="15">
                                            <p:txEl>
                                              <p:pRg st="5" end="5"/>
                                            </p:txEl>
                                          </p:spTgt>
                                        </p:tgtEl>
                                        <p:attrNameLst>
                                          <p:attrName>ppt_y</p:attrName>
                                        </p:attrNameLst>
                                      </p:cBhvr>
                                      <p:tavLst>
                                        <p:tav tm="0">
                                          <p:val>
                                            <p:strVal val="#ppt_y+#ppt_h*1.125000"/>
                                          </p:val>
                                        </p:tav>
                                        <p:tav tm="100000">
                                          <p:val>
                                            <p:strVal val="#ppt_y"/>
                                          </p:val>
                                        </p:tav>
                                      </p:tavLst>
                                    </p:anim>
                                    <p:animEffect transition="in" filter="wipe(up)">
                                      <p:cBhvr>
                                        <p:cTn id="34" dur="500"/>
                                        <p:tgtEl>
                                          <p:spTgt spid="15">
                                            <p:txEl>
                                              <p:pRg st="5" end="5"/>
                                            </p:txEl>
                                          </p:spTgt>
                                        </p:tgtEl>
                                      </p:cBhvr>
                                    </p:animEffect>
                                  </p:childTnLst>
                                </p:cTn>
                              </p:par>
                              <p:par>
                                <p:cTn id="35" presetID="12" presetClass="entr" presetSubtype="4" fill="hold" nodeType="withEffect">
                                  <p:stCondLst>
                                    <p:cond delay="0"/>
                                  </p:stCondLst>
                                  <p:childTnLst>
                                    <p:set>
                                      <p:cBhvr>
                                        <p:cTn id="36" dur="1" fill="hold">
                                          <p:stCondLst>
                                            <p:cond delay="0"/>
                                          </p:stCondLst>
                                        </p:cTn>
                                        <p:tgtEl>
                                          <p:spTgt spid="15">
                                            <p:txEl>
                                              <p:pRg st="6" end="6"/>
                                            </p:txEl>
                                          </p:spTgt>
                                        </p:tgtEl>
                                        <p:attrNameLst>
                                          <p:attrName>style.visibility</p:attrName>
                                        </p:attrNameLst>
                                      </p:cBhvr>
                                      <p:to>
                                        <p:strVal val="visible"/>
                                      </p:to>
                                    </p:set>
                                    <p:anim calcmode="lin" valueType="num">
                                      <p:cBhvr additive="base">
                                        <p:cTn id="37" dur="500"/>
                                        <p:tgtEl>
                                          <p:spTgt spid="15">
                                            <p:txEl>
                                              <p:pRg st="6" end="6"/>
                                            </p:txEl>
                                          </p:spTgt>
                                        </p:tgtEl>
                                        <p:attrNameLst>
                                          <p:attrName>ppt_y</p:attrName>
                                        </p:attrNameLst>
                                      </p:cBhvr>
                                      <p:tavLst>
                                        <p:tav tm="0">
                                          <p:val>
                                            <p:strVal val="#ppt_y+#ppt_h*1.125000"/>
                                          </p:val>
                                        </p:tav>
                                        <p:tav tm="100000">
                                          <p:val>
                                            <p:strVal val="#ppt_y"/>
                                          </p:val>
                                        </p:tav>
                                      </p:tavLst>
                                    </p:anim>
                                    <p:animEffect transition="in" filter="wipe(up)">
                                      <p:cBhvr>
                                        <p:cTn id="38" dur="500"/>
                                        <p:tgtEl>
                                          <p:spTgt spid="15">
                                            <p:txEl>
                                              <p:pRg st="6" end="6"/>
                                            </p:txEl>
                                          </p:spTgt>
                                        </p:tgtEl>
                                      </p:cBhvr>
                                    </p:animEffect>
                                  </p:childTnLst>
                                </p:cTn>
                              </p:par>
                              <p:par>
                                <p:cTn id="39" presetID="12" presetClass="entr" presetSubtype="4" fill="hold" nodeType="withEffect">
                                  <p:stCondLst>
                                    <p:cond delay="0"/>
                                  </p:stCondLst>
                                  <p:childTnLst>
                                    <p:set>
                                      <p:cBhvr>
                                        <p:cTn id="40" dur="1" fill="hold">
                                          <p:stCondLst>
                                            <p:cond delay="0"/>
                                          </p:stCondLst>
                                        </p:cTn>
                                        <p:tgtEl>
                                          <p:spTgt spid="15">
                                            <p:txEl>
                                              <p:pRg st="7" end="7"/>
                                            </p:txEl>
                                          </p:spTgt>
                                        </p:tgtEl>
                                        <p:attrNameLst>
                                          <p:attrName>style.visibility</p:attrName>
                                        </p:attrNameLst>
                                      </p:cBhvr>
                                      <p:to>
                                        <p:strVal val="visible"/>
                                      </p:to>
                                    </p:set>
                                    <p:anim calcmode="lin" valueType="num">
                                      <p:cBhvr additive="base">
                                        <p:cTn id="41" dur="500"/>
                                        <p:tgtEl>
                                          <p:spTgt spid="15">
                                            <p:txEl>
                                              <p:pRg st="7" end="7"/>
                                            </p:txEl>
                                          </p:spTgt>
                                        </p:tgtEl>
                                        <p:attrNameLst>
                                          <p:attrName>ppt_y</p:attrName>
                                        </p:attrNameLst>
                                      </p:cBhvr>
                                      <p:tavLst>
                                        <p:tav tm="0">
                                          <p:val>
                                            <p:strVal val="#ppt_y+#ppt_h*1.125000"/>
                                          </p:val>
                                        </p:tav>
                                        <p:tav tm="100000">
                                          <p:val>
                                            <p:strVal val="#ppt_y"/>
                                          </p:val>
                                        </p:tav>
                                      </p:tavLst>
                                    </p:anim>
                                    <p:animEffect transition="in" filter="wipe(up)">
                                      <p:cBhvr>
                                        <p:cTn id="42" dur="500"/>
                                        <p:tgtEl>
                                          <p:spTgt spid="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sp>
        <p:nvSpPr>
          <p:cNvPr id="1076" name="Google Shape;1076;p46"/>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smtClean="0">
                <a:solidFill>
                  <a:schemeClr val="tx2">
                    <a:lumMod val="50000"/>
                  </a:schemeClr>
                </a:solidFill>
                <a:latin typeface="+mn-lt"/>
              </a:rPr>
              <a:t>LUYỆN TẬP</a:t>
            </a:r>
            <a:endParaRPr sz="3200" b="1" dirty="0">
              <a:solidFill>
                <a:schemeClr val="tx2">
                  <a:lumMod val="50000"/>
                </a:schemeClr>
              </a:solidFill>
              <a:latin typeface="+mn-lt"/>
            </a:endParaRPr>
          </a:p>
        </p:txBody>
      </p:sp>
      <p:grpSp>
        <p:nvGrpSpPr>
          <p:cNvPr id="1083" name="Google Shape;1083;p46"/>
          <p:cNvGrpSpPr/>
          <p:nvPr/>
        </p:nvGrpSpPr>
        <p:grpSpPr>
          <a:xfrm>
            <a:off x="6743861" y="3780889"/>
            <a:ext cx="2401149" cy="1759477"/>
            <a:chOff x="1629925" y="1892625"/>
            <a:chExt cx="4486775" cy="3287750"/>
          </a:xfrm>
        </p:grpSpPr>
        <p:sp>
          <p:nvSpPr>
            <p:cNvPr id="1084" name="Google Shape;1084;p46"/>
            <p:cNvSpPr/>
            <p:nvPr/>
          </p:nvSpPr>
          <p:spPr>
            <a:xfrm>
              <a:off x="2284300" y="1892625"/>
              <a:ext cx="3009675" cy="1924750"/>
            </a:xfrm>
            <a:custGeom>
              <a:avLst/>
              <a:gdLst/>
              <a:ahLst/>
              <a:cxnLst/>
              <a:rect l="l" t="t" r="r" b="b"/>
              <a:pathLst>
                <a:path w="120387" h="76990" extrusionOk="0">
                  <a:moveTo>
                    <a:pt x="14378" y="1"/>
                  </a:moveTo>
                  <a:cubicBezTo>
                    <a:pt x="9140" y="1"/>
                    <a:pt x="434" y="2269"/>
                    <a:pt x="368" y="14411"/>
                  </a:cubicBezTo>
                  <a:lnTo>
                    <a:pt x="101" y="62045"/>
                  </a:lnTo>
                  <a:cubicBezTo>
                    <a:pt x="1" y="74154"/>
                    <a:pt x="8707" y="76489"/>
                    <a:pt x="13944" y="76522"/>
                  </a:cubicBezTo>
                  <a:lnTo>
                    <a:pt x="110479" y="76989"/>
                  </a:lnTo>
                  <a:cubicBezTo>
                    <a:pt x="115717" y="76989"/>
                    <a:pt x="119986" y="72619"/>
                    <a:pt x="120020" y="67215"/>
                  </a:cubicBezTo>
                  <a:lnTo>
                    <a:pt x="120353" y="10308"/>
                  </a:lnTo>
                  <a:cubicBezTo>
                    <a:pt x="120387" y="4904"/>
                    <a:pt x="116150" y="501"/>
                    <a:pt x="110913" y="468"/>
                  </a:cubicBezTo>
                  <a:lnTo>
                    <a:pt x="143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6"/>
            <p:cNvSpPr/>
            <p:nvPr/>
          </p:nvSpPr>
          <p:spPr>
            <a:xfrm>
              <a:off x="2609525" y="2067025"/>
              <a:ext cx="2534350" cy="1573000"/>
            </a:xfrm>
            <a:custGeom>
              <a:avLst/>
              <a:gdLst/>
              <a:ahLst/>
              <a:cxnLst/>
              <a:rect l="l" t="t" r="r" b="b"/>
              <a:pathLst>
                <a:path w="101374" h="62920" extrusionOk="0">
                  <a:moveTo>
                    <a:pt x="9241" y="1"/>
                  </a:moveTo>
                  <a:cubicBezTo>
                    <a:pt x="8248" y="1"/>
                    <a:pt x="6457" y="144"/>
                    <a:pt x="5238" y="1064"/>
                  </a:cubicBezTo>
                  <a:cubicBezTo>
                    <a:pt x="3470" y="2398"/>
                    <a:pt x="2136" y="4700"/>
                    <a:pt x="1969" y="5934"/>
                  </a:cubicBezTo>
                  <a:cubicBezTo>
                    <a:pt x="1" y="19710"/>
                    <a:pt x="1135" y="43628"/>
                    <a:pt x="2469" y="57271"/>
                  </a:cubicBezTo>
                  <a:cubicBezTo>
                    <a:pt x="2569" y="58405"/>
                    <a:pt x="2970" y="60073"/>
                    <a:pt x="4704" y="61540"/>
                  </a:cubicBezTo>
                  <a:cubicBezTo>
                    <a:pt x="5888" y="62549"/>
                    <a:pt x="7446" y="62722"/>
                    <a:pt x="8376" y="62722"/>
                  </a:cubicBezTo>
                  <a:cubicBezTo>
                    <a:pt x="8860" y="62722"/>
                    <a:pt x="9174" y="62675"/>
                    <a:pt x="9174" y="62675"/>
                  </a:cubicBezTo>
                  <a:lnTo>
                    <a:pt x="93101" y="62908"/>
                  </a:lnTo>
                  <a:cubicBezTo>
                    <a:pt x="93101" y="62908"/>
                    <a:pt x="93227" y="62919"/>
                    <a:pt x="93441" y="62919"/>
                  </a:cubicBezTo>
                  <a:cubicBezTo>
                    <a:pt x="94288" y="62919"/>
                    <a:pt x="96514" y="62749"/>
                    <a:pt x="97871" y="61073"/>
                  </a:cubicBezTo>
                  <a:cubicBezTo>
                    <a:pt x="99138" y="59472"/>
                    <a:pt x="99138" y="56470"/>
                    <a:pt x="99272" y="54902"/>
                  </a:cubicBezTo>
                  <a:cubicBezTo>
                    <a:pt x="100139" y="44095"/>
                    <a:pt x="101373" y="19677"/>
                    <a:pt x="99872" y="6501"/>
                  </a:cubicBezTo>
                  <a:cubicBezTo>
                    <a:pt x="99739" y="5200"/>
                    <a:pt x="99238" y="3199"/>
                    <a:pt x="97737" y="1898"/>
                  </a:cubicBezTo>
                  <a:cubicBezTo>
                    <a:pt x="96470" y="797"/>
                    <a:pt x="93701" y="764"/>
                    <a:pt x="93701" y="764"/>
                  </a:cubicBezTo>
                  <a:lnTo>
                    <a:pt x="9975" y="30"/>
                  </a:lnTo>
                  <a:cubicBezTo>
                    <a:pt x="9975" y="30"/>
                    <a:pt x="9689" y="1"/>
                    <a:pt x="92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6"/>
            <p:cNvSpPr/>
            <p:nvPr/>
          </p:nvSpPr>
          <p:spPr>
            <a:xfrm>
              <a:off x="2687925" y="2217025"/>
              <a:ext cx="1954750" cy="874000"/>
            </a:xfrm>
            <a:custGeom>
              <a:avLst/>
              <a:gdLst/>
              <a:ahLst/>
              <a:cxnLst/>
              <a:rect l="l" t="t" r="r" b="b"/>
              <a:pathLst>
                <a:path w="78190" h="34960" extrusionOk="0">
                  <a:moveTo>
                    <a:pt x="78190" y="1"/>
                  </a:moveTo>
                  <a:lnTo>
                    <a:pt x="69483" y="3003"/>
                  </a:lnTo>
                  <a:lnTo>
                    <a:pt x="71985" y="4938"/>
                  </a:lnTo>
                  <a:lnTo>
                    <a:pt x="59476" y="21049"/>
                  </a:lnTo>
                  <a:lnTo>
                    <a:pt x="41697" y="6038"/>
                  </a:lnTo>
                  <a:lnTo>
                    <a:pt x="26886" y="24585"/>
                  </a:lnTo>
                  <a:lnTo>
                    <a:pt x="11675" y="16879"/>
                  </a:lnTo>
                  <a:lnTo>
                    <a:pt x="0" y="32190"/>
                  </a:lnTo>
                  <a:lnTo>
                    <a:pt x="3336" y="34959"/>
                  </a:lnTo>
                  <a:lnTo>
                    <a:pt x="12509" y="21349"/>
                  </a:lnTo>
                  <a:lnTo>
                    <a:pt x="27787" y="29388"/>
                  </a:lnTo>
                  <a:lnTo>
                    <a:pt x="41964" y="11042"/>
                  </a:lnTo>
                  <a:lnTo>
                    <a:pt x="59476" y="25519"/>
                  </a:lnTo>
                  <a:lnTo>
                    <a:pt x="74720" y="6672"/>
                  </a:lnTo>
                  <a:lnTo>
                    <a:pt x="77856" y="8874"/>
                  </a:lnTo>
                  <a:lnTo>
                    <a:pt x="781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6"/>
            <p:cNvSpPr/>
            <p:nvPr/>
          </p:nvSpPr>
          <p:spPr>
            <a:xfrm>
              <a:off x="3252500" y="3298825"/>
              <a:ext cx="40050" cy="37475"/>
            </a:xfrm>
            <a:custGeom>
              <a:avLst/>
              <a:gdLst/>
              <a:ahLst/>
              <a:cxnLst/>
              <a:rect l="l" t="t" r="r" b="b"/>
              <a:pathLst>
                <a:path w="1602" h="1499" extrusionOk="0">
                  <a:moveTo>
                    <a:pt x="1131" y="0"/>
                  </a:moveTo>
                  <a:cubicBezTo>
                    <a:pt x="905" y="0"/>
                    <a:pt x="629" y="142"/>
                    <a:pt x="401" y="393"/>
                  </a:cubicBezTo>
                  <a:cubicBezTo>
                    <a:pt x="67" y="760"/>
                    <a:pt x="0" y="1227"/>
                    <a:pt x="200" y="1427"/>
                  </a:cubicBezTo>
                  <a:cubicBezTo>
                    <a:pt x="267" y="1475"/>
                    <a:pt x="351" y="1498"/>
                    <a:pt x="444" y="1498"/>
                  </a:cubicBezTo>
                  <a:cubicBezTo>
                    <a:pt x="674" y="1498"/>
                    <a:pt x="963" y="1355"/>
                    <a:pt x="1201" y="1094"/>
                  </a:cubicBezTo>
                  <a:cubicBezTo>
                    <a:pt x="1535" y="727"/>
                    <a:pt x="1601" y="293"/>
                    <a:pt x="1401" y="93"/>
                  </a:cubicBezTo>
                  <a:cubicBezTo>
                    <a:pt x="1328" y="30"/>
                    <a:pt x="1234" y="0"/>
                    <a:pt x="1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6"/>
            <p:cNvSpPr/>
            <p:nvPr/>
          </p:nvSpPr>
          <p:spPr>
            <a:xfrm>
              <a:off x="3310025" y="3232100"/>
              <a:ext cx="40900" cy="37475"/>
            </a:xfrm>
            <a:custGeom>
              <a:avLst/>
              <a:gdLst/>
              <a:ahLst/>
              <a:cxnLst/>
              <a:rect l="l" t="t" r="r" b="b"/>
              <a:pathLst>
                <a:path w="1636" h="1499" extrusionOk="0">
                  <a:moveTo>
                    <a:pt x="1132" y="0"/>
                  </a:moveTo>
                  <a:cubicBezTo>
                    <a:pt x="909" y="0"/>
                    <a:pt x="640" y="142"/>
                    <a:pt x="435" y="394"/>
                  </a:cubicBezTo>
                  <a:cubicBezTo>
                    <a:pt x="101" y="761"/>
                    <a:pt x="1" y="1228"/>
                    <a:pt x="234" y="1428"/>
                  </a:cubicBezTo>
                  <a:cubicBezTo>
                    <a:pt x="301" y="1476"/>
                    <a:pt x="385" y="1499"/>
                    <a:pt x="478" y="1499"/>
                  </a:cubicBezTo>
                  <a:cubicBezTo>
                    <a:pt x="709" y="1499"/>
                    <a:pt x="997" y="1356"/>
                    <a:pt x="1235" y="1094"/>
                  </a:cubicBezTo>
                  <a:cubicBezTo>
                    <a:pt x="1535" y="727"/>
                    <a:pt x="1635" y="260"/>
                    <a:pt x="1402" y="93"/>
                  </a:cubicBezTo>
                  <a:cubicBezTo>
                    <a:pt x="1328" y="30"/>
                    <a:pt x="1235" y="0"/>
                    <a:pt x="11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6"/>
            <p:cNvSpPr/>
            <p:nvPr/>
          </p:nvSpPr>
          <p:spPr>
            <a:xfrm>
              <a:off x="3369250" y="3166225"/>
              <a:ext cx="40875" cy="37200"/>
            </a:xfrm>
            <a:custGeom>
              <a:avLst/>
              <a:gdLst/>
              <a:ahLst/>
              <a:cxnLst/>
              <a:rect l="l" t="t" r="r" b="b"/>
              <a:pathLst>
                <a:path w="1635" h="1488" extrusionOk="0">
                  <a:moveTo>
                    <a:pt x="1145" y="0"/>
                  </a:moveTo>
                  <a:cubicBezTo>
                    <a:pt x="920" y="0"/>
                    <a:pt x="629" y="142"/>
                    <a:pt x="401" y="393"/>
                  </a:cubicBezTo>
                  <a:cubicBezTo>
                    <a:pt x="100" y="760"/>
                    <a:pt x="0" y="1194"/>
                    <a:pt x="200" y="1394"/>
                  </a:cubicBezTo>
                  <a:cubicBezTo>
                    <a:pt x="274" y="1457"/>
                    <a:pt x="367" y="1487"/>
                    <a:pt x="471" y="1487"/>
                  </a:cubicBezTo>
                  <a:cubicBezTo>
                    <a:pt x="697" y="1487"/>
                    <a:pt x="973" y="1345"/>
                    <a:pt x="1201" y="1094"/>
                  </a:cubicBezTo>
                  <a:cubicBezTo>
                    <a:pt x="1535" y="727"/>
                    <a:pt x="1635" y="293"/>
                    <a:pt x="1401" y="93"/>
                  </a:cubicBezTo>
                  <a:cubicBezTo>
                    <a:pt x="1338" y="30"/>
                    <a:pt x="1249" y="0"/>
                    <a:pt x="1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6"/>
            <p:cNvSpPr/>
            <p:nvPr/>
          </p:nvSpPr>
          <p:spPr>
            <a:xfrm>
              <a:off x="3430125" y="3102600"/>
              <a:ext cx="41725" cy="36000"/>
            </a:xfrm>
            <a:custGeom>
              <a:avLst/>
              <a:gdLst/>
              <a:ahLst/>
              <a:cxnLst/>
              <a:rect l="l" t="t" r="r" b="b"/>
              <a:pathLst>
                <a:path w="1669" h="1440" extrusionOk="0">
                  <a:moveTo>
                    <a:pt x="1188" y="0"/>
                  </a:moveTo>
                  <a:cubicBezTo>
                    <a:pt x="975" y="0"/>
                    <a:pt x="707" y="119"/>
                    <a:pt x="467" y="337"/>
                  </a:cubicBezTo>
                  <a:cubicBezTo>
                    <a:pt x="100" y="704"/>
                    <a:pt x="0" y="1137"/>
                    <a:pt x="200" y="1337"/>
                  </a:cubicBezTo>
                  <a:cubicBezTo>
                    <a:pt x="270" y="1407"/>
                    <a:pt x="371" y="1440"/>
                    <a:pt x="488" y="1440"/>
                  </a:cubicBezTo>
                  <a:cubicBezTo>
                    <a:pt x="708" y="1440"/>
                    <a:pt x="983" y="1322"/>
                    <a:pt x="1201" y="1104"/>
                  </a:cubicBezTo>
                  <a:cubicBezTo>
                    <a:pt x="1535" y="770"/>
                    <a:pt x="1668" y="337"/>
                    <a:pt x="1468" y="103"/>
                  </a:cubicBezTo>
                  <a:cubicBezTo>
                    <a:pt x="1399" y="34"/>
                    <a:pt x="1301" y="0"/>
                    <a:pt x="11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6"/>
            <p:cNvSpPr/>
            <p:nvPr/>
          </p:nvSpPr>
          <p:spPr>
            <a:xfrm>
              <a:off x="3498500" y="3059975"/>
              <a:ext cx="47550" cy="27800"/>
            </a:xfrm>
            <a:custGeom>
              <a:avLst/>
              <a:gdLst/>
              <a:ahLst/>
              <a:cxnLst/>
              <a:rect l="l" t="t" r="r" b="b"/>
              <a:pathLst>
                <a:path w="1902" h="1112" extrusionOk="0">
                  <a:moveTo>
                    <a:pt x="795" y="0"/>
                  </a:moveTo>
                  <a:cubicBezTo>
                    <a:pt x="561" y="0"/>
                    <a:pt x="346" y="86"/>
                    <a:pt x="201" y="207"/>
                  </a:cubicBezTo>
                  <a:cubicBezTo>
                    <a:pt x="34" y="374"/>
                    <a:pt x="1" y="574"/>
                    <a:pt x="101" y="674"/>
                  </a:cubicBezTo>
                  <a:cubicBezTo>
                    <a:pt x="201" y="807"/>
                    <a:pt x="334" y="841"/>
                    <a:pt x="468" y="907"/>
                  </a:cubicBezTo>
                  <a:cubicBezTo>
                    <a:pt x="568" y="974"/>
                    <a:pt x="668" y="1041"/>
                    <a:pt x="835" y="1074"/>
                  </a:cubicBezTo>
                  <a:cubicBezTo>
                    <a:pt x="946" y="1096"/>
                    <a:pt x="1068" y="1111"/>
                    <a:pt x="1188" y="1111"/>
                  </a:cubicBezTo>
                  <a:cubicBezTo>
                    <a:pt x="1428" y="1111"/>
                    <a:pt x="1657" y="1052"/>
                    <a:pt x="1769" y="874"/>
                  </a:cubicBezTo>
                  <a:cubicBezTo>
                    <a:pt x="1902" y="641"/>
                    <a:pt x="1702" y="174"/>
                    <a:pt x="1068" y="40"/>
                  </a:cubicBezTo>
                  <a:cubicBezTo>
                    <a:pt x="976" y="13"/>
                    <a:pt x="884" y="0"/>
                    <a:pt x="7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6"/>
            <p:cNvSpPr/>
            <p:nvPr/>
          </p:nvSpPr>
          <p:spPr>
            <a:xfrm>
              <a:off x="3572725" y="3106200"/>
              <a:ext cx="42550" cy="36575"/>
            </a:xfrm>
            <a:custGeom>
              <a:avLst/>
              <a:gdLst/>
              <a:ahLst/>
              <a:cxnLst/>
              <a:rect l="l" t="t" r="r" b="b"/>
              <a:pathLst>
                <a:path w="1702" h="1463" extrusionOk="0">
                  <a:moveTo>
                    <a:pt x="497" y="0"/>
                  </a:moveTo>
                  <a:cubicBezTo>
                    <a:pt x="377" y="0"/>
                    <a:pt x="273" y="41"/>
                    <a:pt x="201" y="126"/>
                  </a:cubicBezTo>
                  <a:cubicBezTo>
                    <a:pt x="0" y="326"/>
                    <a:pt x="134" y="793"/>
                    <a:pt x="467" y="1127"/>
                  </a:cubicBezTo>
                  <a:cubicBezTo>
                    <a:pt x="707" y="1345"/>
                    <a:pt x="975" y="1463"/>
                    <a:pt x="1188" y="1463"/>
                  </a:cubicBezTo>
                  <a:cubicBezTo>
                    <a:pt x="1301" y="1463"/>
                    <a:pt x="1399" y="1429"/>
                    <a:pt x="1468" y="1360"/>
                  </a:cubicBezTo>
                  <a:cubicBezTo>
                    <a:pt x="1702" y="1127"/>
                    <a:pt x="1568" y="693"/>
                    <a:pt x="1201" y="359"/>
                  </a:cubicBezTo>
                  <a:cubicBezTo>
                    <a:pt x="968" y="126"/>
                    <a:pt x="707" y="0"/>
                    <a:pt x="4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6"/>
            <p:cNvSpPr/>
            <p:nvPr/>
          </p:nvSpPr>
          <p:spPr>
            <a:xfrm>
              <a:off x="3635275" y="3168950"/>
              <a:ext cx="42550" cy="36150"/>
            </a:xfrm>
            <a:custGeom>
              <a:avLst/>
              <a:gdLst/>
              <a:ahLst/>
              <a:cxnLst/>
              <a:rect l="l" t="t" r="r" b="b"/>
              <a:pathLst>
                <a:path w="1702" h="1446" extrusionOk="0">
                  <a:moveTo>
                    <a:pt x="501" y="0"/>
                  </a:moveTo>
                  <a:cubicBezTo>
                    <a:pt x="385" y="0"/>
                    <a:pt x="281" y="37"/>
                    <a:pt x="200" y="118"/>
                  </a:cubicBezTo>
                  <a:cubicBezTo>
                    <a:pt x="0" y="318"/>
                    <a:pt x="134" y="751"/>
                    <a:pt x="467" y="1118"/>
                  </a:cubicBezTo>
                  <a:cubicBezTo>
                    <a:pt x="719" y="1328"/>
                    <a:pt x="997" y="1446"/>
                    <a:pt x="1211" y="1446"/>
                  </a:cubicBezTo>
                  <a:cubicBezTo>
                    <a:pt x="1336" y="1446"/>
                    <a:pt x="1439" y="1405"/>
                    <a:pt x="1501" y="1319"/>
                  </a:cubicBezTo>
                  <a:cubicBezTo>
                    <a:pt x="1701" y="1085"/>
                    <a:pt x="1568" y="651"/>
                    <a:pt x="1201" y="351"/>
                  </a:cubicBezTo>
                  <a:cubicBezTo>
                    <a:pt x="983" y="133"/>
                    <a:pt x="721" y="0"/>
                    <a:pt x="5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6"/>
            <p:cNvSpPr/>
            <p:nvPr/>
          </p:nvSpPr>
          <p:spPr>
            <a:xfrm>
              <a:off x="3704475" y="3161850"/>
              <a:ext cx="41725" cy="36775"/>
            </a:xfrm>
            <a:custGeom>
              <a:avLst/>
              <a:gdLst/>
              <a:ahLst/>
              <a:cxnLst/>
              <a:rect l="l" t="t" r="r" b="b"/>
              <a:pathLst>
                <a:path w="1669" h="1471" extrusionOk="0">
                  <a:moveTo>
                    <a:pt x="1154" y="0"/>
                  </a:moveTo>
                  <a:cubicBezTo>
                    <a:pt x="933" y="0"/>
                    <a:pt x="655" y="126"/>
                    <a:pt x="434" y="368"/>
                  </a:cubicBezTo>
                  <a:cubicBezTo>
                    <a:pt x="101" y="702"/>
                    <a:pt x="1" y="1136"/>
                    <a:pt x="201" y="1369"/>
                  </a:cubicBezTo>
                  <a:cubicBezTo>
                    <a:pt x="269" y="1437"/>
                    <a:pt x="364" y="1470"/>
                    <a:pt x="474" y="1470"/>
                  </a:cubicBezTo>
                  <a:cubicBezTo>
                    <a:pt x="688" y="1470"/>
                    <a:pt x="959" y="1344"/>
                    <a:pt x="1202" y="1102"/>
                  </a:cubicBezTo>
                  <a:cubicBezTo>
                    <a:pt x="1535" y="769"/>
                    <a:pt x="1669" y="302"/>
                    <a:pt x="1435" y="101"/>
                  </a:cubicBezTo>
                  <a:cubicBezTo>
                    <a:pt x="1367" y="33"/>
                    <a:pt x="1268" y="0"/>
                    <a:pt x="11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6"/>
            <p:cNvSpPr/>
            <p:nvPr/>
          </p:nvSpPr>
          <p:spPr>
            <a:xfrm>
              <a:off x="3765350" y="3097825"/>
              <a:ext cx="40900" cy="37200"/>
            </a:xfrm>
            <a:custGeom>
              <a:avLst/>
              <a:gdLst/>
              <a:ahLst/>
              <a:cxnLst/>
              <a:rect l="l" t="t" r="r" b="b"/>
              <a:pathLst>
                <a:path w="1636" h="1488" extrusionOk="0">
                  <a:moveTo>
                    <a:pt x="1179" y="1"/>
                  </a:moveTo>
                  <a:cubicBezTo>
                    <a:pt x="954" y="1"/>
                    <a:pt x="663" y="143"/>
                    <a:pt x="435" y="394"/>
                  </a:cubicBezTo>
                  <a:cubicBezTo>
                    <a:pt x="101" y="728"/>
                    <a:pt x="1" y="1195"/>
                    <a:pt x="234" y="1395"/>
                  </a:cubicBezTo>
                  <a:cubicBezTo>
                    <a:pt x="297" y="1458"/>
                    <a:pt x="387" y="1488"/>
                    <a:pt x="490" y="1488"/>
                  </a:cubicBezTo>
                  <a:cubicBezTo>
                    <a:pt x="715" y="1488"/>
                    <a:pt x="1007" y="1346"/>
                    <a:pt x="1235" y="1095"/>
                  </a:cubicBezTo>
                  <a:cubicBezTo>
                    <a:pt x="1569" y="761"/>
                    <a:pt x="1635" y="294"/>
                    <a:pt x="1435" y="94"/>
                  </a:cubicBezTo>
                  <a:cubicBezTo>
                    <a:pt x="1372" y="31"/>
                    <a:pt x="1283" y="1"/>
                    <a:pt x="1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6"/>
            <p:cNvSpPr/>
            <p:nvPr/>
          </p:nvSpPr>
          <p:spPr>
            <a:xfrm>
              <a:off x="3825400" y="3031950"/>
              <a:ext cx="40900" cy="38025"/>
            </a:xfrm>
            <a:custGeom>
              <a:avLst/>
              <a:gdLst/>
              <a:ahLst/>
              <a:cxnLst/>
              <a:rect l="l" t="t" r="r" b="b"/>
              <a:pathLst>
                <a:path w="1636" h="1521" extrusionOk="0">
                  <a:moveTo>
                    <a:pt x="1147" y="1"/>
                  </a:moveTo>
                  <a:cubicBezTo>
                    <a:pt x="924" y="1"/>
                    <a:pt x="640" y="143"/>
                    <a:pt x="434" y="394"/>
                  </a:cubicBezTo>
                  <a:cubicBezTo>
                    <a:pt x="101" y="761"/>
                    <a:pt x="1" y="1228"/>
                    <a:pt x="234" y="1428"/>
                  </a:cubicBezTo>
                  <a:cubicBezTo>
                    <a:pt x="297" y="1491"/>
                    <a:pt x="387" y="1521"/>
                    <a:pt x="489" y="1521"/>
                  </a:cubicBezTo>
                  <a:cubicBezTo>
                    <a:pt x="712" y="1521"/>
                    <a:pt x="996" y="1379"/>
                    <a:pt x="1201" y="1128"/>
                  </a:cubicBezTo>
                  <a:cubicBezTo>
                    <a:pt x="1535" y="761"/>
                    <a:pt x="1635" y="294"/>
                    <a:pt x="1402" y="94"/>
                  </a:cubicBezTo>
                  <a:cubicBezTo>
                    <a:pt x="1339" y="31"/>
                    <a:pt x="1249" y="1"/>
                    <a:pt x="1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6"/>
            <p:cNvSpPr/>
            <p:nvPr/>
          </p:nvSpPr>
          <p:spPr>
            <a:xfrm>
              <a:off x="3884600" y="2966075"/>
              <a:ext cx="40900" cy="37200"/>
            </a:xfrm>
            <a:custGeom>
              <a:avLst/>
              <a:gdLst/>
              <a:ahLst/>
              <a:cxnLst/>
              <a:rect l="l" t="t" r="r" b="b"/>
              <a:pathLst>
                <a:path w="1636" h="1488" extrusionOk="0">
                  <a:moveTo>
                    <a:pt x="1131" y="1"/>
                  </a:moveTo>
                  <a:cubicBezTo>
                    <a:pt x="905" y="1"/>
                    <a:pt x="630" y="142"/>
                    <a:pt x="401" y="394"/>
                  </a:cubicBezTo>
                  <a:cubicBezTo>
                    <a:pt x="101" y="761"/>
                    <a:pt x="1" y="1194"/>
                    <a:pt x="234" y="1394"/>
                  </a:cubicBezTo>
                  <a:cubicBezTo>
                    <a:pt x="297" y="1457"/>
                    <a:pt x="384" y="1487"/>
                    <a:pt x="483" y="1487"/>
                  </a:cubicBezTo>
                  <a:cubicBezTo>
                    <a:pt x="698" y="1487"/>
                    <a:pt x="973" y="1346"/>
                    <a:pt x="1202" y="1094"/>
                  </a:cubicBezTo>
                  <a:cubicBezTo>
                    <a:pt x="1535" y="727"/>
                    <a:pt x="1635" y="294"/>
                    <a:pt x="1402" y="94"/>
                  </a:cubicBezTo>
                  <a:cubicBezTo>
                    <a:pt x="1328" y="30"/>
                    <a:pt x="1235" y="1"/>
                    <a:pt x="11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6"/>
            <p:cNvSpPr/>
            <p:nvPr/>
          </p:nvSpPr>
          <p:spPr>
            <a:xfrm>
              <a:off x="3944650" y="2901050"/>
              <a:ext cx="41725" cy="36575"/>
            </a:xfrm>
            <a:custGeom>
              <a:avLst/>
              <a:gdLst/>
              <a:ahLst/>
              <a:cxnLst/>
              <a:rect l="l" t="t" r="r" b="b"/>
              <a:pathLst>
                <a:path w="1669" h="1463" extrusionOk="0">
                  <a:moveTo>
                    <a:pt x="1185" y="0"/>
                  </a:moveTo>
                  <a:cubicBezTo>
                    <a:pt x="971" y="0"/>
                    <a:pt x="689" y="126"/>
                    <a:pt x="434" y="360"/>
                  </a:cubicBezTo>
                  <a:cubicBezTo>
                    <a:pt x="101" y="726"/>
                    <a:pt x="1" y="1160"/>
                    <a:pt x="201" y="1360"/>
                  </a:cubicBezTo>
                  <a:cubicBezTo>
                    <a:pt x="282" y="1430"/>
                    <a:pt x="387" y="1463"/>
                    <a:pt x="503" y="1463"/>
                  </a:cubicBezTo>
                  <a:cubicBezTo>
                    <a:pt x="723" y="1463"/>
                    <a:pt x="984" y="1345"/>
                    <a:pt x="1202" y="1127"/>
                  </a:cubicBezTo>
                  <a:cubicBezTo>
                    <a:pt x="1535" y="793"/>
                    <a:pt x="1669" y="393"/>
                    <a:pt x="1468" y="126"/>
                  </a:cubicBezTo>
                  <a:cubicBezTo>
                    <a:pt x="1408" y="41"/>
                    <a:pt x="1308" y="0"/>
                    <a:pt x="11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6"/>
            <p:cNvSpPr/>
            <p:nvPr/>
          </p:nvSpPr>
          <p:spPr>
            <a:xfrm>
              <a:off x="4023050" y="2894550"/>
              <a:ext cx="45875" cy="30125"/>
            </a:xfrm>
            <a:custGeom>
              <a:avLst/>
              <a:gdLst/>
              <a:ahLst/>
              <a:cxnLst/>
              <a:rect l="l" t="t" r="r" b="b"/>
              <a:pathLst>
                <a:path w="1835" h="1205" extrusionOk="0">
                  <a:moveTo>
                    <a:pt x="593" y="0"/>
                  </a:moveTo>
                  <a:cubicBezTo>
                    <a:pt x="306" y="0"/>
                    <a:pt x="89" y="125"/>
                    <a:pt x="67" y="319"/>
                  </a:cubicBezTo>
                  <a:cubicBezTo>
                    <a:pt x="0" y="620"/>
                    <a:pt x="300" y="920"/>
                    <a:pt x="667" y="1087"/>
                  </a:cubicBezTo>
                  <a:cubicBezTo>
                    <a:pt x="851" y="1163"/>
                    <a:pt x="1041" y="1204"/>
                    <a:pt x="1210" y="1204"/>
                  </a:cubicBezTo>
                  <a:cubicBezTo>
                    <a:pt x="1409" y="1204"/>
                    <a:pt x="1578" y="1146"/>
                    <a:pt x="1668" y="1020"/>
                  </a:cubicBezTo>
                  <a:cubicBezTo>
                    <a:pt x="1835" y="786"/>
                    <a:pt x="1601" y="353"/>
                    <a:pt x="1101" y="119"/>
                  </a:cubicBezTo>
                  <a:cubicBezTo>
                    <a:pt x="925" y="37"/>
                    <a:pt x="749" y="0"/>
                    <a:pt x="5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6"/>
            <p:cNvSpPr/>
            <p:nvPr/>
          </p:nvSpPr>
          <p:spPr>
            <a:xfrm>
              <a:off x="4093925" y="2944975"/>
              <a:ext cx="42550" cy="36025"/>
            </a:xfrm>
            <a:custGeom>
              <a:avLst/>
              <a:gdLst/>
              <a:ahLst/>
              <a:cxnLst/>
              <a:rect l="l" t="t" r="r" b="b"/>
              <a:pathLst>
                <a:path w="1702" h="1441" extrusionOk="0">
                  <a:moveTo>
                    <a:pt x="488" y="1"/>
                  </a:moveTo>
                  <a:cubicBezTo>
                    <a:pt x="372" y="1"/>
                    <a:pt x="270" y="34"/>
                    <a:pt x="201" y="104"/>
                  </a:cubicBezTo>
                  <a:cubicBezTo>
                    <a:pt x="1" y="337"/>
                    <a:pt x="134" y="771"/>
                    <a:pt x="501" y="1104"/>
                  </a:cubicBezTo>
                  <a:cubicBezTo>
                    <a:pt x="741" y="1322"/>
                    <a:pt x="1009" y="1440"/>
                    <a:pt x="1222" y="1440"/>
                  </a:cubicBezTo>
                  <a:cubicBezTo>
                    <a:pt x="1335" y="1440"/>
                    <a:pt x="1432" y="1407"/>
                    <a:pt x="1502" y="1338"/>
                  </a:cubicBezTo>
                  <a:cubicBezTo>
                    <a:pt x="1702" y="1104"/>
                    <a:pt x="1568" y="671"/>
                    <a:pt x="1201" y="337"/>
                  </a:cubicBezTo>
                  <a:cubicBezTo>
                    <a:pt x="984" y="119"/>
                    <a:pt x="709" y="1"/>
                    <a:pt x="4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6"/>
            <p:cNvSpPr/>
            <p:nvPr/>
          </p:nvSpPr>
          <p:spPr>
            <a:xfrm>
              <a:off x="4163150" y="2998725"/>
              <a:ext cx="46725" cy="29425"/>
            </a:xfrm>
            <a:custGeom>
              <a:avLst/>
              <a:gdLst/>
              <a:ahLst/>
              <a:cxnLst/>
              <a:rect l="l" t="t" r="r" b="b"/>
              <a:pathLst>
                <a:path w="1869" h="1177" extrusionOk="0">
                  <a:moveTo>
                    <a:pt x="654" y="1"/>
                  </a:moveTo>
                  <a:cubicBezTo>
                    <a:pt x="443" y="1"/>
                    <a:pt x="265" y="66"/>
                    <a:pt x="167" y="222"/>
                  </a:cubicBezTo>
                  <a:cubicBezTo>
                    <a:pt x="0" y="455"/>
                    <a:pt x="267" y="889"/>
                    <a:pt x="767" y="1089"/>
                  </a:cubicBezTo>
                  <a:cubicBezTo>
                    <a:pt x="928" y="1150"/>
                    <a:pt x="1083" y="1177"/>
                    <a:pt x="1223" y="1177"/>
                  </a:cubicBezTo>
                  <a:cubicBezTo>
                    <a:pt x="1547" y="1177"/>
                    <a:pt x="1788" y="1032"/>
                    <a:pt x="1835" y="822"/>
                  </a:cubicBezTo>
                  <a:cubicBezTo>
                    <a:pt x="1868" y="522"/>
                    <a:pt x="1568" y="255"/>
                    <a:pt x="1134" y="88"/>
                  </a:cubicBezTo>
                  <a:cubicBezTo>
                    <a:pt x="969" y="33"/>
                    <a:pt x="803" y="1"/>
                    <a:pt x="6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6"/>
            <p:cNvSpPr/>
            <p:nvPr/>
          </p:nvSpPr>
          <p:spPr>
            <a:xfrm>
              <a:off x="4247375" y="2982075"/>
              <a:ext cx="44225" cy="33775"/>
            </a:xfrm>
            <a:custGeom>
              <a:avLst/>
              <a:gdLst/>
              <a:ahLst/>
              <a:cxnLst/>
              <a:rect l="l" t="t" r="r" b="b"/>
              <a:pathLst>
                <a:path w="1769" h="1351" extrusionOk="0">
                  <a:moveTo>
                    <a:pt x="1227" y="1"/>
                  </a:moveTo>
                  <a:cubicBezTo>
                    <a:pt x="1028" y="1"/>
                    <a:pt x="793" y="85"/>
                    <a:pt x="567" y="254"/>
                  </a:cubicBezTo>
                  <a:cubicBezTo>
                    <a:pt x="200" y="488"/>
                    <a:pt x="0" y="921"/>
                    <a:pt x="134" y="1155"/>
                  </a:cubicBezTo>
                  <a:cubicBezTo>
                    <a:pt x="199" y="1284"/>
                    <a:pt x="342" y="1351"/>
                    <a:pt x="522" y="1351"/>
                  </a:cubicBezTo>
                  <a:cubicBezTo>
                    <a:pt x="713" y="1351"/>
                    <a:pt x="945" y="1276"/>
                    <a:pt x="1168" y="1121"/>
                  </a:cubicBezTo>
                  <a:cubicBezTo>
                    <a:pt x="1601" y="821"/>
                    <a:pt x="1768" y="388"/>
                    <a:pt x="1601" y="154"/>
                  </a:cubicBezTo>
                  <a:cubicBezTo>
                    <a:pt x="1514" y="52"/>
                    <a:pt x="1382" y="1"/>
                    <a:pt x="1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6"/>
            <p:cNvSpPr/>
            <p:nvPr/>
          </p:nvSpPr>
          <p:spPr>
            <a:xfrm>
              <a:off x="4316575" y="2926350"/>
              <a:ext cx="43400" cy="35300"/>
            </a:xfrm>
            <a:custGeom>
              <a:avLst/>
              <a:gdLst/>
              <a:ahLst/>
              <a:cxnLst/>
              <a:rect l="l" t="t" r="r" b="b"/>
              <a:pathLst>
                <a:path w="1736" h="1412" extrusionOk="0">
                  <a:moveTo>
                    <a:pt x="1218" y="0"/>
                  </a:moveTo>
                  <a:cubicBezTo>
                    <a:pt x="1012" y="0"/>
                    <a:pt x="761" y="97"/>
                    <a:pt x="535" y="282"/>
                  </a:cubicBezTo>
                  <a:cubicBezTo>
                    <a:pt x="168" y="615"/>
                    <a:pt x="1" y="1049"/>
                    <a:pt x="201" y="1282"/>
                  </a:cubicBezTo>
                  <a:cubicBezTo>
                    <a:pt x="277" y="1371"/>
                    <a:pt x="386" y="1411"/>
                    <a:pt x="514" y="1411"/>
                  </a:cubicBezTo>
                  <a:cubicBezTo>
                    <a:pt x="725" y="1411"/>
                    <a:pt x="986" y="1302"/>
                    <a:pt x="1235" y="1115"/>
                  </a:cubicBezTo>
                  <a:cubicBezTo>
                    <a:pt x="1602" y="782"/>
                    <a:pt x="1736" y="348"/>
                    <a:pt x="1535" y="115"/>
                  </a:cubicBezTo>
                  <a:cubicBezTo>
                    <a:pt x="1459" y="38"/>
                    <a:pt x="1347" y="0"/>
                    <a:pt x="12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6"/>
            <p:cNvSpPr/>
            <p:nvPr/>
          </p:nvSpPr>
          <p:spPr>
            <a:xfrm>
              <a:off x="4382475" y="2866600"/>
              <a:ext cx="42550" cy="36000"/>
            </a:xfrm>
            <a:custGeom>
              <a:avLst/>
              <a:gdLst/>
              <a:ahLst/>
              <a:cxnLst/>
              <a:rect l="l" t="t" r="r" b="b"/>
              <a:pathLst>
                <a:path w="1702" h="1440" extrusionOk="0">
                  <a:moveTo>
                    <a:pt x="1214" y="0"/>
                  </a:moveTo>
                  <a:cubicBezTo>
                    <a:pt x="993" y="0"/>
                    <a:pt x="718" y="119"/>
                    <a:pt x="501" y="337"/>
                  </a:cubicBezTo>
                  <a:cubicBezTo>
                    <a:pt x="134" y="670"/>
                    <a:pt x="0" y="1104"/>
                    <a:pt x="200" y="1337"/>
                  </a:cubicBezTo>
                  <a:cubicBezTo>
                    <a:pt x="270" y="1407"/>
                    <a:pt x="371" y="1440"/>
                    <a:pt x="489" y="1440"/>
                  </a:cubicBezTo>
                  <a:cubicBezTo>
                    <a:pt x="712" y="1440"/>
                    <a:pt x="995" y="1322"/>
                    <a:pt x="1234" y="1104"/>
                  </a:cubicBezTo>
                  <a:cubicBezTo>
                    <a:pt x="1568" y="770"/>
                    <a:pt x="1701" y="303"/>
                    <a:pt x="1501" y="103"/>
                  </a:cubicBezTo>
                  <a:cubicBezTo>
                    <a:pt x="1432" y="34"/>
                    <a:pt x="1330" y="0"/>
                    <a:pt x="1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6"/>
            <p:cNvSpPr/>
            <p:nvPr/>
          </p:nvSpPr>
          <p:spPr>
            <a:xfrm>
              <a:off x="4446675" y="2804525"/>
              <a:ext cx="41725" cy="36375"/>
            </a:xfrm>
            <a:custGeom>
              <a:avLst/>
              <a:gdLst/>
              <a:ahLst/>
              <a:cxnLst/>
              <a:rect l="l" t="t" r="r" b="b"/>
              <a:pathLst>
                <a:path w="1669" h="1455" extrusionOk="0">
                  <a:moveTo>
                    <a:pt x="1182" y="0"/>
                  </a:moveTo>
                  <a:cubicBezTo>
                    <a:pt x="962" y="0"/>
                    <a:pt x="686" y="133"/>
                    <a:pt x="468" y="351"/>
                  </a:cubicBezTo>
                  <a:cubicBezTo>
                    <a:pt x="134" y="685"/>
                    <a:pt x="1" y="1152"/>
                    <a:pt x="201" y="1352"/>
                  </a:cubicBezTo>
                  <a:cubicBezTo>
                    <a:pt x="270" y="1421"/>
                    <a:pt x="372" y="1454"/>
                    <a:pt x="489" y="1454"/>
                  </a:cubicBezTo>
                  <a:cubicBezTo>
                    <a:pt x="709" y="1454"/>
                    <a:pt x="984" y="1336"/>
                    <a:pt x="1202" y="1118"/>
                  </a:cubicBezTo>
                  <a:cubicBezTo>
                    <a:pt x="1568" y="751"/>
                    <a:pt x="1669" y="318"/>
                    <a:pt x="1468" y="118"/>
                  </a:cubicBezTo>
                  <a:cubicBezTo>
                    <a:pt x="1399" y="37"/>
                    <a:pt x="1298"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6"/>
            <p:cNvSpPr/>
            <p:nvPr/>
          </p:nvSpPr>
          <p:spPr>
            <a:xfrm>
              <a:off x="4509225" y="2741125"/>
              <a:ext cx="41725" cy="37025"/>
            </a:xfrm>
            <a:custGeom>
              <a:avLst/>
              <a:gdLst/>
              <a:ahLst/>
              <a:cxnLst/>
              <a:rect l="l" t="t" r="r" b="b"/>
              <a:pathLst>
                <a:path w="1669" h="1481" extrusionOk="0">
                  <a:moveTo>
                    <a:pt x="1167" y="1"/>
                  </a:moveTo>
                  <a:cubicBezTo>
                    <a:pt x="947" y="1"/>
                    <a:pt x="686" y="134"/>
                    <a:pt x="467" y="352"/>
                  </a:cubicBezTo>
                  <a:cubicBezTo>
                    <a:pt x="101" y="719"/>
                    <a:pt x="0" y="1152"/>
                    <a:pt x="234" y="1386"/>
                  </a:cubicBezTo>
                  <a:cubicBezTo>
                    <a:pt x="298" y="1450"/>
                    <a:pt x="386" y="1480"/>
                    <a:pt x="487" y="1480"/>
                  </a:cubicBezTo>
                  <a:cubicBezTo>
                    <a:pt x="702" y="1480"/>
                    <a:pt x="975" y="1346"/>
                    <a:pt x="1201" y="1119"/>
                  </a:cubicBezTo>
                  <a:cubicBezTo>
                    <a:pt x="1568" y="752"/>
                    <a:pt x="1668" y="319"/>
                    <a:pt x="1468" y="118"/>
                  </a:cubicBezTo>
                  <a:cubicBezTo>
                    <a:pt x="1388" y="38"/>
                    <a:pt x="1283" y="1"/>
                    <a:pt x="1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6"/>
            <p:cNvSpPr/>
            <p:nvPr/>
          </p:nvSpPr>
          <p:spPr>
            <a:xfrm>
              <a:off x="4570925" y="2676700"/>
              <a:ext cx="40900" cy="37225"/>
            </a:xfrm>
            <a:custGeom>
              <a:avLst/>
              <a:gdLst/>
              <a:ahLst/>
              <a:cxnLst/>
              <a:rect l="l" t="t" r="r" b="b"/>
              <a:pathLst>
                <a:path w="1636" h="1489" extrusionOk="0">
                  <a:moveTo>
                    <a:pt x="1165" y="1"/>
                  </a:moveTo>
                  <a:cubicBezTo>
                    <a:pt x="939" y="1"/>
                    <a:pt x="663" y="142"/>
                    <a:pt x="435" y="394"/>
                  </a:cubicBezTo>
                  <a:cubicBezTo>
                    <a:pt x="101" y="727"/>
                    <a:pt x="1" y="1194"/>
                    <a:pt x="201" y="1394"/>
                  </a:cubicBezTo>
                  <a:cubicBezTo>
                    <a:pt x="276" y="1459"/>
                    <a:pt x="371" y="1489"/>
                    <a:pt x="477" y="1489"/>
                  </a:cubicBezTo>
                  <a:cubicBezTo>
                    <a:pt x="702" y="1489"/>
                    <a:pt x="975" y="1354"/>
                    <a:pt x="1202" y="1128"/>
                  </a:cubicBezTo>
                  <a:cubicBezTo>
                    <a:pt x="1535" y="761"/>
                    <a:pt x="1635" y="294"/>
                    <a:pt x="1435" y="94"/>
                  </a:cubicBezTo>
                  <a:cubicBezTo>
                    <a:pt x="1362" y="31"/>
                    <a:pt x="1268" y="1"/>
                    <a:pt x="11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6"/>
            <p:cNvSpPr/>
            <p:nvPr/>
          </p:nvSpPr>
          <p:spPr>
            <a:xfrm>
              <a:off x="4630975" y="2611375"/>
              <a:ext cx="40900" cy="37475"/>
            </a:xfrm>
            <a:custGeom>
              <a:avLst/>
              <a:gdLst/>
              <a:ahLst/>
              <a:cxnLst/>
              <a:rect l="l" t="t" r="r" b="b"/>
              <a:pathLst>
                <a:path w="1636" h="1499" extrusionOk="0">
                  <a:moveTo>
                    <a:pt x="1158" y="0"/>
                  </a:moveTo>
                  <a:cubicBezTo>
                    <a:pt x="928" y="0"/>
                    <a:pt x="639" y="143"/>
                    <a:pt x="401" y="405"/>
                  </a:cubicBezTo>
                  <a:cubicBezTo>
                    <a:pt x="101" y="772"/>
                    <a:pt x="1" y="1205"/>
                    <a:pt x="234" y="1406"/>
                  </a:cubicBezTo>
                  <a:cubicBezTo>
                    <a:pt x="297" y="1469"/>
                    <a:pt x="383" y="1499"/>
                    <a:pt x="482" y="1499"/>
                  </a:cubicBezTo>
                  <a:cubicBezTo>
                    <a:pt x="697" y="1499"/>
                    <a:pt x="973" y="1357"/>
                    <a:pt x="1201" y="1105"/>
                  </a:cubicBezTo>
                  <a:cubicBezTo>
                    <a:pt x="1535" y="738"/>
                    <a:pt x="1635" y="271"/>
                    <a:pt x="1402" y="71"/>
                  </a:cubicBezTo>
                  <a:cubicBezTo>
                    <a:pt x="1335" y="23"/>
                    <a:pt x="1251" y="0"/>
                    <a:pt x="11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6"/>
            <p:cNvSpPr/>
            <p:nvPr/>
          </p:nvSpPr>
          <p:spPr>
            <a:xfrm>
              <a:off x="4686850" y="2564700"/>
              <a:ext cx="25050" cy="19625"/>
            </a:xfrm>
            <a:custGeom>
              <a:avLst/>
              <a:gdLst/>
              <a:ahLst/>
              <a:cxnLst/>
              <a:rect l="l" t="t" r="r" b="b"/>
              <a:pathLst>
                <a:path w="1002" h="785" extrusionOk="0">
                  <a:moveTo>
                    <a:pt x="228" y="1"/>
                  </a:moveTo>
                  <a:cubicBezTo>
                    <a:pt x="159" y="1"/>
                    <a:pt x="103" y="23"/>
                    <a:pt x="67" y="70"/>
                  </a:cubicBezTo>
                  <a:cubicBezTo>
                    <a:pt x="1" y="170"/>
                    <a:pt x="101" y="404"/>
                    <a:pt x="334" y="604"/>
                  </a:cubicBezTo>
                  <a:cubicBezTo>
                    <a:pt x="493" y="717"/>
                    <a:pt x="651" y="784"/>
                    <a:pt x="768" y="784"/>
                  </a:cubicBezTo>
                  <a:cubicBezTo>
                    <a:pt x="823" y="784"/>
                    <a:pt x="869" y="770"/>
                    <a:pt x="901" y="737"/>
                  </a:cubicBezTo>
                  <a:cubicBezTo>
                    <a:pt x="1001" y="604"/>
                    <a:pt x="868" y="371"/>
                    <a:pt x="668" y="204"/>
                  </a:cubicBezTo>
                  <a:cubicBezTo>
                    <a:pt x="517" y="75"/>
                    <a:pt x="352" y="1"/>
                    <a:pt x="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6"/>
            <p:cNvSpPr/>
            <p:nvPr/>
          </p:nvSpPr>
          <p:spPr>
            <a:xfrm>
              <a:off x="4577600" y="2500575"/>
              <a:ext cx="216025" cy="180275"/>
            </a:xfrm>
            <a:custGeom>
              <a:avLst/>
              <a:gdLst/>
              <a:ahLst/>
              <a:cxnLst/>
              <a:rect l="l" t="t" r="r" b="b"/>
              <a:pathLst>
                <a:path w="8641" h="7211" extrusionOk="0">
                  <a:moveTo>
                    <a:pt x="7173" y="0"/>
                  </a:moveTo>
                  <a:cubicBezTo>
                    <a:pt x="6038" y="67"/>
                    <a:pt x="4971" y="300"/>
                    <a:pt x="4104" y="667"/>
                  </a:cubicBezTo>
                  <a:cubicBezTo>
                    <a:pt x="3203" y="1001"/>
                    <a:pt x="2469" y="1401"/>
                    <a:pt x="1835" y="1768"/>
                  </a:cubicBezTo>
                  <a:cubicBezTo>
                    <a:pt x="635" y="2535"/>
                    <a:pt x="1" y="3136"/>
                    <a:pt x="101" y="3236"/>
                  </a:cubicBezTo>
                  <a:cubicBezTo>
                    <a:pt x="110" y="3254"/>
                    <a:pt x="134" y="3263"/>
                    <a:pt x="171" y="3263"/>
                  </a:cubicBezTo>
                  <a:cubicBezTo>
                    <a:pt x="399" y="3263"/>
                    <a:pt x="1140" y="2923"/>
                    <a:pt x="2202" y="2435"/>
                  </a:cubicBezTo>
                  <a:cubicBezTo>
                    <a:pt x="2836" y="2168"/>
                    <a:pt x="3570" y="1835"/>
                    <a:pt x="4404" y="1568"/>
                  </a:cubicBezTo>
                  <a:cubicBezTo>
                    <a:pt x="5238" y="1301"/>
                    <a:pt x="6205" y="1101"/>
                    <a:pt x="7206" y="1068"/>
                  </a:cubicBezTo>
                  <a:lnTo>
                    <a:pt x="7539" y="1068"/>
                  </a:lnTo>
                  <a:cubicBezTo>
                    <a:pt x="7539" y="1072"/>
                    <a:pt x="7539" y="1073"/>
                    <a:pt x="7540" y="1073"/>
                  </a:cubicBezTo>
                  <a:cubicBezTo>
                    <a:pt x="7540" y="1073"/>
                    <a:pt x="7541" y="1068"/>
                    <a:pt x="7544" y="1068"/>
                  </a:cubicBezTo>
                  <a:cubicBezTo>
                    <a:pt x="7550" y="1068"/>
                    <a:pt x="7566" y="1098"/>
                    <a:pt x="7606" y="1301"/>
                  </a:cubicBezTo>
                  <a:cubicBezTo>
                    <a:pt x="7606" y="1768"/>
                    <a:pt x="7640" y="2202"/>
                    <a:pt x="7606" y="2669"/>
                  </a:cubicBezTo>
                  <a:cubicBezTo>
                    <a:pt x="7606" y="3102"/>
                    <a:pt x="7539" y="3536"/>
                    <a:pt x="7539" y="3903"/>
                  </a:cubicBezTo>
                  <a:cubicBezTo>
                    <a:pt x="7473" y="4303"/>
                    <a:pt x="7439" y="4670"/>
                    <a:pt x="7373" y="5004"/>
                  </a:cubicBezTo>
                  <a:cubicBezTo>
                    <a:pt x="7239" y="5671"/>
                    <a:pt x="7106" y="6205"/>
                    <a:pt x="7039" y="6571"/>
                  </a:cubicBezTo>
                  <a:cubicBezTo>
                    <a:pt x="6939" y="6938"/>
                    <a:pt x="6906" y="7172"/>
                    <a:pt x="6972" y="7205"/>
                  </a:cubicBezTo>
                  <a:cubicBezTo>
                    <a:pt x="6979" y="7209"/>
                    <a:pt x="6986" y="7210"/>
                    <a:pt x="6994" y="7210"/>
                  </a:cubicBezTo>
                  <a:cubicBezTo>
                    <a:pt x="7066" y="7210"/>
                    <a:pt x="7195" y="7069"/>
                    <a:pt x="7406" y="6738"/>
                  </a:cubicBezTo>
                  <a:cubicBezTo>
                    <a:pt x="7640" y="6405"/>
                    <a:pt x="7873" y="5871"/>
                    <a:pt x="8107" y="5204"/>
                  </a:cubicBezTo>
                  <a:cubicBezTo>
                    <a:pt x="8207" y="4837"/>
                    <a:pt x="8307" y="4470"/>
                    <a:pt x="8407" y="4070"/>
                  </a:cubicBezTo>
                  <a:cubicBezTo>
                    <a:pt x="8473" y="3636"/>
                    <a:pt x="8574" y="3202"/>
                    <a:pt x="8607" y="2735"/>
                  </a:cubicBezTo>
                  <a:cubicBezTo>
                    <a:pt x="8640" y="2235"/>
                    <a:pt x="8640" y="1735"/>
                    <a:pt x="8640" y="1201"/>
                  </a:cubicBezTo>
                  <a:cubicBezTo>
                    <a:pt x="8607" y="1034"/>
                    <a:pt x="8574" y="867"/>
                    <a:pt x="8574" y="701"/>
                  </a:cubicBezTo>
                  <a:lnTo>
                    <a:pt x="8507" y="300"/>
                  </a:lnTo>
                  <a:lnTo>
                    <a:pt x="8473" y="100"/>
                  </a:lnTo>
                  <a:lnTo>
                    <a:pt x="8473" y="33"/>
                  </a:lnTo>
                  <a:cubicBezTo>
                    <a:pt x="8440" y="0"/>
                    <a:pt x="8407" y="0"/>
                    <a:pt x="83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6"/>
            <p:cNvSpPr/>
            <p:nvPr/>
          </p:nvSpPr>
          <p:spPr>
            <a:xfrm>
              <a:off x="5055450" y="4082250"/>
              <a:ext cx="1061250" cy="1082275"/>
            </a:xfrm>
            <a:custGeom>
              <a:avLst/>
              <a:gdLst/>
              <a:ahLst/>
              <a:cxnLst/>
              <a:rect l="l" t="t" r="r" b="b"/>
              <a:pathLst>
                <a:path w="42450" h="43291" extrusionOk="0">
                  <a:moveTo>
                    <a:pt x="24369" y="1"/>
                  </a:moveTo>
                  <a:cubicBezTo>
                    <a:pt x="23955" y="1"/>
                    <a:pt x="23503" y="16"/>
                    <a:pt x="23017" y="45"/>
                  </a:cubicBezTo>
                  <a:cubicBezTo>
                    <a:pt x="17680" y="379"/>
                    <a:pt x="8506" y="2514"/>
                    <a:pt x="3603" y="5783"/>
                  </a:cubicBezTo>
                  <a:cubicBezTo>
                    <a:pt x="2369" y="6616"/>
                    <a:pt x="1401" y="7517"/>
                    <a:pt x="834" y="8518"/>
                  </a:cubicBezTo>
                  <a:cubicBezTo>
                    <a:pt x="0" y="10052"/>
                    <a:pt x="2069" y="17458"/>
                    <a:pt x="2702" y="20426"/>
                  </a:cubicBezTo>
                  <a:cubicBezTo>
                    <a:pt x="3403" y="23896"/>
                    <a:pt x="4504" y="27665"/>
                    <a:pt x="5504" y="31334"/>
                  </a:cubicBezTo>
                  <a:cubicBezTo>
                    <a:pt x="6038" y="33269"/>
                    <a:pt x="6572" y="35170"/>
                    <a:pt x="7005" y="36972"/>
                  </a:cubicBezTo>
                  <a:cubicBezTo>
                    <a:pt x="7372" y="38206"/>
                    <a:pt x="7673" y="39240"/>
                    <a:pt x="7873" y="39740"/>
                  </a:cubicBezTo>
                  <a:cubicBezTo>
                    <a:pt x="8172" y="40557"/>
                    <a:pt x="8807" y="40847"/>
                    <a:pt x="9617" y="40847"/>
                  </a:cubicBezTo>
                  <a:cubicBezTo>
                    <a:pt x="11520" y="40847"/>
                    <a:pt x="14391" y="39247"/>
                    <a:pt x="16145" y="39106"/>
                  </a:cubicBezTo>
                  <a:cubicBezTo>
                    <a:pt x="16179" y="39106"/>
                    <a:pt x="16212" y="39106"/>
                    <a:pt x="16246" y="39106"/>
                  </a:cubicBezTo>
                  <a:cubicBezTo>
                    <a:pt x="20215" y="39106"/>
                    <a:pt x="24151" y="41047"/>
                    <a:pt x="28054" y="41775"/>
                  </a:cubicBezTo>
                  <a:cubicBezTo>
                    <a:pt x="30922" y="42409"/>
                    <a:pt x="34091" y="43043"/>
                    <a:pt x="37160" y="43243"/>
                  </a:cubicBezTo>
                  <a:cubicBezTo>
                    <a:pt x="37473" y="43275"/>
                    <a:pt x="37779" y="43291"/>
                    <a:pt x="38076" y="43291"/>
                  </a:cubicBezTo>
                  <a:cubicBezTo>
                    <a:pt x="40572" y="43291"/>
                    <a:pt x="42450" y="42158"/>
                    <a:pt x="42331" y="39774"/>
                  </a:cubicBezTo>
                  <a:cubicBezTo>
                    <a:pt x="40663" y="35137"/>
                    <a:pt x="35793" y="19859"/>
                    <a:pt x="32891" y="11387"/>
                  </a:cubicBezTo>
                  <a:cubicBezTo>
                    <a:pt x="31856" y="8451"/>
                    <a:pt x="29421" y="1313"/>
                    <a:pt x="26653" y="279"/>
                  </a:cubicBezTo>
                  <a:cubicBezTo>
                    <a:pt x="26156" y="90"/>
                    <a:pt x="25376" y="1"/>
                    <a:pt x="2436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6"/>
            <p:cNvSpPr/>
            <p:nvPr/>
          </p:nvSpPr>
          <p:spPr>
            <a:xfrm>
              <a:off x="4878850" y="3060550"/>
              <a:ext cx="754525" cy="1000925"/>
            </a:xfrm>
            <a:custGeom>
              <a:avLst/>
              <a:gdLst/>
              <a:ahLst/>
              <a:cxnLst/>
              <a:rect l="l" t="t" r="r" b="b"/>
              <a:pathLst>
                <a:path w="30181" h="40037" extrusionOk="0">
                  <a:moveTo>
                    <a:pt x="17132" y="0"/>
                  </a:moveTo>
                  <a:cubicBezTo>
                    <a:pt x="17023" y="0"/>
                    <a:pt x="16935" y="37"/>
                    <a:pt x="16871" y="117"/>
                  </a:cubicBezTo>
                  <a:cubicBezTo>
                    <a:pt x="16871" y="117"/>
                    <a:pt x="17872" y="12960"/>
                    <a:pt x="17105" y="17530"/>
                  </a:cubicBezTo>
                  <a:cubicBezTo>
                    <a:pt x="16479" y="21265"/>
                    <a:pt x="14938" y="21911"/>
                    <a:pt x="13960" y="21911"/>
                  </a:cubicBezTo>
                  <a:cubicBezTo>
                    <a:pt x="13479" y="21911"/>
                    <a:pt x="13135" y="21755"/>
                    <a:pt x="13102" y="21733"/>
                  </a:cubicBezTo>
                  <a:cubicBezTo>
                    <a:pt x="12201" y="21032"/>
                    <a:pt x="10267" y="8557"/>
                    <a:pt x="6664" y="7990"/>
                  </a:cubicBezTo>
                  <a:cubicBezTo>
                    <a:pt x="6257" y="7926"/>
                    <a:pt x="5875" y="7896"/>
                    <a:pt x="5516" y="7896"/>
                  </a:cubicBezTo>
                  <a:cubicBezTo>
                    <a:pt x="1" y="7896"/>
                    <a:pt x="123" y="15046"/>
                    <a:pt x="2128" y="19431"/>
                  </a:cubicBezTo>
                  <a:cubicBezTo>
                    <a:pt x="4229" y="23968"/>
                    <a:pt x="3629" y="28237"/>
                    <a:pt x="5363" y="31940"/>
                  </a:cubicBezTo>
                  <a:cubicBezTo>
                    <a:pt x="6197" y="33741"/>
                    <a:pt x="7498" y="35709"/>
                    <a:pt x="8666" y="37311"/>
                  </a:cubicBezTo>
                  <a:cubicBezTo>
                    <a:pt x="8981" y="37689"/>
                    <a:pt x="11892" y="40037"/>
                    <a:pt x="12743" y="40037"/>
                  </a:cubicBezTo>
                  <a:cubicBezTo>
                    <a:pt x="12792" y="40037"/>
                    <a:pt x="12834" y="40029"/>
                    <a:pt x="12869" y="40012"/>
                  </a:cubicBezTo>
                  <a:cubicBezTo>
                    <a:pt x="16905" y="37978"/>
                    <a:pt x="23943" y="35743"/>
                    <a:pt x="27746" y="35543"/>
                  </a:cubicBezTo>
                  <a:cubicBezTo>
                    <a:pt x="29147" y="33041"/>
                    <a:pt x="30014" y="31006"/>
                    <a:pt x="30081" y="27904"/>
                  </a:cubicBezTo>
                  <a:cubicBezTo>
                    <a:pt x="30181" y="23134"/>
                    <a:pt x="29480" y="17797"/>
                    <a:pt x="28113" y="13427"/>
                  </a:cubicBezTo>
                  <a:cubicBezTo>
                    <a:pt x="27145" y="10358"/>
                    <a:pt x="24610" y="6122"/>
                    <a:pt x="20407" y="2386"/>
                  </a:cubicBezTo>
                  <a:cubicBezTo>
                    <a:pt x="18893" y="1040"/>
                    <a:pt x="17709" y="0"/>
                    <a:pt x="17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6"/>
            <p:cNvSpPr/>
            <p:nvPr/>
          </p:nvSpPr>
          <p:spPr>
            <a:xfrm>
              <a:off x="5124675" y="4319125"/>
              <a:ext cx="145825" cy="107075"/>
            </a:xfrm>
            <a:custGeom>
              <a:avLst/>
              <a:gdLst/>
              <a:ahLst/>
              <a:cxnLst/>
              <a:rect l="l" t="t" r="r" b="b"/>
              <a:pathLst>
                <a:path w="5833" h="4283" extrusionOk="0">
                  <a:moveTo>
                    <a:pt x="3037" y="1"/>
                  </a:moveTo>
                  <a:cubicBezTo>
                    <a:pt x="2961" y="1"/>
                    <a:pt x="2883" y="4"/>
                    <a:pt x="2802" y="10"/>
                  </a:cubicBezTo>
                  <a:cubicBezTo>
                    <a:pt x="2602" y="10"/>
                    <a:pt x="2402" y="44"/>
                    <a:pt x="2168" y="110"/>
                  </a:cubicBezTo>
                  <a:cubicBezTo>
                    <a:pt x="0" y="811"/>
                    <a:pt x="133" y="3546"/>
                    <a:pt x="2335" y="4180"/>
                  </a:cubicBezTo>
                  <a:cubicBezTo>
                    <a:pt x="2585" y="4250"/>
                    <a:pt x="2818" y="4282"/>
                    <a:pt x="3035" y="4282"/>
                  </a:cubicBezTo>
                  <a:cubicBezTo>
                    <a:pt x="5534" y="4282"/>
                    <a:pt x="5832" y="1"/>
                    <a:pt x="3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6"/>
            <p:cNvSpPr/>
            <p:nvPr/>
          </p:nvSpPr>
          <p:spPr>
            <a:xfrm>
              <a:off x="5163025" y="4485075"/>
              <a:ext cx="145875" cy="107075"/>
            </a:xfrm>
            <a:custGeom>
              <a:avLst/>
              <a:gdLst/>
              <a:ahLst/>
              <a:cxnLst/>
              <a:rect l="l" t="t" r="r" b="b"/>
              <a:pathLst>
                <a:path w="5835" h="4283" extrusionOk="0">
                  <a:moveTo>
                    <a:pt x="3038" y="1"/>
                  </a:moveTo>
                  <a:cubicBezTo>
                    <a:pt x="2962" y="1"/>
                    <a:pt x="2883" y="4"/>
                    <a:pt x="2802" y="10"/>
                  </a:cubicBezTo>
                  <a:cubicBezTo>
                    <a:pt x="2602" y="10"/>
                    <a:pt x="2402" y="44"/>
                    <a:pt x="2202" y="110"/>
                  </a:cubicBezTo>
                  <a:cubicBezTo>
                    <a:pt x="0" y="811"/>
                    <a:pt x="134" y="3546"/>
                    <a:pt x="2369" y="4180"/>
                  </a:cubicBezTo>
                  <a:cubicBezTo>
                    <a:pt x="2619" y="4250"/>
                    <a:pt x="2852" y="4282"/>
                    <a:pt x="3069" y="4282"/>
                  </a:cubicBezTo>
                  <a:cubicBezTo>
                    <a:pt x="5563" y="4282"/>
                    <a:pt x="5834" y="1"/>
                    <a:pt x="30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6"/>
            <p:cNvSpPr/>
            <p:nvPr/>
          </p:nvSpPr>
          <p:spPr>
            <a:xfrm>
              <a:off x="5223075" y="4657700"/>
              <a:ext cx="145850" cy="107075"/>
            </a:xfrm>
            <a:custGeom>
              <a:avLst/>
              <a:gdLst/>
              <a:ahLst/>
              <a:cxnLst/>
              <a:rect l="l" t="t" r="r" b="b"/>
              <a:pathLst>
                <a:path w="5834" h="4283" extrusionOk="0">
                  <a:moveTo>
                    <a:pt x="3037" y="1"/>
                  </a:moveTo>
                  <a:cubicBezTo>
                    <a:pt x="2961" y="1"/>
                    <a:pt x="2883" y="4"/>
                    <a:pt x="2802" y="10"/>
                  </a:cubicBezTo>
                  <a:cubicBezTo>
                    <a:pt x="2602" y="10"/>
                    <a:pt x="2402" y="44"/>
                    <a:pt x="2202" y="110"/>
                  </a:cubicBezTo>
                  <a:cubicBezTo>
                    <a:pt x="0" y="811"/>
                    <a:pt x="134" y="3546"/>
                    <a:pt x="2369" y="4180"/>
                  </a:cubicBezTo>
                  <a:cubicBezTo>
                    <a:pt x="2618" y="4250"/>
                    <a:pt x="2852" y="4282"/>
                    <a:pt x="3068" y="4282"/>
                  </a:cubicBezTo>
                  <a:cubicBezTo>
                    <a:pt x="5563" y="4282"/>
                    <a:pt x="5834" y="1"/>
                    <a:pt x="3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6"/>
            <p:cNvSpPr/>
            <p:nvPr/>
          </p:nvSpPr>
          <p:spPr>
            <a:xfrm>
              <a:off x="5115500" y="3948500"/>
              <a:ext cx="568750" cy="280825"/>
            </a:xfrm>
            <a:custGeom>
              <a:avLst/>
              <a:gdLst/>
              <a:ahLst/>
              <a:cxnLst/>
              <a:rect l="l" t="t" r="r" b="b"/>
              <a:pathLst>
                <a:path w="22750" h="11233" extrusionOk="0">
                  <a:moveTo>
                    <a:pt x="18904" y="0"/>
                  </a:moveTo>
                  <a:cubicBezTo>
                    <a:pt x="18707" y="0"/>
                    <a:pt x="18498" y="8"/>
                    <a:pt x="18280" y="25"/>
                  </a:cubicBezTo>
                  <a:cubicBezTo>
                    <a:pt x="14477" y="225"/>
                    <a:pt x="7439" y="2460"/>
                    <a:pt x="3403" y="4494"/>
                  </a:cubicBezTo>
                  <a:cubicBezTo>
                    <a:pt x="1801" y="5295"/>
                    <a:pt x="701" y="6062"/>
                    <a:pt x="400" y="6663"/>
                  </a:cubicBezTo>
                  <a:cubicBezTo>
                    <a:pt x="0" y="7597"/>
                    <a:pt x="200" y="9498"/>
                    <a:pt x="801" y="11233"/>
                  </a:cubicBezTo>
                  <a:cubicBezTo>
                    <a:pt x="6305" y="7530"/>
                    <a:pt x="16679" y="5128"/>
                    <a:pt x="22750" y="4761"/>
                  </a:cubicBezTo>
                  <a:cubicBezTo>
                    <a:pt x="22483" y="3060"/>
                    <a:pt x="21249" y="692"/>
                    <a:pt x="20348" y="258"/>
                  </a:cubicBezTo>
                  <a:cubicBezTo>
                    <a:pt x="20020" y="81"/>
                    <a:pt x="19519" y="0"/>
                    <a:pt x="189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6"/>
            <p:cNvSpPr/>
            <p:nvPr/>
          </p:nvSpPr>
          <p:spPr>
            <a:xfrm>
              <a:off x="4949550" y="3310750"/>
              <a:ext cx="140125" cy="155025"/>
            </a:xfrm>
            <a:custGeom>
              <a:avLst/>
              <a:gdLst/>
              <a:ahLst/>
              <a:cxnLst/>
              <a:rect l="l" t="t" r="r" b="b"/>
              <a:pathLst>
                <a:path w="5605" h="6201" extrusionOk="0">
                  <a:moveTo>
                    <a:pt x="2252" y="1"/>
                  </a:moveTo>
                  <a:cubicBezTo>
                    <a:pt x="2090" y="1"/>
                    <a:pt x="1918" y="16"/>
                    <a:pt x="1735" y="50"/>
                  </a:cubicBezTo>
                  <a:cubicBezTo>
                    <a:pt x="434" y="250"/>
                    <a:pt x="0" y="1517"/>
                    <a:pt x="33" y="2652"/>
                  </a:cubicBezTo>
                  <a:cubicBezTo>
                    <a:pt x="67" y="3619"/>
                    <a:pt x="334" y="5487"/>
                    <a:pt x="934" y="5887"/>
                  </a:cubicBezTo>
                  <a:cubicBezTo>
                    <a:pt x="1262" y="6109"/>
                    <a:pt x="1712" y="6200"/>
                    <a:pt x="2198" y="6200"/>
                  </a:cubicBezTo>
                  <a:cubicBezTo>
                    <a:pt x="3098" y="6200"/>
                    <a:pt x="4119" y="5888"/>
                    <a:pt x="4703" y="5520"/>
                  </a:cubicBezTo>
                  <a:cubicBezTo>
                    <a:pt x="5070" y="5287"/>
                    <a:pt x="5304" y="5087"/>
                    <a:pt x="5404" y="4786"/>
                  </a:cubicBezTo>
                  <a:cubicBezTo>
                    <a:pt x="5604" y="4153"/>
                    <a:pt x="5137" y="3018"/>
                    <a:pt x="4837" y="2351"/>
                  </a:cubicBezTo>
                  <a:cubicBezTo>
                    <a:pt x="4326" y="1271"/>
                    <a:pt x="3708" y="1"/>
                    <a:pt x="2252" y="1"/>
                  </a:cubicBezTo>
                  <a:close/>
                </a:path>
              </a:pathLst>
            </a:custGeom>
            <a:solidFill>
              <a:srgbClr val="FF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6"/>
            <p:cNvSpPr/>
            <p:nvPr/>
          </p:nvSpPr>
          <p:spPr>
            <a:xfrm>
              <a:off x="4971225" y="3417625"/>
              <a:ext cx="114275" cy="48000"/>
            </a:xfrm>
            <a:custGeom>
              <a:avLst/>
              <a:gdLst/>
              <a:ahLst/>
              <a:cxnLst/>
              <a:rect l="l" t="t" r="r" b="b"/>
              <a:pathLst>
                <a:path w="4571" h="1920" extrusionOk="0">
                  <a:moveTo>
                    <a:pt x="3008" y="0"/>
                  </a:moveTo>
                  <a:cubicBezTo>
                    <a:pt x="2788" y="0"/>
                    <a:pt x="2573" y="15"/>
                    <a:pt x="2369" y="44"/>
                  </a:cubicBezTo>
                  <a:cubicBezTo>
                    <a:pt x="1501" y="178"/>
                    <a:pt x="0" y="645"/>
                    <a:pt x="100" y="1646"/>
                  </a:cubicBezTo>
                  <a:cubicBezTo>
                    <a:pt x="419" y="1839"/>
                    <a:pt x="851" y="1920"/>
                    <a:pt x="1317" y="1920"/>
                  </a:cubicBezTo>
                  <a:cubicBezTo>
                    <a:pt x="2216" y="1920"/>
                    <a:pt x="3243" y="1619"/>
                    <a:pt x="3836" y="1245"/>
                  </a:cubicBezTo>
                  <a:cubicBezTo>
                    <a:pt x="4203" y="1012"/>
                    <a:pt x="4437" y="812"/>
                    <a:pt x="4537" y="511"/>
                  </a:cubicBezTo>
                  <a:cubicBezTo>
                    <a:pt x="4537" y="445"/>
                    <a:pt x="4570" y="345"/>
                    <a:pt x="4570" y="278"/>
                  </a:cubicBezTo>
                  <a:cubicBezTo>
                    <a:pt x="4098" y="89"/>
                    <a:pt x="3541" y="0"/>
                    <a:pt x="3008" y="0"/>
                  </a:cubicBezTo>
                  <a:close/>
                </a:path>
              </a:pathLst>
            </a:custGeom>
            <a:solidFill>
              <a:srgbClr val="FF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6"/>
            <p:cNvSpPr/>
            <p:nvPr/>
          </p:nvSpPr>
          <p:spPr>
            <a:xfrm>
              <a:off x="2451100" y="2598125"/>
              <a:ext cx="58400" cy="423675"/>
            </a:xfrm>
            <a:custGeom>
              <a:avLst/>
              <a:gdLst/>
              <a:ahLst/>
              <a:cxnLst/>
              <a:rect l="l" t="t" r="r" b="b"/>
              <a:pathLst>
                <a:path w="2336" h="16947" extrusionOk="0">
                  <a:moveTo>
                    <a:pt x="1234" y="1"/>
                  </a:moveTo>
                  <a:cubicBezTo>
                    <a:pt x="600" y="1"/>
                    <a:pt x="100" y="535"/>
                    <a:pt x="100" y="1168"/>
                  </a:cubicBezTo>
                  <a:lnTo>
                    <a:pt x="0" y="15779"/>
                  </a:lnTo>
                  <a:cubicBezTo>
                    <a:pt x="0" y="16413"/>
                    <a:pt x="500" y="16946"/>
                    <a:pt x="1134" y="16946"/>
                  </a:cubicBezTo>
                  <a:cubicBezTo>
                    <a:pt x="1735" y="16946"/>
                    <a:pt x="2235" y="16446"/>
                    <a:pt x="2235" y="15779"/>
                  </a:cubicBezTo>
                  <a:lnTo>
                    <a:pt x="2335" y="1168"/>
                  </a:lnTo>
                  <a:cubicBezTo>
                    <a:pt x="2335" y="535"/>
                    <a:pt x="1835" y="1"/>
                    <a:pt x="1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6"/>
            <p:cNvSpPr/>
            <p:nvPr/>
          </p:nvSpPr>
          <p:spPr>
            <a:xfrm>
              <a:off x="1629925" y="4098950"/>
              <a:ext cx="1062200" cy="1081425"/>
            </a:xfrm>
            <a:custGeom>
              <a:avLst/>
              <a:gdLst/>
              <a:ahLst/>
              <a:cxnLst/>
              <a:rect l="l" t="t" r="r" b="b"/>
              <a:pathLst>
                <a:path w="42488" h="43257" extrusionOk="0">
                  <a:moveTo>
                    <a:pt x="18118" y="0"/>
                  </a:moveTo>
                  <a:cubicBezTo>
                    <a:pt x="17112" y="0"/>
                    <a:pt x="16331" y="89"/>
                    <a:pt x="15835" y="278"/>
                  </a:cubicBezTo>
                  <a:cubicBezTo>
                    <a:pt x="13066" y="1278"/>
                    <a:pt x="10631" y="8417"/>
                    <a:pt x="9597" y="11352"/>
                  </a:cubicBezTo>
                  <a:cubicBezTo>
                    <a:pt x="6662" y="19825"/>
                    <a:pt x="1792" y="35103"/>
                    <a:pt x="90" y="39739"/>
                  </a:cubicBezTo>
                  <a:cubicBezTo>
                    <a:pt x="1" y="42124"/>
                    <a:pt x="1856" y="43257"/>
                    <a:pt x="4346" y="43257"/>
                  </a:cubicBezTo>
                  <a:cubicBezTo>
                    <a:pt x="4642" y="43257"/>
                    <a:pt x="4948" y="43240"/>
                    <a:pt x="5261" y="43208"/>
                  </a:cubicBezTo>
                  <a:cubicBezTo>
                    <a:pt x="8330" y="43008"/>
                    <a:pt x="11498" y="42375"/>
                    <a:pt x="14367" y="41774"/>
                  </a:cubicBezTo>
                  <a:cubicBezTo>
                    <a:pt x="18303" y="41046"/>
                    <a:pt x="22207" y="39105"/>
                    <a:pt x="26207" y="39105"/>
                  </a:cubicBezTo>
                  <a:cubicBezTo>
                    <a:pt x="26241" y="39105"/>
                    <a:pt x="26275" y="39105"/>
                    <a:pt x="26309" y="39106"/>
                  </a:cubicBezTo>
                  <a:cubicBezTo>
                    <a:pt x="28070" y="39246"/>
                    <a:pt x="30938" y="40858"/>
                    <a:pt x="32843" y="40858"/>
                  </a:cubicBezTo>
                  <a:cubicBezTo>
                    <a:pt x="33644" y="40858"/>
                    <a:pt x="34275" y="40573"/>
                    <a:pt x="34582" y="39773"/>
                  </a:cubicBezTo>
                  <a:cubicBezTo>
                    <a:pt x="34748" y="39239"/>
                    <a:pt x="35082" y="38238"/>
                    <a:pt x="35449" y="37004"/>
                  </a:cubicBezTo>
                  <a:cubicBezTo>
                    <a:pt x="35449" y="37004"/>
                    <a:pt x="35449" y="37004"/>
                    <a:pt x="35449" y="36971"/>
                  </a:cubicBezTo>
                  <a:cubicBezTo>
                    <a:pt x="35883" y="35169"/>
                    <a:pt x="36383" y="33268"/>
                    <a:pt x="36917" y="31367"/>
                  </a:cubicBezTo>
                  <a:cubicBezTo>
                    <a:pt x="36917" y="31367"/>
                    <a:pt x="36917" y="31333"/>
                    <a:pt x="36917" y="31333"/>
                  </a:cubicBezTo>
                  <a:cubicBezTo>
                    <a:pt x="37951" y="27697"/>
                    <a:pt x="39051" y="23928"/>
                    <a:pt x="39785" y="20426"/>
                  </a:cubicBezTo>
                  <a:cubicBezTo>
                    <a:pt x="40386" y="17457"/>
                    <a:pt x="42487" y="10051"/>
                    <a:pt x="41620" y="8517"/>
                  </a:cubicBezTo>
                  <a:cubicBezTo>
                    <a:pt x="41086" y="7550"/>
                    <a:pt x="40119" y="6616"/>
                    <a:pt x="38885" y="5782"/>
                  </a:cubicBezTo>
                  <a:cubicBezTo>
                    <a:pt x="33981" y="2513"/>
                    <a:pt x="24808" y="378"/>
                    <a:pt x="19471" y="44"/>
                  </a:cubicBezTo>
                  <a:cubicBezTo>
                    <a:pt x="18985" y="15"/>
                    <a:pt x="18532" y="0"/>
                    <a:pt x="18118" y="0"/>
                  </a:cubicBezTo>
                  <a:close/>
                </a:path>
              </a:pathLst>
            </a:custGeom>
            <a:solidFill>
              <a:srgbClr val="66B888"/>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6"/>
            <p:cNvSpPr/>
            <p:nvPr/>
          </p:nvSpPr>
          <p:spPr>
            <a:xfrm>
              <a:off x="2477075" y="4335800"/>
              <a:ext cx="145825" cy="107075"/>
            </a:xfrm>
            <a:custGeom>
              <a:avLst/>
              <a:gdLst/>
              <a:ahLst/>
              <a:cxnLst/>
              <a:rect l="l" t="t" r="r" b="b"/>
              <a:pathLst>
                <a:path w="5833" h="4283" extrusionOk="0">
                  <a:moveTo>
                    <a:pt x="2795" y="1"/>
                  </a:moveTo>
                  <a:cubicBezTo>
                    <a:pt x="0" y="1"/>
                    <a:pt x="298" y="4283"/>
                    <a:pt x="2797" y="4283"/>
                  </a:cubicBezTo>
                  <a:cubicBezTo>
                    <a:pt x="3014" y="4283"/>
                    <a:pt x="3248" y="4250"/>
                    <a:pt x="3498" y="4180"/>
                  </a:cubicBezTo>
                  <a:cubicBezTo>
                    <a:pt x="5699" y="3546"/>
                    <a:pt x="5833" y="811"/>
                    <a:pt x="3631" y="144"/>
                  </a:cubicBezTo>
                  <a:cubicBezTo>
                    <a:pt x="3431" y="77"/>
                    <a:pt x="3231" y="44"/>
                    <a:pt x="3031" y="10"/>
                  </a:cubicBezTo>
                  <a:cubicBezTo>
                    <a:pt x="2950" y="4"/>
                    <a:pt x="2871" y="1"/>
                    <a:pt x="27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6"/>
            <p:cNvSpPr/>
            <p:nvPr/>
          </p:nvSpPr>
          <p:spPr>
            <a:xfrm>
              <a:off x="2512350" y="4365100"/>
              <a:ext cx="28475" cy="28650"/>
            </a:xfrm>
            <a:custGeom>
              <a:avLst/>
              <a:gdLst/>
              <a:ahLst/>
              <a:cxnLst/>
              <a:rect l="l" t="t" r="r" b="b"/>
              <a:pathLst>
                <a:path w="1139" h="1146" extrusionOk="0">
                  <a:moveTo>
                    <a:pt x="625" y="1"/>
                  </a:moveTo>
                  <a:cubicBezTo>
                    <a:pt x="324" y="1"/>
                    <a:pt x="0" y="210"/>
                    <a:pt x="18" y="540"/>
                  </a:cubicBezTo>
                  <a:cubicBezTo>
                    <a:pt x="18" y="540"/>
                    <a:pt x="18" y="573"/>
                    <a:pt x="18" y="606"/>
                  </a:cubicBezTo>
                  <a:cubicBezTo>
                    <a:pt x="102" y="994"/>
                    <a:pt x="311" y="1146"/>
                    <a:pt x="525" y="1146"/>
                  </a:cubicBezTo>
                  <a:cubicBezTo>
                    <a:pt x="827" y="1146"/>
                    <a:pt x="1139" y="844"/>
                    <a:pt x="1119" y="473"/>
                  </a:cubicBezTo>
                  <a:cubicBezTo>
                    <a:pt x="1104" y="142"/>
                    <a:pt x="872" y="1"/>
                    <a:pt x="6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6"/>
            <p:cNvSpPr/>
            <p:nvPr/>
          </p:nvSpPr>
          <p:spPr>
            <a:xfrm>
              <a:off x="2438050" y="4501750"/>
              <a:ext cx="145650" cy="107250"/>
            </a:xfrm>
            <a:custGeom>
              <a:avLst/>
              <a:gdLst/>
              <a:ahLst/>
              <a:cxnLst/>
              <a:rect l="l" t="t" r="r" b="b"/>
              <a:pathLst>
                <a:path w="5826" h="4290" extrusionOk="0">
                  <a:moveTo>
                    <a:pt x="2790" y="1"/>
                  </a:moveTo>
                  <a:cubicBezTo>
                    <a:pt x="0" y="1"/>
                    <a:pt x="290" y="4289"/>
                    <a:pt x="2772" y="4289"/>
                  </a:cubicBezTo>
                  <a:cubicBezTo>
                    <a:pt x="2994" y="4289"/>
                    <a:pt x="3234" y="4255"/>
                    <a:pt x="3491" y="4180"/>
                  </a:cubicBezTo>
                  <a:cubicBezTo>
                    <a:pt x="5692" y="3546"/>
                    <a:pt x="5826" y="811"/>
                    <a:pt x="3624" y="144"/>
                  </a:cubicBezTo>
                  <a:cubicBezTo>
                    <a:pt x="3424" y="77"/>
                    <a:pt x="3224" y="44"/>
                    <a:pt x="3024" y="10"/>
                  </a:cubicBezTo>
                  <a:cubicBezTo>
                    <a:pt x="2944" y="4"/>
                    <a:pt x="2866" y="1"/>
                    <a:pt x="2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6"/>
            <p:cNvSpPr/>
            <p:nvPr/>
          </p:nvSpPr>
          <p:spPr>
            <a:xfrm>
              <a:off x="2377800" y="4674375"/>
              <a:ext cx="145875" cy="107075"/>
            </a:xfrm>
            <a:custGeom>
              <a:avLst/>
              <a:gdLst/>
              <a:ahLst/>
              <a:cxnLst/>
              <a:rect l="l" t="t" r="r" b="b"/>
              <a:pathLst>
                <a:path w="5835" h="4283" extrusionOk="0">
                  <a:moveTo>
                    <a:pt x="2797" y="1"/>
                  </a:moveTo>
                  <a:cubicBezTo>
                    <a:pt x="0" y="1"/>
                    <a:pt x="271" y="4283"/>
                    <a:pt x="2766" y="4283"/>
                  </a:cubicBezTo>
                  <a:cubicBezTo>
                    <a:pt x="2983" y="4283"/>
                    <a:pt x="3216" y="4250"/>
                    <a:pt x="3466" y="4180"/>
                  </a:cubicBezTo>
                  <a:cubicBezTo>
                    <a:pt x="5701" y="3546"/>
                    <a:pt x="5834" y="811"/>
                    <a:pt x="3633" y="144"/>
                  </a:cubicBezTo>
                  <a:cubicBezTo>
                    <a:pt x="3432" y="77"/>
                    <a:pt x="3232" y="10"/>
                    <a:pt x="3032" y="10"/>
                  </a:cubicBezTo>
                  <a:cubicBezTo>
                    <a:pt x="2951" y="4"/>
                    <a:pt x="2873" y="1"/>
                    <a:pt x="27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6"/>
            <p:cNvSpPr/>
            <p:nvPr/>
          </p:nvSpPr>
          <p:spPr>
            <a:xfrm>
              <a:off x="2063300" y="3965150"/>
              <a:ext cx="568775" cy="280850"/>
            </a:xfrm>
            <a:custGeom>
              <a:avLst/>
              <a:gdLst/>
              <a:ahLst/>
              <a:cxnLst/>
              <a:rect l="l" t="t" r="r" b="b"/>
              <a:pathLst>
                <a:path w="22751" h="11234" extrusionOk="0">
                  <a:moveTo>
                    <a:pt x="3843" y="1"/>
                  </a:moveTo>
                  <a:cubicBezTo>
                    <a:pt x="3222" y="1"/>
                    <a:pt x="2728" y="76"/>
                    <a:pt x="2403" y="226"/>
                  </a:cubicBezTo>
                  <a:cubicBezTo>
                    <a:pt x="2303" y="293"/>
                    <a:pt x="2203" y="359"/>
                    <a:pt x="2069" y="493"/>
                  </a:cubicBezTo>
                  <a:cubicBezTo>
                    <a:pt x="1235" y="1260"/>
                    <a:pt x="234" y="3261"/>
                    <a:pt x="1" y="4729"/>
                  </a:cubicBezTo>
                  <a:cubicBezTo>
                    <a:pt x="6072" y="5096"/>
                    <a:pt x="16446" y="7531"/>
                    <a:pt x="21950" y="11234"/>
                  </a:cubicBezTo>
                  <a:cubicBezTo>
                    <a:pt x="22550" y="9499"/>
                    <a:pt x="22751" y="7598"/>
                    <a:pt x="22350" y="6697"/>
                  </a:cubicBezTo>
                  <a:cubicBezTo>
                    <a:pt x="22250" y="6530"/>
                    <a:pt x="22117" y="6330"/>
                    <a:pt x="21917" y="6130"/>
                  </a:cubicBezTo>
                  <a:cubicBezTo>
                    <a:pt x="21416" y="5630"/>
                    <a:pt x="20516" y="5063"/>
                    <a:pt x="19348" y="4496"/>
                  </a:cubicBezTo>
                  <a:cubicBezTo>
                    <a:pt x="15312" y="2461"/>
                    <a:pt x="8274" y="226"/>
                    <a:pt x="4504" y="26"/>
                  </a:cubicBezTo>
                  <a:cubicBezTo>
                    <a:pt x="4271" y="9"/>
                    <a:pt x="4050" y="1"/>
                    <a:pt x="38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6"/>
            <p:cNvSpPr/>
            <p:nvPr/>
          </p:nvSpPr>
          <p:spPr>
            <a:xfrm>
              <a:off x="2037450" y="2782175"/>
              <a:ext cx="1247500" cy="1336250"/>
            </a:xfrm>
            <a:custGeom>
              <a:avLst/>
              <a:gdLst/>
              <a:ahLst/>
              <a:cxnLst/>
              <a:rect l="l" t="t" r="r" b="b"/>
              <a:pathLst>
                <a:path w="49900" h="53450" extrusionOk="0">
                  <a:moveTo>
                    <a:pt x="41279" y="1"/>
                  </a:moveTo>
                  <a:cubicBezTo>
                    <a:pt x="41176" y="1"/>
                    <a:pt x="41071" y="4"/>
                    <a:pt x="40963" y="11"/>
                  </a:cubicBezTo>
                  <a:cubicBezTo>
                    <a:pt x="36861" y="244"/>
                    <a:pt x="32524" y="14388"/>
                    <a:pt x="30423" y="21059"/>
                  </a:cubicBezTo>
                  <a:cubicBezTo>
                    <a:pt x="29956" y="19992"/>
                    <a:pt x="29655" y="18824"/>
                    <a:pt x="28821" y="18024"/>
                  </a:cubicBezTo>
                  <a:cubicBezTo>
                    <a:pt x="27743" y="16945"/>
                    <a:pt x="26910" y="16640"/>
                    <a:pt x="25995" y="16640"/>
                  </a:cubicBezTo>
                  <a:cubicBezTo>
                    <a:pt x="25694" y="16640"/>
                    <a:pt x="25383" y="16673"/>
                    <a:pt x="25052" y="16723"/>
                  </a:cubicBezTo>
                  <a:lnTo>
                    <a:pt x="25019" y="16723"/>
                  </a:lnTo>
                  <a:cubicBezTo>
                    <a:pt x="24452" y="16823"/>
                    <a:pt x="23851" y="16956"/>
                    <a:pt x="23284" y="16990"/>
                  </a:cubicBezTo>
                  <a:cubicBezTo>
                    <a:pt x="22617" y="16990"/>
                    <a:pt x="22017" y="16890"/>
                    <a:pt x="21550" y="16456"/>
                  </a:cubicBezTo>
                  <a:cubicBezTo>
                    <a:pt x="20404" y="15374"/>
                    <a:pt x="19288" y="14079"/>
                    <a:pt x="17971" y="14079"/>
                  </a:cubicBezTo>
                  <a:cubicBezTo>
                    <a:pt x="17908" y="14079"/>
                    <a:pt x="17844" y="14082"/>
                    <a:pt x="17780" y="14088"/>
                  </a:cubicBezTo>
                  <a:cubicBezTo>
                    <a:pt x="17280" y="14121"/>
                    <a:pt x="16846" y="14288"/>
                    <a:pt x="16413" y="14521"/>
                  </a:cubicBezTo>
                  <a:cubicBezTo>
                    <a:pt x="15579" y="15222"/>
                    <a:pt x="14878" y="15655"/>
                    <a:pt x="14244" y="15922"/>
                  </a:cubicBezTo>
                  <a:cubicBezTo>
                    <a:pt x="13724" y="16138"/>
                    <a:pt x="13266" y="16225"/>
                    <a:pt x="12851" y="16225"/>
                  </a:cubicBezTo>
                  <a:cubicBezTo>
                    <a:pt x="11081" y="16225"/>
                    <a:pt x="10115" y="14629"/>
                    <a:pt x="8615" y="14629"/>
                  </a:cubicBezTo>
                  <a:cubicBezTo>
                    <a:pt x="8079" y="14629"/>
                    <a:pt x="7474" y="14834"/>
                    <a:pt x="6739" y="15389"/>
                  </a:cubicBezTo>
                  <a:cubicBezTo>
                    <a:pt x="2036" y="18858"/>
                    <a:pt x="1" y="29065"/>
                    <a:pt x="301" y="37504"/>
                  </a:cubicBezTo>
                  <a:cubicBezTo>
                    <a:pt x="435" y="41307"/>
                    <a:pt x="1669" y="45210"/>
                    <a:pt x="3103" y="47812"/>
                  </a:cubicBezTo>
                  <a:cubicBezTo>
                    <a:pt x="3237" y="47678"/>
                    <a:pt x="3337" y="47612"/>
                    <a:pt x="3437" y="47545"/>
                  </a:cubicBezTo>
                  <a:cubicBezTo>
                    <a:pt x="3762" y="47395"/>
                    <a:pt x="4256" y="47320"/>
                    <a:pt x="4877" y="47320"/>
                  </a:cubicBezTo>
                  <a:cubicBezTo>
                    <a:pt x="5084" y="47320"/>
                    <a:pt x="5305" y="47328"/>
                    <a:pt x="5538" y="47345"/>
                  </a:cubicBezTo>
                  <a:cubicBezTo>
                    <a:pt x="9308" y="47545"/>
                    <a:pt x="16346" y="49780"/>
                    <a:pt x="20382" y="51815"/>
                  </a:cubicBezTo>
                  <a:cubicBezTo>
                    <a:pt x="21550" y="52382"/>
                    <a:pt x="22450" y="52949"/>
                    <a:pt x="22951" y="53449"/>
                  </a:cubicBezTo>
                  <a:cubicBezTo>
                    <a:pt x="23718" y="52949"/>
                    <a:pt x="24452" y="52315"/>
                    <a:pt x="25186" y="51648"/>
                  </a:cubicBezTo>
                  <a:cubicBezTo>
                    <a:pt x="29856" y="49746"/>
                    <a:pt x="34759" y="46477"/>
                    <a:pt x="37328" y="42908"/>
                  </a:cubicBezTo>
                  <a:cubicBezTo>
                    <a:pt x="40230" y="39072"/>
                    <a:pt x="39996" y="33535"/>
                    <a:pt x="37127" y="31200"/>
                  </a:cubicBezTo>
                  <a:cubicBezTo>
                    <a:pt x="37661" y="29799"/>
                    <a:pt x="38195" y="28331"/>
                    <a:pt x="38729" y="26797"/>
                  </a:cubicBezTo>
                  <a:cubicBezTo>
                    <a:pt x="39948" y="23335"/>
                    <a:pt x="49899" y="1"/>
                    <a:pt x="412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6"/>
            <p:cNvSpPr/>
            <p:nvPr/>
          </p:nvSpPr>
          <p:spPr>
            <a:xfrm>
              <a:off x="2978975" y="2838825"/>
              <a:ext cx="143450" cy="158825"/>
            </a:xfrm>
            <a:custGeom>
              <a:avLst/>
              <a:gdLst/>
              <a:ahLst/>
              <a:cxnLst/>
              <a:rect l="l" t="t" r="r" b="b"/>
              <a:pathLst>
                <a:path w="5738" h="6353" extrusionOk="0">
                  <a:moveTo>
                    <a:pt x="3303" y="0"/>
                  </a:moveTo>
                  <a:cubicBezTo>
                    <a:pt x="2384" y="0"/>
                    <a:pt x="1660" y="709"/>
                    <a:pt x="1234" y="1481"/>
                  </a:cubicBezTo>
                  <a:cubicBezTo>
                    <a:pt x="734" y="2315"/>
                    <a:pt x="0" y="4083"/>
                    <a:pt x="334" y="4750"/>
                  </a:cubicBezTo>
                  <a:cubicBezTo>
                    <a:pt x="789" y="5725"/>
                    <a:pt x="2576" y="6352"/>
                    <a:pt x="3654" y="6352"/>
                  </a:cubicBezTo>
                  <a:cubicBezTo>
                    <a:pt x="3682" y="6352"/>
                    <a:pt x="3709" y="6352"/>
                    <a:pt x="3736" y="6351"/>
                  </a:cubicBezTo>
                  <a:cubicBezTo>
                    <a:pt x="4170" y="6351"/>
                    <a:pt x="4470" y="6284"/>
                    <a:pt x="4703" y="6084"/>
                  </a:cubicBezTo>
                  <a:cubicBezTo>
                    <a:pt x="5204" y="5651"/>
                    <a:pt x="5404" y="4416"/>
                    <a:pt x="5471" y="3716"/>
                  </a:cubicBezTo>
                  <a:cubicBezTo>
                    <a:pt x="5604" y="2382"/>
                    <a:pt x="5738" y="814"/>
                    <a:pt x="4036" y="147"/>
                  </a:cubicBezTo>
                  <a:cubicBezTo>
                    <a:pt x="3781" y="46"/>
                    <a:pt x="3536" y="0"/>
                    <a:pt x="3303" y="0"/>
                  </a:cubicBezTo>
                  <a:close/>
                </a:path>
              </a:pathLst>
            </a:custGeom>
            <a:solidFill>
              <a:srgbClr val="FF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6"/>
            <p:cNvSpPr/>
            <p:nvPr/>
          </p:nvSpPr>
          <p:spPr>
            <a:xfrm>
              <a:off x="2987300" y="2943550"/>
              <a:ext cx="113450" cy="54100"/>
            </a:xfrm>
            <a:custGeom>
              <a:avLst/>
              <a:gdLst/>
              <a:ahLst/>
              <a:cxnLst/>
              <a:rect l="l" t="t" r="r" b="b"/>
              <a:pathLst>
                <a:path w="4538" h="2164" extrusionOk="0">
                  <a:moveTo>
                    <a:pt x="1165" y="1"/>
                  </a:moveTo>
                  <a:cubicBezTo>
                    <a:pt x="660" y="1"/>
                    <a:pt x="206" y="151"/>
                    <a:pt x="1" y="594"/>
                  </a:cubicBezTo>
                  <a:cubicBezTo>
                    <a:pt x="488" y="1537"/>
                    <a:pt x="2276" y="2163"/>
                    <a:pt x="3324" y="2163"/>
                  </a:cubicBezTo>
                  <a:cubicBezTo>
                    <a:pt x="3351" y="2163"/>
                    <a:pt x="3377" y="2163"/>
                    <a:pt x="3403" y="2162"/>
                  </a:cubicBezTo>
                  <a:cubicBezTo>
                    <a:pt x="3837" y="2162"/>
                    <a:pt x="4137" y="2095"/>
                    <a:pt x="4370" y="1895"/>
                  </a:cubicBezTo>
                  <a:cubicBezTo>
                    <a:pt x="4437" y="1828"/>
                    <a:pt x="4471" y="1762"/>
                    <a:pt x="4537" y="1695"/>
                  </a:cubicBezTo>
                  <a:cubicBezTo>
                    <a:pt x="4104" y="1128"/>
                    <a:pt x="3436" y="661"/>
                    <a:pt x="2769" y="361"/>
                  </a:cubicBezTo>
                  <a:cubicBezTo>
                    <a:pt x="2349" y="185"/>
                    <a:pt x="1725" y="1"/>
                    <a:pt x="1165" y="1"/>
                  </a:cubicBezTo>
                  <a:close/>
                </a:path>
              </a:pathLst>
            </a:custGeom>
            <a:solidFill>
              <a:srgbClr val="FFE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3"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945629" y="1064265"/>
            <a:ext cx="986630" cy="788071"/>
          </a:xfrm>
          <a:prstGeom prst="rect">
            <a:avLst/>
          </a:prstGeom>
        </p:spPr>
      </p:pic>
      <p:sp>
        <p:nvSpPr>
          <p:cNvPr id="8" name="TextBox 7"/>
          <p:cNvSpPr txBox="1"/>
          <p:nvPr/>
        </p:nvSpPr>
        <p:spPr>
          <a:xfrm>
            <a:off x="1982695" y="1246986"/>
            <a:ext cx="4092601" cy="496996"/>
          </a:xfrm>
          <a:prstGeom prst="rect">
            <a:avLst/>
          </a:prstGeom>
          <a:noFill/>
        </p:spPr>
        <p:txBody>
          <a:bodyPr wrap="square" rtlCol="0">
            <a:spAutoFit/>
          </a:bodyPr>
          <a:lstStyle/>
          <a:p>
            <a:pPr algn="just">
              <a:lnSpc>
                <a:spcPct val="150000"/>
              </a:lnSpc>
            </a:pPr>
            <a:r>
              <a:rPr lang="en-US" sz="2000" i="1" dirty="0" err="1" smtClean="0">
                <a:solidFill>
                  <a:srgbClr val="002060"/>
                </a:solidFill>
              </a:rPr>
              <a:t>Em</a:t>
            </a:r>
            <a:r>
              <a:rPr lang="en-US" sz="2000" i="1" dirty="0" smtClean="0">
                <a:solidFill>
                  <a:srgbClr val="002060"/>
                </a:solidFill>
              </a:rPr>
              <a:t> </a:t>
            </a:r>
            <a:r>
              <a:rPr lang="en-US" sz="2000" i="1" dirty="0" err="1" smtClean="0">
                <a:solidFill>
                  <a:srgbClr val="002060"/>
                </a:solidFill>
              </a:rPr>
              <a:t>hãy</a:t>
            </a:r>
            <a:r>
              <a:rPr lang="en-US" sz="2000" i="1" dirty="0" smtClean="0">
                <a:solidFill>
                  <a:srgbClr val="002060"/>
                </a:solidFill>
              </a:rPr>
              <a:t> </a:t>
            </a:r>
            <a:r>
              <a:rPr lang="en-US" sz="2000" i="1" dirty="0" err="1" smtClean="0">
                <a:solidFill>
                  <a:srgbClr val="002060"/>
                </a:solidFill>
              </a:rPr>
              <a:t>trả</a:t>
            </a:r>
            <a:r>
              <a:rPr lang="en-US" sz="2000" i="1" dirty="0" smtClean="0">
                <a:solidFill>
                  <a:srgbClr val="002060"/>
                </a:solidFill>
              </a:rPr>
              <a:t> </a:t>
            </a:r>
            <a:r>
              <a:rPr lang="en-US" sz="2000" i="1" dirty="0" err="1" smtClean="0">
                <a:solidFill>
                  <a:srgbClr val="002060"/>
                </a:solidFill>
              </a:rPr>
              <a:t>lời</a:t>
            </a:r>
            <a:r>
              <a:rPr lang="en-US" sz="2000" i="1" dirty="0" smtClean="0">
                <a:solidFill>
                  <a:srgbClr val="002060"/>
                </a:solidFill>
              </a:rPr>
              <a:t> </a:t>
            </a:r>
            <a:r>
              <a:rPr lang="en-US" sz="2000" b="1" i="1" dirty="0" err="1">
                <a:solidFill>
                  <a:srgbClr val="002060"/>
                </a:solidFill>
              </a:rPr>
              <a:t>B</a:t>
            </a:r>
            <a:r>
              <a:rPr lang="en-US" sz="2000" b="1" i="1" dirty="0" err="1" smtClean="0">
                <a:solidFill>
                  <a:srgbClr val="002060"/>
                </a:solidFill>
              </a:rPr>
              <a:t>ài</a:t>
            </a:r>
            <a:r>
              <a:rPr lang="en-US" sz="2000" b="1" i="1" dirty="0" smtClean="0">
                <a:solidFill>
                  <a:srgbClr val="002060"/>
                </a:solidFill>
              </a:rPr>
              <a:t> </a:t>
            </a:r>
            <a:r>
              <a:rPr lang="en-US" sz="2000" b="1" i="1" dirty="0" err="1" smtClean="0">
                <a:solidFill>
                  <a:srgbClr val="002060"/>
                </a:solidFill>
              </a:rPr>
              <a:t>toán</a:t>
            </a:r>
            <a:r>
              <a:rPr lang="en-US" sz="2000" b="1" i="1" dirty="0" smtClean="0">
                <a:solidFill>
                  <a:srgbClr val="002060"/>
                </a:solidFill>
              </a:rPr>
              <a:t> </a:t>
            </a:r>
            <a:r>
              <a:rPr lang="en-US" sz="2000" b="1" i="1" dirty="0" err="1" smtClean="0">
                <a:solidFill>
                  <a:srgbClr val="002060"/>
                </a:solidFill>
              </a:rPr>
              <a:t>mở</a:t>
            </a:r>
            <a:r>
              <a:rPr lang="en-US" sz="2000" b="1" i="1" dirty="0" smtClean="0">
                <a:solidFill>
                  <a:srgbClr val="002060"/>
                </a:solidFill>
              </a:rPr>
              <a:t> </a:t>
            </a:r>
            <a:r>
              <a:rPr lang="en-US" sz="2000" b="1" i="1" dirty="0" err="1" smtClean="0">
                <a:solidFill>
                  <a:srgbClr val="002060"/>
                </a:solidFill>
              </a:rPr>
              <a:t>đầu</a:t>
            </a:r>
            <a:endParaRPr lang="en-US" sz="2000" b="1" i="1" dirty="0">
              <a:solidFill>
                <a:srgbClr val="002060"/>
              </a:solidFill>
            </a:endParaRPr>
          </a:p>
        </p:txBody>
      </p:sp>
      <p:sp>
        <p:nvSpPr>
          <p:cNvPr id="9" name="Rectangle 8"/>
          <p:cNvSpPr/>
          <p:nvPr/>
        </p:nvSpPr>
        <p:spPr>
          <a:xfrm>
            <a:off x="945629" y="1890809"/>
            <a:ext cx="7433518" cy="2400657"/>
          </a:xfrm>
          <a:prstGeom prst="rect">
            <a:avLst/>
          </a:prstGeom>
        </p:spPr>
        <p:txBody>
          <a:bodyPr wrap="square">
            <a:spAutoFit/>
          </a:bodyPr>
          <a:lstStyle/>
          <a:p>
            <a:pPr algn="just">
              <a:lnSpc>
                <a:spcPct val="150000"/>
              </a:lnSpc>
            </a:pPr>
            <a:r>
              <a:rPr lang="en-US" sz="2000" dirty="0" err="1"/>
              <a:t>Bạn</a:t>
            </a:r>
            <a:r>
              <a:rPr lang="en-US" sz="2000" dirty="0"/>
              <a:t> An </a:t>
            </a:r>
            <a:r>
              <a:rPr lang="en-US" sz="2000" dirty="0" err="1"/>
              <a:t>có</a:t>
            </a:r>
            <a:r>
              <a:rPr lang="en-US" sz="2000" dirty="0"/>
              <a:t> 15 </a:t>
            </a:r>
            <a:r>
              <a:rPr lang="en-US" sz="2000" dirty="0" err="1"/>
              <a:t>triệu</a:t>
            </a:r>
            <a:r>
              <a:rPr lang="en-US" sz="2000" dirty="0"/>
              <a:t> </a:t>
            </a:r>
            <a:r>
              <a:rPr lang="en-US" sz="2000" dirty="0" err="1"/>
              <a:t>đồng</a:t>
            </a:r>
            <a:r>
              <a:rPr lang="en-US" sz="2000" dirty="0"/>
              <a:t> </a:t>
            </a:r>
            <a:r>
              <a:rPr lang="en-US" sz="2000" dirty="0" err="1"/>
              <a:t>để</a:t>
            </a:r>
            <a:r>
              <a:rPr lang="en-US" sz="2000" dirty="0"/>
              <a:t> </a:t>
            </a:r>
            <a:r>
              <a:rPr lang="en-US" sz="2000" dirty="0" err="1"/>
              <a:t>mua</a:t>
            </a:r>
            <a:r>
              <a:rPr lang="en-US" sz="2000" dirty="0"/>
              <a:t> </a:t>
            </a:r>
            <a:r>
              <a:rPr lang="en-US" sz="2000" dirty="0" err="1"/>
              <a:t>máy</a:t>
            </a:r>
            <a:r>
              <a:rPr lang="en-US" sz="2000" dirty="0"/>
              <a:t> </a:t>
            </a:r>
            <a:r>
              <a:rPr lang="en-US" sz="2000" dirty="0" err="1"/>
              <a:t>tính</a:t>
            </a:r>
            <a:r>
              <a:rPr lang="en-US" sz="2000" dirty="0"/>
              <a:t>, </a:t>
            </a:r>
            <a:r>
              <a:rPr lang="en-US" sz="2000" dirty="0" err="1"/>
              <a:t>bạn</a:t>
            </a:r>
            <a:r>
              <a:rPr lang="en-US" sz="2000" dirty="0"/>
              <a:t> </a:t>
            </a:r>
            <a:r>
              <a:rPr lang="en-US" sz="2000" dirty="0" err="1"/>
              <a:t>nhờ</a:t>
            </a:r>
            <a:r>
              <a:rPr lang="en-US" sz="2000" dirty="0"/>
              <a:t> </a:t>
            </a:r>
            <a:r>
              <a:rPr lang="en-US" sz="2000" dirty="0" err="1"/>
              <a:t>bố</a:t>
            </a:r>
            <a:r>
              <a:rPr lang="en-US" sz="2000" dirty="0"/>
              <a:t> </a:t>
            </a:r>
            <a:r>
              <a:rPr lang="en-US" sz="2000" dirty="0" err="1"/>
              <a:t>mẹ</a:t>
            </a:r>
            <a:r>
              <a:rPr lang="en-US" sz="2000" dirty="0"/>
              <a:t> </a:t>
            </a:r>
            <a:r>
              <a:rPr lang="en-US" sz="2000" dirty="0" err="1"/>
              <a:t>gửi</a:t>
            </a:r>
            <a:r>
              <a:rPr lang="en-US" sz="2000" dirty="0"/>
              <a:t> </a:t>
            </a:r>
            <a:r>
              <a:rPr lang="en-US" sz="2000" dirty="0" err="1"/>
              <a:t>tiền</a:t>
            </a:r>
            <a:r>
              <a:rPr lang="en-US" sz="2000" dirty="0"/>
              <a:t> </a:t>
            </a:r>
            <a:r>
              <a:rPr lang="en-US" sz="2000" dirty="0" err="1"/>
              <a:t>ngân</a:t>
            </a:r>
            <a:r>
              <a:rPr lang="en-US" sz="2000" dirty="0"/>
              <a:t> </a:t>
            </a:r>
            <a:r>
              <a:rPr lang="en-US" sz="2000" dirty="0" err="1"/>
              <a:t>hàng</a:t>
            </a:r>
            <a:r>
              <a:rPr lang="en-US" sz="2000" dirty="0"/>
              <a:t> </a:t>
            </a:r>
            <a:r>
              <a:rPr lang="en-US" sz="2000" dirty="0" err="1"/>
              <a:t>có</a:t>
            </a:r>
            <a:r>
              <a:rPr lang="en-US" sz="2000" dirty="0"/>
              <a:t> </a:t>
            </a:r>
            <a:r>
              <a:rPr lang="en-US" sz="2000" dirty="0" err="1"/>
              <a:t>kì</a:t>
            </a:r>
            <a:r>
              <a:rPr lang="en-US" sz="2000" dirty="0"/>
              <a:t> </a:t>
            </a:r>
            <a:r>
              <a:rPr lang="en-US" sz="2000" dirty="0" err="1"/>
              <a:t>hạn</a:t>
            </a:r>
            <a:r>
              <a:rPr lang="en-US" sz="2000" dirty="0"/>
              <a:t> 12 </a:t>
            </a:r>
            <a:r>
              <a:rPr lang="en-US" sz="2000" dirty="0" err="1"/>
              <a:t>tháng</a:t>
            </a:r>
            <a:r>
              <a:rPr lang="en-US" sz="2000" dirty="0"/>
              <a:t> </a:t>
            </a:r>
            <a:r>
              <a:rPr lang="en-US" sz="2000" dirty="0" err="1"/>
              <a:t>với</a:t>
            </a:r>
            <a:r>
              <a:rPr lang="en-US" sz="2000" dirty="0"/>
              <a:t> </a:t>
            </a:r>
            <a:r>
              <a:rPr lang="en-US" sz="2000" dirty="0" err="1"/>
              <a:t>lãi</a:t>
            </a:r>
            <a:r>
              <a:rPr lang="en-US" sz="2000" dirty="0"/>
              <a:t> </a:t>
            </a:r>
            <a:r>
              <a:rPr lang="en-US" sz="2000" dirty="0" err="1"/>
              <a:t>suất</a:t>
            </a:r>
            <a:r>
              <a:rPr lang="en-US" sz="2000" dirty="0"/>
              <a:t> 6%/</a:t>
            </a:r>
            <a:r>
              <a:rPr lang="en-US" sz="2000" dirty="0" err="1"/>
              <a:t>năm</a:t>
            </a:r>
            <a:r>
              <a:rPr lang="en-US" sz="2000" dirty="0"/>
              <a:t>. </a:t>
            </a:r>
            <a:r>
              <a:rPr lang="en-US" sz="2000" dirty="0" err="1"/>
              <a:t>Bạn</a:t>
            </a:r>
            <a:r>
              <a:rPr lang="en-US" sz="2000" dirty="0"/>
              <a:t> An </a:t>
            </a:r>
            <a:r>
              <a:rPr lang="en-US" sz="2000" dirty="0" err="1"/>
              <a:t>dự</a:t>
            </a:r>
            <a:r>
              <a:rPr lang="en-US" sz="2000" dirty="0"/>
              <a:t> </a:t>
            </a:r>
            <a:r>
              <a:rPr lang="en-US" sz="2000" dirty="0" err="1"/>
              <a:t>định</a:t>
            </a:r>
            <a:r>
              <a:rPr lang="en-US" sz="2000" dirty="0"/>
              <a:t> </a:t>
            </a:r>
            <a:r>
              <a:rPr lang="en-US" sz="2000" dirty="0" err="1"/>
              <a:t>mua</a:t>
            </a:r>
            <a:r>
              <a:rPr lang="en-US" sz="2000" dirty="0"/>
              <a:t> </a:t>
            </a:r>
            <a:r>
              <a:rPr lang="en-US" sz="2000" dirty="0" err="1"/>
              <a:t>máy</a:t>
            </a:r>
            <a:r>
              <a:rPr lang="en-US" sz="2000" dirty="0"/>
              <a:t> </a:t>
            </a:r>
            <a:r>
              <a:rPr lang="en-US" sz="2000" dirty="0" err="1"/>
              <a:t>tính</a:t>
            </a:r>
            <a:r>
              <a:rPr lang="en-US" sz="2000" dirty="0"/>
              <a:t> </a:t>
            </a:r>
            <a:r>
              <a:rPr lang="en-US" sz="2000" dirty="0" err="1"/>
              <a:t>trị</a:t>
            </a:r>
            <a:r>
              <a:rPr lang="en-US" sz="2000" dirty="0"/>
              <a:t> </a:t>
            </a:r>
            <a:r>
              <a:rPr lang="en-US" sz="2000" dirty="0" err="1"/>
              <a:t>giá</a:t>
            </a:r>
            <a:r>
              <a:rPr lang="en-US" sz="2000" dirty="0"/>
              <a:t> 16,2 </a:t>
            </a:r>
            <a:r>
              <a:rPr lang="en-US" sz="2000" dirty="0" err="1"/>
              <a:t>triệu</a:t>
            </a:r>
            <a:r>
              <a:rPr lang="en-US" sz="2000" dirty="0"/>
              <a:t> </a:t>
            </a:r>
            <a:r>
              <a:rPr lang="en-US" sz="2000" dirty="0" err="1"/>
              <a:t>đồng</a:t>
            </a:r>
            <a:r>
              <a:rPr lang="en-US" sz="2000" dirty="0"/>
              <a:t>. </a:t>
            </a:r>
          </a:p>
          <a:p>
            <a:pPr algn="just">
              <a:lnSpc>
                <a:spcPct val="150000"/>
              </a:lnSpc>
            </a:pPr>
            <a:r>
              <a:rPr lang="en-US" sz="2000" dirty="0" err="1"/>
              <a:t>Sau</a:t>
            </a:r>
            <a:r>
              <a:rPr lang="en-US" sz="2000" dirty="0"/>
              <a:t> 12 </a:t>
            </a:r>
            <a:r>
              <a:rPr lang="en-US" sz="2000" dirty="0" err="1"/>
              <a:t>tháng</a:t>
            </a:r>
            <a:r>
              <a:rPr lang="en-US" sz="2000" dirty="0"/>
              <a:t>, </a:t>
            </a:r>
            <a:r>
              <a:rPr lang="en-US" sz="2000" dirty="0" err="1"/>
              <a:t>bạn</a:t>
            </a:r>
            <a:r>
              <a:rPr lang="en-US" sz="2000" dirty="0"/>
              <a:t> An </a:t>
            </a:r>
            <a:r>
              <a:rPr lang="en-US" sz="2000" dirty="0" err="1"/>
              <a:t>rút</a:t>
            </a:r>
            <a:r>
              <a:rPr lang="en-US" sz="2000" dirty="0"/>
              <a:t> </a:t>
            </a:r>
            <a:r>
              <a:rPr lang="en-US" sz="2000" dirty="0" err="1"/>
              <a:t>tiền</a:t>
            </a:r>
            <a:r>
              <a:rPr lang="en-US" sz="2000" dirty="0"/>
              <a:t> </a:t>
            </a:r>
            <a:r>
              <a:rPr lang="en-US" sz="2000" dirty="0" err="1"/>
              <a:t>tiết</a:t>
            </a:r>
            <a:r>
              <a:rPr lang="en-US" sz="2000" dirty="0"/>
              <a:t> </a:t>
            </a:r>
            <a:r>
              <a:rPr lang="en-US" sz="2000" dirty="0" err="1"/>
              <a:t>kiệm</a:t>
            </a:r>
            <a:r>
              <a:rPr lang="en-US" sz="2000" dirty="0"/>
              <a:t> </a:t>
            </a:r>
            <a:r>
              <a:rPr lang="en-US" sz="2000" dirty="0" err="1"/>
              <a:t>để</a:t>
            </a:r>
            <a:r>
              <a:rPr lang="en-US" sz="2000" dirty="0"/>
              <a:t> </a:t>
            </a:r>
            <a:r>
              <a:rPr lang="en-US" sz="2000" dirty="0" err="1"/>
              <a:t>có</a:t>
            </a:r>
            <a:r>
              <a:rPr lang="en-US" sz="2000" dirty="0"/>
              <a:t> </a:t>
            </a:r>
            <a:r>
              <a:rPr lang="en-US" sz="2000" dirty="0" err="1"/>
              <a:t>tiền</a:t>
            </a:r>
            <a:r>
              <a:rPr lang="en-US" sz="2000" dirty="0"/>
              <a:t> </a:t>
            </a:r>
            <a:r>
              <a:rPr lang="en-US" sz="2000" dirty="0" err="1"/>
              <a:t>mua</a:t>
            </a:r>
            <a:r>
              <a:rPr lang="en-US" sz="2000" dirty="0"/>
              <a:t> </a:t>
            </a:r>
            <a:r>
              <a:rPr lang="en-US" sz="2000" dirty="0" err="1"/>
              <a:t>máy</a:t>
            </a:r>
            <a:r>
              <a:rPr lang="en-US" sz="2000" dirty="0"/>
              <a:t> </a:t>
            </a:r>
            <a:r>
              <a:rPr lang="en-US" sz="2000" dirty="0" err="1"/>
              <a:t>tính</a:t>
            </a:r>
            <a:r>
              <a:rPr lang="en-US" sz="2000" dirty="0"/>
              <a:t>. </a:t>
            </a:r>
            <a:r>
              <a:rPr lang="en-US" sz="2000" dirty="0" err="1"/>
              <a:t>Liệu</a:t>
            </a:r>
            <a:r>
              <a:rPr lang="en-US" sz="2000" dirty="0"/>
              <a:t> </a:t>
            </a:r>
            <a:r>
              <a:rPr lang="en-US" sz="2000" dirty="0" err="1"/>
              <a:t>số</a:t>
            </a:r>
            <a:r>
              <a:rPr lang="en-US" sz="2000" dirty="0"/>
              <a:t> </a:t>
            </a:r>
            <a:r>
              <a:rPr lang="en-US" sz="2000" dirty="0" err="1"/>
              <a:t>tiền</a:t>
            </a:r>
            <a:r>
              <a:rPr lang="en-US" sz="2000" dirty="0"/>
              <a:t> </a:t>
            </a:r>
            <a:r>
              <a:rPr lang="en-US" sz="2000" dirty="0" err="1"/>
              <a:t>tiết</a:t>
            </a:r>
            <a:r>
              <a:rPr lang="en-US" sz="2000" dirty="0"/>
              <a:t> </a:t>
            </a:r>
            <a:r>
              <a:rPr lang="en-US" sz="2000" dirty="0" err="1"/>
              <a:t>kiệm</a:t>
            </a:r>
            <a:r>
              <a:rPr lang="en-US" sz="2000" dirty="0"/>
              <a:t> </a:t>
            </a:r>
            <a:r>
              <a:rPr lang="en-US" sz="2000" dirty="0" err="1"/>
              <a:t>có</a:t>
            </a:r>
            <a:r>
              <a:rPr lang="en-US" sz="2000" dirty="0"/>
              <a:t> </a:t>
            </a:r>
            <a:r>
              <a:rPr lang="en-US" sz="2000" dirty="0" err="1"/>
              <a:t>đủ</a:t>
            </a:r>
            <a:r>
              <a:rPr lang="en-US" sz="2000" dirty="0"/>
              <a:t> </a:t>
            </a:r>
            <a:r>
              <a:rPr lang="en-US" sz="2000" dirty="0" err="1"/>
              <a:t>để</a:t>
            </a:r>
            <a:r>
              <a:rPr lang="en-US" sz="2000" dirty="0"/>
              <a:t> </a:t>
            </a:r>
            <a:r>
              <a:rPr lang="en-US" sz="2000" dirty="0" err="1"/>
              <a:t>mua</a:t>
            </a:r>
            <a:r>
              <a:rPr lang="en-US" sz="2000" dirty="0"/>
              <a:t> </a:t>
            </a:r>
            <a:r>
              <a:rPr lang="en-US" sz="2000" dirty="0" err="1"/>
              <a:t>máy</a:t>
            </a:r>
            <a:r>
              <a:rPr lang="en-US" sz="2000" dirty="0"/>
              <a:t> </a:t>
            </a:r>
            <a:r>
              <a:rPr lang="en-US" sz="2000" dirty="0" err="1"/>
              <a:t>tính</a:t>
            </a:r>
            <a:r>
              <a:rPr lang="en-US" sz="2000" dirty="0"/>
              <a:t>? </a:t>
            </a:r>
          </a:p>
        </p:txBody>
      </p:sp>
    </p:spTree>
    <p:extLst>
      <p:ext uri="{BB962C8B-B14F-4D97-AF65-F5344CB8AC3E}">
        <p14:creationId xmlns:p14="http://schemas.microsoft.com/office/powerpoint/2010/main" val="14828215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500"/>
                                        <p:tgtEl>
                                          <p:spTgt spid="73"/>
                                        </p:tgtEl>
                                        <p:attrNameLst>
                                          <p:attrName>ppt_y</p:attrName>
                                        </p:attrNameLst>
                                      </p:cBhvr>
                                      <p:tavLst>
                                        <p:tav tm="0">
                                          <p:val>
                                            <p:strVal val="#ppt_y+#ppt_h*1.125000"/>
                                          </p:val>
                                        </p:tav>
                                        <p:tav tm="100000">
                                          <p:val>
                                            <p:strVal val="#ppt_y"/>
                                          </p:val>
                                        </p:tav>
                                      </p:tavLst>
                                    </p:anim>
                                    <p:animEffect transition="in" filter="wipe(up)">
                                      <p:cBhvr>
                                        <p:cTn id="8" dur="500"/>
                                        <p:tgtEl>
                                          <p:spTgt spid="73"/>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ppt_y</p:attrName>
                                        </p:attrNameLst>
                                      </p:cBhvr>
                                      <p:tavLst>
                                        <p:tav tm="0">
                                          <p:val>
                                            <p:strVal val="#ppt_y+#ppt_h*1.125000"/>
                                          </p:val>
                                        </p:tav>
                                        <p:tav tm="100000">
                                          <p:val>
                                            <p:strVal val="#ppt_y"/>
                                          </p:val>
                                        </p:tav>
                                      </p:tavLst>
                                    </p:anim>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45"/>
        <p:cNvGrpSpPr/>
        <p:nvPr/>
      </p:nvGrpSpPr>
      <p:grpSpPr>
        <a:xfrm>
          <a:off x="0" y="0"/>
          <a:ext cx="0" cy="0"/>
          <a:chOff x="0" y="0"/>
          <a:chExt cx="0" cy="0"/>
        </a:xfrm>
      </p:grpSpPr>
      <p:grpSp>
        <p:nvGrpSpPr>
          <p:cNvPr id="1448" name="Google Shape;1448;p56"/>
          <p:cNvGrpSpPr/>
          <p:nvPr/>
        </p:nvGrpSpPr>
        <p:grpSpPr>
          <a:xfrm>
            <a:off x="654810" y="1210743"/>
            <a:ext cx="2650612" cy="3357849"/>
            <a:chOff x="1127420" y="1046990"/>
            <a:chExt cx="2650612" cy="3357849"/>
          </a:xfrm>
        </p:grpSpPr>
        <p:grpSp>
          <p:nvGrpSpPr>
            <p:cNvPr id="1449" name="Google Shape;1449;p56"/>
            <p:cNvGrpSpPr/>
            <p:nvPr/>
          </p:nvGrpSpPr>
          <p:grpSpPr>
            <a:xfrm>
              <a:off x="1127420" y="2401408"/>
              <a:ext cx="2643167" cy="2003430"/>
              <a:chOff x="1249420" y="2562548"/>
              <a:chExt cx="2220776" cy="1683272"/>
            </a:xfrm>
          </p:grpSpPr>
          <p:sp>
            <p:nvSpPr>
              <p:cNvPr id="1450" name="Google Shape;1450;p56"/>
              <p:cNvSpPr/>
              <p:nvPr/>
            </p:nvSpPr>
            <p:spPr>
              <a:xfrm>
                <a:off x="1513257" y="2626239"/>
                <a:ext cx="372699" cy="377024"/>
              </a:xfrm>
              <a:custGeom>
                <a:avLst/>
                <a:gdLst/>
                <a:ahLst/>
                <a:cxnLst/>
                <a:rect l="l" t="t" r="r" b="b"/>
                <a:pathLst>
                  <a:path w="18614" h="18830" extrusionOk="0">
                    <a:moveTo>
                      <a:pt x="5667" y="0"/>
                    </a:moveTo>
                    <a:cubicBezTo>
                      <a:pt x="3990" y="0"/>
                      <a:pt x="2108" y="260"/>
                      <a:pt x="0" y="864"/>
                    </a:cubicBezTo>
                    <a:cubicBezTo>
                      <a:pt x="0" y="864"/>
                      <a:pt x="7806" y="2965"/>
                      <a:pt x="5037" y="10637"/>
                    </a:cubicBezTo>
                    <a:cubicBezTo>
                      <a:pt x="5037" y="10637"/>
                      <a:pt x="1735" y="15341"/>
                      <a:pt x="5371" y="18810"/>
                    </a:cubicBezTo>
                    <a:cubicBezTo>
                      <a:pt x="5371" y="18810"/>
                      <a:pt x="5582" y="18830"/>
                      <a:pt x="5954" y="18830"/>
                    </a:cubicBezTo>
                    <a:cubicBezTo>
                      <a:pt x="8044" y="18830"/>
                      <a:pt x="15216" y="18205"/>
                      <a:pt x="18613" y="9937"/>
                    </a:cubicBezTo>
                    <a:cubicBezTo>
                      <a:pt x="18613" y="9937"/>
                      <a:pt x="16043" y="0"/>
                      <a:pt x="5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56"/>
              <p:cNvSpPr/>
              <p:nvPr/>
            </p:nvSpPr>
            <p:spPr>
              <a:xfrm>
                <a:off x="1513257" y="2642338"/>
                <a:ext cx="249721" cy="360866"/>
              </a:xfrm>
              <a:custGeom>
                <a:avLst/>
                <a:gdLst/>
                <a:ahLst/>
                <a:cxnLst/>
                <a:rect l="l" t="t" r="r" b="b"/>
                <a:pathLst>
                  <a:path w="12472" h="18023" extrusionOk="0">
                    <a:moveTo>
                      <a:pt x="999" y="1"/>
                    </a:moveTo>
                    <a:cubicBezTo>
                      <a:pt x="379" y="1"/>
                      <a:pt x="0" y="60"/>
                      <a:pt x="0" y="60"/>
                    </a:cubicBezTo>
                    <a:cubicBezTo>
                      <a:pt x="0" y="60"/>
                      <a:pt x="7806" y="2161"/>
                      <a:pt x="5037" y="9833"/>
                    </a:cubicBezTo>
                    <a:cubicBezTo>
                      <a:pt x="5037" y="9833"/>
                      <a:pt x="1735" y="14537"/>
                      <a:pt x="5371" y="18006"/>
                    </a:cubicBezTo>
                    <a:cubicBezTo>
                      <a:pt x="5371" y="18006"/>
                      <a:pt x="5566" y="18023"/>
                      <a:pt x="5913" y="18023"/>
                    </a:cubicBezTo>
                    <a:cubicBezTo>
                      <a:pt x="6854" y="18023"/>
                      <a:pt x="8908" y="17898"/>
                      <a:pt x="11175" y="16972"/>
                    </a:cubicBezTo>
                    <a:cubicBezTo>
                      <a:pt x="12472" y="1349"/>
                      <a:pt x="3971" y="1"/>
                      <a:pt x="999" y="1"/>
                    </a:cubicBezTo>
                    <a:close/>
                  </a:path>
                </a:pathLst>
              </a:custGeom>
              <a:solidFill>
                <a:srgbClr val="E38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56"/>
              <p:cNvSpPr/>
              <p:nvPr/>
            </p:nvSpPr>
            <p:spPr>
              <a:xfrm>
                <a:off x="1651492" y="3869777"/>
                <a:ext cx="360685" cy="376043"/>
              </a:xfrm>
              <a:custGeom>
                <a:avLst/>
                <a:gdLst/>
                <a:ahLst/>
                <a:cxnLst/>
                <a:rect l="l" t="t" r="r" b="b"/>
                <a:pathLst>
                  <a:path w="18014" h="18781" extrusionOk="0">
                    <a:moveTo>
                      <a:pt x="2936" y="0"/>
                    </a:moveTo>
                    <a:lnTo>
                      <a:pt x="1" y="18781"/>
                    </a:lnTo>
                    <a:lnTo>
                      <a:pt x="13511" y="18781"/>
                    </a:lnTo>
                    <a:cubicBezTo>
                      <a:pt x="15979" y="18781"/>
                      <a:pt x="16579" y="15778"/>
                      <a:pt x="16646" y="15211"/>
                    </a:cubicBezTo>
                    <a:lnTo>
                      <a:pt x="16680" y="15111"/>
                    </a:lnTo>
                    <a:lnTo>
                      <a:pt x="18014" y="6438"/>
                    </a:lnTo>
                    <a:lnTo>
                      <a:pt x="29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6"/>
              <p:cNvSpPr/>
              <p:nvPr/>
            </p:nvSpPr>
            <p:spPr>
              <a:xfrm>
                <a:off x="2330755" y="3869777"/>
                <a:ext cx="382710" cy="376043"/>
              </a:xfrm>
              <a:custGeom>
                <a:avLst/>
                <a:gdLst/>
                <a:ahLst/>
                <a:cxnLst/>
                <a:rect l="l" t="t" r="r" b="b"/>
                <a:pathLst>
                  <a:path w="19114" h="18781" extrusionOk="0">
                    <a:moveTo>
                      <a:pt x="2969" y="0"/>
                    </a:moveTo>
                    <a:lnTo>
                      <a:pt x="0" y="18781"/>
                    </a:lnTo>
                    <a:lnTo>
                      <a:pt x="13510" y="18781"/>
                    </a:lnTo>
                    <a:cubicBezTo>
                      <a:pt x="15978" y="18781"/>
                      <a:pt x="16579" y="15778"/>
                      <a:pt x="16679" y="15211"/>
                    </a:cubicBezTo>
                    <a:lnTo>
                      <a:pt x="16679" y="15111"/>
                    </a:lnTo>
                    <a:lnTo>
                      <a:pt x="191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6"/>
              <p:cNvSpPr/>
              <p:nvPr/>
            </p:nvSpPr>
            <p:spPr>
              <a:xfrm>
                <a:off x="1249420" y="3312751"/>
                <a:ext cx="370717" cy="386735"/>
              </a:xfrm>
              <a:custGeom>
                <a:avLst/>
                <a:gdLst/>
                <a:ahLst/>
                <a:cxnLst/>
                <a:rect l="l" t="t" r="r" b="b"/>
                <a:pathLst>
                  <a:path w="18515" h="19315" extrusionOk="0">
                    <a:moveTo>
                      <a:pt x="4004" y="0"/>
                    </a:moveTo>
                    <a:cubicBezTo>
                      <a:pt x="1802" y="0"/>
                      <a:pt x="1" y="1802"/>
                      <a:pt x="1" y="4003"/>
                    </a:cubicBezTo>
                    <a:lnTo>
                      <a:pt x="1" y="15311"/>
                    </a:lnTo>
                    <a:cubicBezTo>
                      <a:pt x="1" y="17513"/>
                      <a:pt x="1802" y="19314"/>
                      <a:pt x="4004" y="19314"/>
                    </a:cubicBezTo>
                    <a:lnTo>
                      <a:pt x="14511" y="19314"/>
                    </a:lnTo>
                    <a:cubicBezTo>
                      <a:pt x="16713" y="19314"/>
                      <a:pt x="18514" y="17513"/>
                      <a:pt x="18514" y="15311"/>
                    </a:cubicBezTo>
                    <a:lnTo>
                      <a:pt x="18514" y="4003"/>
                    </a:lnTo>
                    <a:cubicBezTo>
                      <a:pt x="18514" y="1802"/>
                      <a:pt x="16713" y="0"/>
                      <a:pt x="14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6"/>
              <p:cNvSpPr/>
              <p:nvPr/>
            </p:nvSpPr>
            <p:spPr>
              <a:xfrm>
                <a:off x="1434428" y="2704968"/>
                <a:ext cx="1637700" cy="1405940"/>
              </a:xfrm>
              <a:custGeom>
                <a:avLst/>
                <a:gdLst/>
                <a:ahLst/>
                <a:cxnLst/>
                <a:rect l="l" t="t" r="r" b="b"/>
                <a:pathLst>
                  <a:path w="81793" h="70218" extrusionOk="0">
                    <a:moveTo>
                      <a:pt x="40897" y="0"/>
                    </a:moveTo>
                    <a:cubicBezTo>
                      <a:pt x="18314" y="0"/>
                      <a:pt x="1" y="15712"/>
                      <a:pt x="1" y="35126"/>
                    </a:cubicBezTo>
                    <a:cubicBezTo>
                      <a:pt x="1" y="54506"/>
                      <a:pt x="18314" y="70217"/>
                      <a:pt x="40897" y="70217"/>
                    </a:cubicBezTo>
                    <a:cubicBezTo>
                      <a:pt x="63480" y="70217"/>
                      <a:pt x="81793" y="54506"/>
                      <a:pt x="81793" y="35126"/>
                    </a:cubicBezTo>
                    <a:cubicBezTo>
                      <a:pt x="81793" y="15712"/>
                      <a:pt x="63480" y="0"/>
                      <a:pt x="408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6"/>
              <p:cNvSpPr/>
              <p:nvPr/>
            </p:nvSpPr>
            <p:spPr>
              <a:xfrm>
                <a:off x="2034863" y="2753062"/>
                <a:ext cx="473572" cy="92184"/>
              </a:xfrm>
              <a:custGeom>
                <a:avLst/>
                <a:gdLst/>
                <a:ahLst/>
                <a:cxnLst/>
                <a:rect l="l" t="t" r="r" b="b"/>
                <a:pathLst>
                  <a:path w="23652" h="4604" extrusionOk="0">
                    <a:moveTo>
                      <a:pt x="10909" y="0"/>
                    </a:moveTo>
                    <a:cubicBezTo>
                      <a:pt x="7706" y="0"/>
                      <a:pt x="4504" y="334"/>
                      <a:pt x="1402" y="1001"/>
                    </a:cubicBezTo>
                    <a:cubicBezTo>
                      <a:pt x="535" y="1201"/>
                      <a:pt x="1" y="2068"/>
                      <a:pt x="168" y="2936"/>
                    </a:cubicBezTo>
                    <a:cubicBezTo>
                      <a:pt x="340" y="3680"/>
                      <a:pt x="1003" y="4178"/>
                      <a:pt x="1735" y="4178"/>
                    </a:cubicBezTo>
                    <a:cubicBezTo>
                      <a:pt x="1856" y="4178"/>
                      <a:pt x="1979" y="4165"/>
                      <a:pt x="2102" y="4136"/>
                    </a:cubicBezTo>
                    <a:cubicBezTo>
                      <a:pt x="4971" y="3536"/>
                      <a:pt x="7940" y="3202"/>
                      <a:pt x="10909" y="3202"/>
                    </a:cubicBezTo>
                    <a:cubicBezTo>
                      <a:pt x="14511" y="3202"/>
                      <a:pt x="18047" y="3669"/>
                      <a:pt x="21450" y="4570"/>
                    </a:cubicBezTo>
                    <a:cubicBezTo>
                      <a:pt x="21583" y="4603"/>
                      <a:pt x="21750" y="4603"/>
                      <a:pt x="21883" y="4603"/>
                    </a:cubicBezTo>
                    <a:cubicBezTo>
                      <a:pt x="22584" y="4603"/>
                      <a:pt x="23218" y="4136"/>
                      <a:pt x="23418" y="3436"/>
                    </a:cubicBezTo>
                    <a:cubicBezTo>
                      <a:pt x="23651" y="2569"/>
                      <a:pt x="23117" y="1701"/>
                      <a:pt x="22284" y="1468"/>
                    </a:cubicBezTo>
                    <a:cubicBezTo>
                      <a:pt x="18614" y="501"/>
                      <a:pt x="14778" y="0"/>
                      <a:pt x="109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6"/>
              <p:cNvSpPr/>
              <p:nvPr/>
            </p:nvSpPr>
            <p:spPr>
              <a:xfrm>
                <a:off x="1836500" y="2732359"/>
                <a:ext cx="189713" cy="170331"/>
              </a:xfrm>
              <a:custGeom>
                <a:avLst/>
                <a:gdLst/>
                <a:ahLst/>
                <a:cxnLst/>
                <a:rect l="l" t="t" r="r" b="b"/>
                <a:pathLst>
                  <a:path w="9475" h="8507" extrusionOk="0">
                    <a:moveTo>
                      <a:pt x="9474" y="0"/>
                    </a:moveTo>
                    <a:lnTo>
                      <a:pt x="9474" y="0"/>
                    </a:lnTo>
                    <a:cubicBezTo>
                      <a:pt x="6405" y="767"/>
                      <a:pt x="3470" y="1835"/>
                      <a:pt x="735" y="3169"/>
                    </a:cubicBezTo>
                    <a:lnTo>
                      <a:pt x="1" y="8506"/>
                    </a:lnTo>
                    <a:cubicBezTo>
                      <a:pt x="1" y="8506"/>
                      <a:pt x="7640" y="6505"/>
                      <a:pt x="9474" y="0"/>
                    </a:cubicBezTo>
                    <a:close/>
                  </a:path>
                </a:pathLst>
              </a:custGeom>
              <a:solidFill>
                <a:srgbClr val="E38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6"/>
              <p:cNvSpPr/>
              <p:nvPr/>
            </p:nvSpPr>
            <p:spPr>
              <a:xfrm>
                <a:off x="2901797" y="2990409"/>
                <a:ext cx="568399" cy="317016"/>
              </a:xfrm>
              <a:custGeom>
                <a:avLst/>
                <a:gdLst/>
                <a:ahLst/>
                <a:cxnLst/>
                <a:rect l="l" t="t" r="r" b="b"/>
                <a:pathLst>
                  <a:path w="28388" h="15833" extrusionOk="0">
                    <a:moveTo>
                      <a:pt x="12243" y="7794"/>
                    </a:moveTo>
                    <a:cubicBezTo>
                      <a:pt x="13410" y="8461"/>
                      <a:pt x="14544" y="9561"/>
                      <a:pt x="15545" y="11096"/>
                    </a:cubicBezTo>
                    <a:lnTo>
                      <a:pt x="15645" y="11196"/>
                    </a:lnTo>
                    <a:cubicBezTo>
                      <a:pt x="15778" y="11363"/>
                      <a:pt x="16312" y="12130"/>
                      <a:pt x="16279" y="12730"/>
                    </a:cubicBezTo>
                    <a:cubicBezTo>
                      <a:pt x="16245" y="12897"/>
                      <a:pt x="16212" y="13097"/>
                      <a:pt x="15945" y="13331"/>
                    </a:cubicBezTo>
                    <a:cubicBezTo>
                      <a:pt x="15775" y="13395"/>
                      <a:pt x="15575" y="13445"/>
                      <a:pt x="15361" y="13445"/>
                    </a:cubicBezTo>
                    <a:cubicBezTo>
                      <a:pt x="14904" y="13445"/>
                      <a:pt x="14386" y="13215"/>
                      <a:pt x="13977" y="12397"/>
                    </a:cubicBezTo>
                    <a:lnTo>
                      <a:pt x="13910" y="12297"/>
                    </a:lnTo>
                    <a:cubicBezTo>
                      <a:pt x="13910" y="12263"/>
                      <a:pt x="12543" y="10095"/>
                      <a:pt x="12243" y="7794"/>
                    </a:cubicBezTo>
                    <a:close/>
                    <a:moveTo>
                      <a:pt x="17848" y="1"/>
                    </a:moveTo>
                    <a:cubicBezTo>
                      <a:pt x="15188" y="1"/>
                      <a:pt x="13162" y="1051"/>
                      <a:pt x="13043" y="1122"/>
                    </a:cubicBezTo>
                    <a:lnTo>
                      <a:pt x="13010" y="1122"/>
                    </a:lnTo>
                    <a:cubicBezTo>
                      <a:pt x="11509" y="1989"/>
                      <a:pt x="10541" y="3190"/>
                      <a:pt x="10074" y="4725"/>
                    </a:cubicBezTo>
                    <a:lnTo>
                      <a:pt x="9974" y="4725"/>
                    </a:lnTo>
                    <a:cubicBezTo>
                      <a:pt x="9839" y="4718"/>
                      <a:pt x="9705" y="4714"/>
                      <a:pt x="9571" y="4714"/>
                    </a:cubicBezTo>
                    <a:cubicBezTo>
                      <a:pt x="4587" y="4714"/>
                      <a:pt x="597" y="9434"/>
                      <a:pt x="434" y="9662"/>
                    </a:cubicBezTo>
                    <a:cubicBezTo>
                      <a:pt x="1" y="10162"/>
                      <a:pt x="67" y="10929"/>
                      <a:pt x="601" y="11329"/>
                    </a:cubicBezTo>
                    <a:cubicBezTo>
                      <a:pt x="824" y="11523"/>
                      <a:pt x="1101" y="11617"/>
                      <a:pt x="1375" y="11617"/>
                    </a:cubicBezTo>
                    <a:cubicBezTo>
                      <a:pt x="1713" y="11617"/>
                      <a:pt x="2047" y="11473"/>
                      <a:pt x="2269" y="11196"/>
                    </a:cubicBezTo>
                    <a:cubicBezTo>
                      <a:pt x="2302" y="11130"/>
                      <a:pt x="5694" y="7123"/>
                      <a:pt x="9586" y="7123"/>
                    </a:cubicBezTo>
                    <a:cubicBezTo>
                      <a:pt x="9648" y="7123"/>
                      <a:pt x="9711" y="7124"/>
                      <a:pt x="9774" y="7126"/>
                    </a:cubicBezTo>
                    <a:cubicBezTo>
                      <a:pt x="9874" y="10195"/>
                      <a:pt x="11575" y="13097"/>
                      <a:pt x="11842" y="13531"/>
                    </a:cubicBezTo>
                    <a:cubicBezTo>
                      <a:pt x="12743" y="15266"/>
                      <a:pt x="14144" y="15833"/>
                      <a:pt x="15378" y="15833"/>
                    </a:cubicBezTo>
                    <a:cubicBezTo>
                      <a:pt x="16012" y="15833"/>
                      <a:pt x="16612" y="15699"/>
                      <a:pt x="17079" y="15466"/>
                    </a:cubicBezTo>
                    <a:lnTo>
                      <a:pt x="17179" y="15399"/>
                    </a:lnTo>
                    <a:lnTo>
                      <a:pt x="17280" y="15332"/>
                    </a:lnTo>
                    <a:cubicBezTo>
                      <a:pt x="18113" y="14698"/>
                      <a:pt x="18580" y="13898"/>
                      <a:pt x="18647" y="12997"/>
                    </a:cubicBezTo>
                    <a:cubicBezTo>
                      <a:pt x="18814" y="11396"/>
                      <a:pt x="17813" y="10028"/>
                      <a:pt x="17513" y="9695"/>
                    </a:cubicBezTo>
                    <a:cubicBezTo>
                      <a:pt x="16012" y="7460"/>
                      <a:pt x="14311" y="5959"/>
                      <a:pt x="12409" y="5225"/>
                    </a:cubicBezTo>
                    <a:cubicBezTo>
                      <a:pt x="12743" y="4391"/>
                      <a:pt x="13310" y="3757"/>
                      <a:pt x="14177" y="3257"/>
                    </a:cubicBezTo>
                    <a:cubicBezTo>
                      <a:pt x="14367" y="3162"/>
                      <a:pt x="15930" y="2414"/>
                      <a:pt x="17906" y="2414"/>
                    </a:cubicBezTo>
                    <a:cubicBezTo>
                      <a:pt x="18717" y="2414"/>
                      <a:pt x="19598" y="2540"/>
                      <a:pt x="20482" y="2890"/>
                    </a:cubicBezTo>
                    <a:cubicBezTo>
                      <a:pt x="22817" y="3824"/>
                      <a:pt x="24651" y="6126"/>
                      <a:pt x="25886" y="9762"/>
                    </a:cubicBezTo>
                    <a:cubicBezTo>
                      <a:pt x="26073" y="10244"/>
                      <a:pt x="26540" y="10554"/>
                      <a:pt x="27045" y="10554"/>
                    </a:cubicBezTo>
                    <a:cubicBezTo>
                      <a:pt x="27169" y="10554"/>
                      <a:pt x="27295" y="10535"/>
                      <a:pt x="27420" y="10495"/>
                    </a:cubicBezTo>
                    <a:cubicBezTo>
                      <a:pt x="28054" y="10262"/>
                      <a:pt x="28387" y="9595"/>
                      <a:pt x="28154" y="8961"/>
                    </a:cubicBezTo>
                    <a:cubicBezTo>
                      <a:pt x="26686" y="4658"/>
                      <a:pt x="24385" y="1856"/>
                      <a:pt x="21316" y="655"/>
                    </a:cubicBezTo>
                    <a:cubicBezTo>
                      <a:pt x="20112" y="174"/>
                      <a:pt x="18928" y="1"/>
                      <a:pt x="178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6"/>
              <p:cNvSpPr/>
              <p:nvPr/>
            </p:nvSpPr>
            <p:spPr>
              <a:xfrm>
                <a:off x="1644825" y="3071640"/>
                <a:ext cx="109543" cy="188372"/>
              </a:xfrm>
              <a:custGeom>
                <a:avLst/>
                <a:gdLst/>
                <a:ahLst/>
                <a:cxnLst/>
                <a:rect l="l" t="t" r="r" b="b"/>
                <a:pathLst>
                  <a:path w="5471" h="9408" extrusionOk="0">
                    <a:moveTo>
                      <a:pt x="2736" y="1"/>
                    </a:moveTo>
                    <a:cubicBezTo>
                      <a:pt x="1201" y="1"/>
                      <a:pt x="0" y="2102"/>
                      <a:pt x="0" y="4704"/>
                    </a:cubicBezTo>
                    <a:cubicBezTo>
                      <a:pt x="0" y="7306"/>
                      <a:pt x="1201" y="9407"/>
                      <a:pt x="2736" y="9407"/>
                    </a:cubicBezTo>
                    <a:cubicBezTo>
                      <a:pt x="4237" y="9407"/>
                      <a:pt x="5471" y="7306"/>
                      <a:pt x="5471" y="4704"/>
                    </a:cubicBezTo>
                    <a:cubicBezTo>
                      <a:pt x="5471" y="2102"/>
                      <a:pt x="4237" y="1"/>
                      <a:pt x="27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6"/>
              <p:cNvSpPr/>
              <p:nvPr/>
            </p:nvSpPr>
            <p:spPr>
              <a:xfrm>
                <a:off x="1582034" y="2562548"/>
                <a:ext cx="372719" cy="376603"/>
              </a:xfrm>
              <a:custGeom>
                <a:avLst/>
                <a:gdLst/>
                <a:ahLst/>
                <a:cxnLst/>
                <a:rect l="l" t="t" r="r" b="b"/>
                <a:pathLst>
                  <a:path w="18615" h="18809" extrusionOk="0">
                    <a:moveTo>
                      <a:pt x="5701" y="0"/>
                    </a:moveTo>
                    <a:cubicBezTo>
                      <a:pt x="4015" y="0"/>
                      <a:pt x="2123" y="263"/>
                      <a:pt x="1" y="876"/>
                    </a:cubicBezTo>
                    <a:cubicBezTo>
                      <a:pt x="1" y="876"/>
                      <a:pt x="7806" y="2944"/>
                      <a:pt x="5038" y="10616"/>
                    </a:cubicBezTo>
                    <a:cubicBezTo>
                      <a:pt x="5038" y="10616"/>
                      <a:pt x="1735" y="15319"/>
                      <a:pt x="5405" y="18788"/>
                    </a:cubicBezTo>
                    <a:cubicBezTo>
                      <a:pt x="5405" y="18788"/>
                      <a:pt x="5615" y="18808"/>
                      <a:pt x="5986" y="18808"/>
                    </a:cubicBezTo>
                    <a:cubicBezTo>
                      <a:pt x="8069" y="18808"/>
                      <a:pt x="15216" y="18183"/>
                      <a:pt x="18614" y="9915"/>
                    </a:cubicBezTo>
                    <a:cubicBezTo>
                      <a:pt x="18614" y="9915"/>
                      <a:pt x="16049" y="0"/>
                      <a:pt x="5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6"/>
              <p:cNvSpPr/>
              <p:nvPr/>
            </p:nvSpPr>
            <p:spPr>
              <a:xfrm>
                <a:off x="1582034" y="2578846"/>
                <a:ext cx="249661" cy="360365"/>
              </a:xfrm>
              <a:custGeom>
                <a:avLst/>
                <a:gdLst/>
                <a:ahLst/>
                <a:cxnLst/>
                <a:rect l="l" t="t" r="r" b="b"/>
                <a:pathLst>
                  <a:path w="12469" h="17998" extrusionOk="0">
                    <a:moveTo>
                      <a:pt x="1026" y="0"/>
                    </a:moveTo>
                    <a:cubicBezTo>
                      <a:pt x="391" y="0"/>
                      <a:pt x="1" y="62"/>
                      <a:pt x="1" y="62"/>
                    </a:cubicBezTo>
                    <a:cubicBezTo>
                      <a:pt x="1" y="62"/>
                      <a:pt x="7806" y="2130"/>
                      <a:pt x="5038" y="9802"/>
                    </a:cubicBezTo>
                    <a:cubicBezTo>
                      <a:pt x="5038" y="9802"/>
                      <a:pt x="1735" y="14505"/>
                      <a:pt x="5405" y="17974"/>
                    </a:cubicBezTo>
                    <a:cubicBezTo>
                      <a:pt x="5405" y="17974"/>
                      <a:pt x="5631" y="17997"/>
                      <a:pt x="6027" y="17997"/>
                    </a:cubicBezTo>
                    <a:cubicBezTo>
                      <a:pt x="6994" y="17997"/>
                      <a:pt x="8976" y="17863"/>
                      <a:pt x="11175" y="16940"/>
                    </a:cubicBezTo>
                    <a:cubicBezTo>
                      <a:pt x="12469" y="1363"/>
                      <a:pt x="4021" y="0"/>
                      <a:pt x="1026" y="0"/>
                    </a:cubicBezTo>
                    <a:close/>
                  </a:path>
                </a:pathLst>
              </a:custGeom>
              <a:solidFill>
                <a:srgbClr val="E38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2" name="Google Shape;1462;p56"/>
            <p:cNvGrpSpPr/>
            <p:nvPr/>
          </p:nvGrpSpPr>
          <p:grpSpPr>
            <a:xfrm>
              <a:off x="2759179" y="3939588"/>
              <a:ext cx="1018854" cy="465250"/>
              <a:chOff x="5327405" y="4041600"/>
              <a:chExt cx="1554315" cy="709763"/>
            </a:xfrm>
          </p:grpSpPr>
          <p:sp>
            <p:nvSpPr>
              <p:cNvPr id="1463" name="Google Shape;1463;p56"/>
              <p:cNvSpPr/>
              <p:nvPr/>
            </p:nvSpPr>
            <p:spPr>
              <a:xfrm flipH="1">
                <a:off x="5358266" y="4041600"/>
                <a:ext cx="1261280" cy="240679"/>
              </a:xfrm>
              <a:custGeom>
                <a:avLst/>
                <a:gdLst/>
                <a:ahLst/>
                <a:cxnLst/>
                <a:rect l="l" t="t" r="r" b="b"/>
                <a:pathLst>
                  <a:path w="40944" h="7813" extrusionOk="0">
                    <a:moveTo>
                      <a:pt x="0" y="1"/>
                    </a:moveTo>
                    <a:lnTo>
                      <a:pt x="0" y="7813"/>
                    </a:lnTo>
                    <a:lnTo>
                      <a:pt x="40944" y="7813"/>
                    </a:lnTo>
                    <a:lnTo>
                      <a:pt x="40944" y="1"/>
                    </a:ln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56"/>
              <p:cNvSpPr/>
              <p:nvPr/>
            </p:nvSpPr>
            <p:spPr>
              <a:xfrm flipH="1">
                <a:off x="5327405" y="4041600"/>
                <a:ext cx="61826" cy="240679"/>
              </a:xfrm>
              <a:custGeom>
                <a:avLst/>
                <a:gdLst/>
                <a:ahLst/>
                <a:cxnLst/>
                <a:rect l="l" t="t" r="r" b="b"/>
                <a:pathLst>
                  <a:path w="2007" h="7813" extrusionOk="0">
                    <a:moveTo>
                      <a:pt x="0" y="1"/>
                    </a:moveTo>
                    <a:lnTo>
                      <a:pt x="0"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56"/>
              <p:cNvSpPr/>
              <p:nvPr/>
            </p:nvSpPr>
            <p:spPr>
              <a:xfrm flipH="1">
                <a:off x="5529599" y="4510715"/>
                <a:ext cx="1262235" cy="240649"/>
              </a:xfrm>
              <a:custGeom>
                <a:avLst/>
                <a:gdLst/>
                <a:ahLst/>
                <a:cxnLst/>
                <a:rect l="l" t="t" r="r" b="b"/>
                <a:pathLst>
                  <a:path w="40975" h="7812" extrusionOk="0">
                    <a:moveTo>
                      <a:pt x="1" y="0"/>
                    </a:moveTo>
                    <a:lnTo>
                      <a:pt x="1" y="7812"/>
                    </a:lnTo>
                    <a:lnTo>
                      <a:pt x="40974" y="7812"/>
                    </a:lnTo>
                    <a:lnTo>
                      <a:pt x="40974" y="0"/>
                    </a:ln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56"/>
              <p:cNvSpPr/>
              <p:nvPr/>
            </p:nvSpPr>
            <p:spPr>
              <a:xfrm flipH="1">
                <a:off x="6730008" y="4510715"/>
                <a:ext cx="61826" cy="240649"/>
              </a:xfrm>
              <a:custGeom>
                <a:avLst/>
                <a:gdLst/>
                <a:ahLst/>
                <a:cxnLst/>
                <a:rect l="l" t="t" r="r" b="b"/>
                <a:pathLst>
                  <a:path w="2007" h="7812" extrusionOk="0">
                    <a:moveTo>
                      <a:pt x="1" y="0"/>
                    </a:moveTo>
                    <a:lnTo>
                      <a:pt x="1"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56"/>
              <p:cNvSpPr/>
              <p:nvPr/>
            </p:nvSpPr>
            <p:spPr>
              <a:xfrm flipH="1">
                <a:off x="6618590" y="4510715"/>
                <a:ext cx="61826" cy="240649"/>
              </a:xfrm>
              <a:custGeom>
                <a:avLst/>
                <a:gdLst/>
                <a:ahLst/>
                <a:cxnLst/>
                <a:rect l="l" t="t" r="r" b="b"/>
                <a:pathLst>
                  <a:path w="2007" h="7812" extrusionOk="0">
                    <a:moveTo>
                      <a:pt x="1" y="0"/>
                    </a:moveTo>
                    <a:lnTo>
                      <a:pt x="1"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56"/>
              <p:cNvSpPr/>
              <p:nvPr/>
            </p:nvSpPr>
            <p:spPr>
              <a:xfrm flipH="1">
                <a:off x="6506216" y="4510715"/>
                <a:ext cx="61826" cy="240649"/>
              </a:xfrm>
              <a:custGeom>
                <a:avLst/>
                <a:gdLst/>
                <a:ahLst/>
                <a:cxnLst/>
                <a:rect l="l" t="t" r="r" b="b"/>
                <a:pathLst>
                  <a:path w="2007" h="7812" extrusionOk="0">
                    <a:moveTo>
                      <a:pt x="0" y="0"/>
                    </a:moveTo>
                    <a:lnTo>
                      <a:pt x="0" y="7812"/>
                    </a:lnTo>
                    <a:lnTo>
                      <a:pt x="2006" y="7812"/>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56"/>
              <p:cNvSpPr/>
              <p:nvPr/>
            </p:nvSpPr>
            <p:spPr>
              <a:xfrm flipH="1">
                <a:off x="6394798" y="4510715"/>
                <a:ext cx="61826" cy="240649"/>
              </a:xfrm>
              <a:custGeom>
                <a:avLst/>
                <a:gdLst/>
                <a:ahLst/>
                <a:cxnLst/>
                <a:rect l="l" t="t" r="r" b="b"/>
                <a:pathLst>
                  <a:path w="2007" h="7812" extrusionOk="0">
                    <a:moveTo>
                      <a:pt x="0" y="0"/>
                    </a:moveTo>
                    <a:lnTo>
                      <a:pt x="0" y="7812"/>
                    </a:lnTo>
                    <a:lnTo>
                      <a:pt x="2006" y="7812"/>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6"/>
              <p:cNvSpPr/>
              <p:nvPr/>
            </p:nvSpPr>
            <p:spPr>
              <a:xfrm flipH="1">
                <a:off x="6282455" y="4510715"/>
                <a:ext cx="61826" cy="240649"/>
              </a:xfrm>
              <a:custGeom>
                <a:avLst/>
                <a:gdLst/>
                <a:ahLst/>
                <a:cxnLst/>
                <a:rect l="l" t="t" r="r" b="b"/>
                <a:pathLst>
                  <a:path w="2007" h="7812" extrusionOk="0">
                    <a:moveTo>
                      <a:pt x="1" y="0"/>
                    </a:moveTo>
                    <a:lnTo>
                      <a:pt x="1"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56"/>
              <p:cNvSpPr/>
              <p:nvPr/>
            </p:nvSpPr>
            <p:spPr>
              <a:xfrm flipH="1">
                <a:off x="6170082" y="4510715"/>
                <a:ext cx="61826" cy="240649"/>
              </a:xfrm>
              <a:custGeom>
                <a:avLst/>
                <a:gdLst/>
                <a:ahLst/>
                <a:cxnLst/>
                <a:rect l="l" t="t" r="r" b="b"/>
                <a:pathLst>
                  <a:path w="2007" h="7812" extrusionOk="0">
                    <a:moveTo>
                      <a:pt x="0" y="0"/>
                    </a:moveTo>
                    <a:lnTo>
                      <a:pt x="0" y="7812"/>
                    </a:lnTo>
                    <a:lnTo>
                      <a:pt x="2006" y="7812"/>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56"/>
              <p:cNvSpPr/>
              <p:nvPr/>
            </p:nvSpPr>
            <p:spPr>
              <a:xfrm flipH="1">
                <a:off x="6058663" y="4510715"/>
                <a:ext cx="61826" cy="240649"/>
              </a:xfrm>
              <a:custGeom>
                <a:avLst/>
                <a:gdLst/>
                <a:ahLst/>
                <a:cxnLst/>
                <a:rect l="l" t="t" r="r" b="b"/>
                <a:pathLst>
                  <a:path w="2007" h="7812" extrusionOk="0">
                    <a:moveTo>
                      <a:pt x="0" y="0"/>
                    </a:moveTo>
                    <a:lnTo>
                      <a:pt x="0"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56"/>
              <p:cNvSpPr/>
              <p:nvPr/>
            </p:nvSpPr>
            <p:spPr>
              <a:xfrm flipH="1">
                <a:off x="5946321" y="4510715"/>
                <a:ext cx="61826" cy="240649"/>
              </a:xfrm>
              <a:custGeom>
                <a:avLst/>
                <a:gdLst/>
                <a:ahLst/>
                <a:cxnLst/>
                <a:rect l="l" t="t" r="r" b="b"/>
                <a:pathLst>
                  <a:path w="2007" h="7812" extrusionOk="0">
                    <a:moveTo>
                      <a:pt x="1" y="0"/>
                    </a:moveTo>
                    <a:lnTo>
                      <a:pt x="1"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56"/>
              <p:cNvSpPr/>
              <p:nvPr/>
            </p:nvSpPr>
            <p:spPr>
              <a:xfrm flipH="1">
                <a:off x="5834871" y="4510715"/>
                <a:ext cx="62781" cy="240649"/>
              </a:xfrm>
              <a:custGeom>
                <a:avLst/>
                <a:gdLst/>
                <a:ahLst/>
                <a:cxnLst/>
                <a:rect l="l" t="t" r="r" b="b"/>
                <a:pathLst>
                  <a:path w="2038" h="7812" extrusionOk="0">
                    <a:moveTo>
                      <a:pt x="1" y="0"/>
                    </a:moveTo>
                    <a:lnTo>
                      <a:pt x="1" y="7812"/>
                    </a:lnTo>
                    <a:lnTo>
                      <a:pt x="2037" y="7812"/>
                    </a:lnTo>
                    <a:lnTo>
                      <a:pt x="20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56"/>
              <p:cNvSpPr/>
              <p:nvPr/>
            </p:nvSpPr>
            <p:spPr>
              <a:xfrm flipH="1">
                <a:off x="5723453" y="4510715"/>
                <a:ext cx="61826" cy="240649"/>
              </a:xfrm>
              <a:custGeom>
                <a:avLst/>
                <a:gdLst/>
                <a:ahLst/>
                <a:cxnLst/>
                <a:rect l="l" t="t" r="r" b="b"/>
                <a:pathLst>
                  <a:path w="2007" h="7812" extrusionOk="0">
                    <a:moveTo>
                      <a:pt x="0" y="0"/>
                    </a:moveTo>
                    <a:lnTo>
                      <a:pt x="0" y="7812"/>
                    </a:lnTo>
                    <a:lnTo>
                      <a:pt x="2006" y="7812"/>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56"/>
              <p:cNvSpPr/>
              <p:nvPr/>
            </p:nvSpPr>
            <p:spPr>
              <a:xfrm flipH="1">
                <a:off x="5612035" y="4510715"/>
                <a:ext cx="61826" cy="240649"/>
              </a:xfrm>
              <a:custGeom>
                <a:avLst/>
                <a:gdLst/>
                <a:ahLst/>
                <a:cxnLst/>
                <a:rect l="l" t="t" r="r" b="b"/>
                <a:pathLst>
                  <a:path w="2007" h="7812" extrusionOk="0">
                    <a:moveTo>
                      <a:pt x="0" y="0"/>
                    </a:moveTo>
                    <a:lnTo>
                      <a:pt x="0" y="7812"/>
                    </a:lnTo>
                    <a:lnTo>
                      <a:pt x="2006" y="7812"/>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6"/>
              <p:cNvSpPr/>
              <p:nvPr/>
            </p:nvSpPr>
            <p:spPr>
              <a:xfrm flipH="1">
                <a:off x="5499692" y="4510715"/>
                <a:ext cx="61826" cy="240649"/>
              </a:xfrm>
              <a:custGeom>
                <a:avLst/>
                <a:gdLst/>
                <a:ahLst/>
                <a:cxnLst/>
                <a:rect l="l" t="t" r="r" b="b"/>
                <a:pathLst>
                  <a:path w="2007" h="7812" extrusionOk="0">
                    <a:moveTo>
                      <a:pt x="1" y="0"/>
                    </a:moveTo>
                    <a:lnTo>
                      <a:pt x="1"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6"/>
              <p:cNvSpPr/>
              <p:nvPr/>
            </p:nvSpPr>
            <p:spPr>
              <a:xfrm flipH="1">
                <a:off x="6557721" y="4041600"/>
                <a:ext cx="61826" cy="240679"/>
              </a:xfrm>
              <a:custGeom>
                <a:avLst/>
                <a:gdLst/>
                <a:ahLst/>
                <a:cxnLst/>
                <a:rect l="l" t="t" r="r" b="b"/>
                <a:pathLst>
                  <a:path w="2007" h="7813" extrusionOk="0">
                    <a:moveTo>
                      <a:pt x="0" y="1"/>
                    </a:moveTo>
                    <a:lnTo>
                      <a:pt x="0"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6"/>
              <p:cNvSpPr/>
              <p:nvPr/>
            </p:nvSpPr>
            <p:spPr>
              <a:xfrm flipH="1">
                <a:off x="6445347" y="4041600"/>
                <a:ext cx="61856" cy="240679"/>
              </a:xfrm>
              <a:custGeom>
                <a:avLst/>
                <a:gdLst/>
                <a:ahLst/>
                <a:cxnLst/>
                <a:rect l="l" t="t" r="r" b="b"/>
                <a:pathLst>
                  <a:path w="2008" h="7813" extrusionOk="0">
                    <a:moveTo>
                      <a:pt x="1" y="1"/>
                    </a:moveTo>
                    <a:lnTo>
                      <a:pt x="1"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6"/>
              <p:cNvSpPr/>
              <p:nvPr/>
            </p:nvSpPr>
            <p:spPr>
              <a:xfrm flipH="1">
                <a:off x="6333929" y="4041600"/>
                <a:ext cx="61826" cy="240679"/>
              </a:xfrm>
              <a:custGeom>
                <a:avLst/>
                <a:gdLst/>
                <a:ahLst/>
                <a:cxnLst/>
                <a:rect l="l" t="t" r="r" b="b"/>
                <a:pathLst>
                  <a:path w="2007" h="7813" extrusionOk="0">
                    <a:moveTo>
                      <a:pt x="0" y="1"/>
                    </a:moveTo>
                    <a:lnTo>
                      <a:pt x="0" y="7813"/>
                    </a:lnTo>
                    <a:lnTo>
                      <a:pt x="2006" y="7813"/>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6"/>
              <p:cNvSpPr/>
              <p:nvPr/>
            </p:nvSpPr>
            <p:spPr>
              <a:xfrm flipH="1">
                <a:off x="6221586" y="4041600"/>
                <a:ext cx="61826" cy="240679"/>
              </a:xfrm>
              <a:custGeom>
                <a:avLst/>
                <a:gdLst/>
                <a:ahLst/>
                <a:cxnLst/>
                <a:rect l="l" t="t" r="r" b="b"/>
                <a:pathLst>
                  <a:path w="2007" h="7813" extrusionOk="0">
                    <a:moveTo>
                      <a:pt x="1" y="1"/>
                    </a:moveTo>
                    <a:lnTo>
                      <a:pt x="1"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6"/>
              <p:cNvSpPr/>
              <p:nvPr/>
            </p:nvSpPr>
            <p:spPr>
              <a:xfrm flipH="1">
                <a:off x="6110168" y="4041600"/>
                <a:ext cx="61826" cy="240679"/>
              </a:xfrm>
              <a:custGeom>
                <a:avLst/>
                <a:gdLst/>
                <a:ahLst/>
                <a:cxnLst/>
                <a:rect l="l" t="t" r="r" b="b"/>
                <a:pathLst>
                  <a:path w="2007" h="7813" extrusionOk="0">
                    <a:moveTo>
                      <a:pt x="1" y="1"/>
                    </a:moveTo>
                    <a:lnTo>
                      <a:pt x="1"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6"/>
              <p:cNvSpPr/>
              <p:nvPr/>
            </p:nvSpPr>
            <p:spPr>
              <a:xfrm flipH="1">
                <a:off x="5997794" y="4041600"/>
                <a:ext cx="62781" cy="240679"/>
              </a:xfrm>
              <a:custGeom>
                <a:avLst/>
                <a:gdLst/>
                <a:ahLst/>
                <a:cxnLst/>
                <a:rect l="l" t="t" r="r" b="b"/>
                <a:pathLst>
                  <a:path w="2038" h="7813" extrusionOk="0">
                    <a:moveTo>
                      <a:pt x="1" y="1"/>
                    </a:moveTo>
                    <a:lnTo>
                      <a:pt x="1" y="7813"/>
                    </a:lnTo>
                    <a:lnTo>
                      <a:pt x="2037" y="7813"/>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6"/>
              <p:cNvSpPr/>
              <p:nvPr/>
            </p:nvSpPr>
            <p:spPr>
              <a:xfrm flipH="1">
                <a:off x="5887331" y="4041600"/>
                <a:ext cx="61826" cy="240679"/>
              </a:xfrm>
              <a:custGeom>
                <a:avLst/>
                <a:gdLst/>
                <a:ahLst/>
                <a:cxnLst/>
                <a:rect l="l" t="t" r="r" b="b"/>
                <a:pathLst>
                  <a:path w="2007" h="7813" extrusionOk="0">
                    <a:moveTo>
                      <a:pt x="1" y="1"/>
                    </a:moveTo>
                    <a:lnTo>
                      <a:pt x="1"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6"/>
              <p:cNvSpPr/>
              <p:nvPr/>
            </p:nvSpPr>
            <p:spPr>
              <a:xfrm flipH="1">
                <a:off x="5774033" y="4041600"/>
                <a:ext cx="62750" cy="240679"/>
              </a:xfrm>
              <a:custGeom>
                <a:avLst/>
                <a:gdLst/>
                <a:ahLst/>
                <a:cxnLst/>
                <a:rect l="l" t="t" r="r" b="b"/>
                <a:pathLst>
                  <a:path w="2037" h="7813" extrusionOk="0">
                    <a:moveTo>
                      <a:pt x="0" y="1"/>
                    </a:moveTo>
                    <a:lnTo>
                      <a:pt x="0" y="7813"/>
                    </a:lnTo>
                    <a:lnTo>
                      <a:pt x="2037" y="7813"/>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6"/>
              <p:cNvSpPr/>
              <p:nvPr/>
            </p:nvSpPr>
            <p:spPr>
              <a:xfrm flipH="1">
                <a:off x="5663539" y="4041600"/>
                <a:ext cx="61826" cy="240679"/>
              </a:xfrm>
              <a:custGeom>
                <a:avLst/>
                <a:gdLst/>
                <a:ahLst/>
                <a:cxnLst/>
                <a:rect l="l" t="t" r="r" b="b"/>
                <a:pathLst>
                  <a:path w="2007" h="7813" extrusionOk="0">
                    <a:moveTo>
                      <a:pt x="0" y="1"/>
                    </a:moveTo>
                    <a:lnTo>
                      <a:pt x="0"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6"/>
              <p:cNvSpPr/>
              <p:nvPr/>
            </p:nvSpPr>
            <p:spPr>
              <a:xfrm flipH="1">
                <a:off x="5551196" y="4041600"/>
                <a:ext cx="61826" cy="240679"/>
              </a:xfrm>
              <a:custGeom>
                <a:avLst/>
                <a:gdLst/>
                <a:ahLst/>
                <a:cxnLst/>
                <a:rect l="l" t="t" r="r" b="b"/>
                <a:pathLst>
                  <a:path w="2007" h="7813" extrusionOk="0">
                    <a:moveTo>
                      <a:pt x="1" y="1"/>
                    </a:moveTo>
                    <a:lnTo>
                      <a:pt x="1"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56"/>
              <p:cNvSpPr/>
              <p:nvPr/>
            </p:nvSpPr>
            <p:spPr>
              <a:xfrm flipH="1">
                <a:off x="5439747" y="4041600"/>
                <a:ext cx="61856" cy="240679"/>
              </a:xfrm>
              <a:custGeom>
                <a:avLst/>
                <a:gdLst/>
                <a:ahLst/>
                <a:cxnLst/>
                <a:rect l="l" t="t" r="r" b="b"/>
                <a:pathLst>
                  <a:path w="2008" h="7813" extrusionOk="0">
                    <a:moveTo>
                      <a:pt x="1" y="1"/>
                    </a:moveTo>
                    <a:lnTo>
                      <a:pt x="1"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56"/>
              <p:cNvSpPr/>
              <p:nvPr/>
            </p:nvSpPr>
            <p:spPr>
              <a:xfrm flipH="1">
                <a:off x="5619485" y="4277559"/>
                <a:ext cx="1262235" cy="241604"/>
              </a:xfrm>
              <a:custGeom>
                <a:avLst/>
                <a:gdLst/>
                <a:ahLst/>
                <a:cxnLst/>
                <a:rect l="l" t="t" r="r" b="b"/>
                <a:pathLst>
                  <a:path w="40975" h="7843" extrusionOk="0">
                    <a:moveTo>
                      <a:pt x="1" y="1"/>
                    </a:moveTo>
                    <a:lnTo>
                      <a:pt x="1" y="7843"/>
                    </a:lnTo>
                    <a:lnTo>
                      <a:pt x="40974" y="7843"/>
                    </a:lnTo>
                    <a:lnTo>
                      <a:pt x="40974" y="1"/>
                    </a:ln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56"/>
              <p:cNvSpPr/>
              <p:nvPr/>
            </p:nvSpPr>
            <p:spPr>
              <a:xfrm flipH="1">
                <a:off x="6819894" y="4277559"/>
                <a:ext cx="61826" cy="241604"/>
              </a:xfrm>
              <a:custGeom>
                <a:avLst/>
                <a:gdLst/>
                <a:ahLst/>
                <a:cxnLst/>
                <a:rect l="l" t="t" r="r" b="b"/>
                <a:pathLst>
                  <a:path w="2007" h="7843" extrusionOk="0">
                    <a:moveTo>
                      <a:pt x="1" y="1"/>
                    </a:moveTo>
                    <a:lnTo>
                      <a:pt x="1" y="7843"/>
                    </a:lnTo>
                    <a:lnTo>
                      <a:pt x="2007" y="784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56"/>
              <p:cNvSpPr/>
              <p:nvPr/>
            </p:nvSpPr>
            <p:spPr>
              <a:xfrm flipH="1">
                <a:off x="6707521" y="4277559"/>
                <a:ext cx="61826" cy="241604"/>
              </a:xfrm>
              <a:custGeom>
                <a:avLst/>
                <a:gdLst/>
                <a:ahLst/>
                <a:cxnLst/>
                <a:rect l="l" t="t" r="r" b="b"/>
                <a:pathLst>
                  <a:path w="2007" h="7843" extrusionOk="0">
                    <a:moveTo>
                      <a:pt x="0" y="1"/>
                    </a:moveTo>
                    <a:lnTo>
                      <a:pt x="0" y="7843"/>
                    </a:lnTo>
                    <a:lnTo>
                      <a:pt x="2006" y="7843"/>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6"/>
              <p:cNvSpPr/>
              <p:nvPr/>
            </p:nvSpPr>
            <p:spPr>
              <a:xfrm flipH="1">
                <a:off x="6596103" y="4277559"/>
                <a:ext cx="61826" cy="241604"/>
              </a:xfrm>
              <a:custGeom>
                <a:avLst/>
                <a:gdLst/>
                <a:ahLst/>
                <a:cxnLst/>
                <a:rect l="l" t="t" r="r" b="b"/>
                <a:pathLst>
                  <a:path w="2007" h="7843" extrusionOk="0">
                    <a:moveTo>
                      <a:pt x="0" y="1"/>
                    </a:moveTo>
                    <a:lnTo>
                      <a:pt x="0" y="7843"/>
                    </a:lnTo>
                    <a:lnTo>
                      <a:pt x="2006" y="7843"/>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56"/>
              <p:cNvSpPr/>
              <p:nvPr/>
            </p:nvSpPr>
            <p:spPr>
              <a:xfrm flipH="1">
                <a:off x="6483760" y="4277559"/>
                <a:ext cx="61826" cy="241604"/>
              </a:xfrm>
              <a:custGeom>
                <a:avLst/>
                <a:gdLst/>
                <a:ahLst/>
                <a:cxnLst/>
                <a:rect l="l" t="t" r="r" b="b"/>
                <a:pathLst>
                  <a:path w="2007" h="7843" extrusionOk="0">
                    <a:moveTo>
                      <a:pt x="1" y="1"/>
                    </a:moveTo>
                    <a:lnTo>
                      <a:pt x="1" y="7843"/>
                    </a:lnTo>
                    <a:lnTo>
                      <a:pt x="2007" y="784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56"/>
              <p:cNvSpPr/>
              <p:nvPr/>
            </p:nvSpPr>
            <p:spPr>
              <a:xfrm flipH="1">
                <a:off x="6372342" y="4277559"/>
                <a:ext cx="62750" cy="241604"/>
              </a:xfrm>
              <a:custGeom>
                <a:avLst/>
                <a:gdLst/>
                <a:ahLst/>
                <a:cxnLst/>
                <a:rect l="l" t="t" r="r" b="b"/>
                <a:pathLst>
                  <a:path w="2037" h="7843" extrusionOk="0">
                    <a:moveTo>
                      <a:pt x="0" y="1"/>
                    </a:moveTo>
                    <a:lnTo>
                      <a:pt x="0" y="7843"/>
                    </a:lnTo>
                    <a:lnTo>
                      <a:pt x="2037" y="7843"/>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56"/>
              <p:cNvSpPr/>
              <p:nvPr/>
            </p:nvSpPr>
            <p:spPr>
              <a:xfrm flipH="1">
                <a:off x="6259968" y="4277559"/>
                <a:ext cx="61826" cy="241604"/>
              </a:xfrm>
              <a:custGeom>
                <a:avLst/>
                <a:gdLst/>
                <a:ahLst/>
                <a:cxnLst/>
                <a:rect l="l" t="t" r="r" b="b"/>
                <a:pathLst>
                  <a:path w="2007" h="7843" extrusionOk="0">
                    <a:moveTo>
                      <a:pt x="0" y="1"/>
                    </a:moveTo>
                    <a:lnTo>
                      <a:pt x="0" y="7843"/>
                    </a:lnTo>
                    <a:lnTo>
                      <a:pt x="2006" y="7843"/>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6"/>
              <p:cNvSpPr/>
              <p:nvPr/>
            </p:nvSpPr>
            <p:spPr>
              <a:xfrm flipH="1">
                <a:off x="6148550" y="4277559"/>
                <a:ext cx="62750" cy="241604"/>
              </a:xfrm>
              <a:custGeom>
                <a:avLst/>
                <a:gdLst/>
                <a:ahLst/>
                <a:cxnLst/>
                <a:rect l="l" t="t" r="r" b="b"/>
                <a:pathLst>
                  <a:path w="2037" h="7843" extrusionOk="0">
                    <a:moveTo>
                      <a:pt x="0" y="1"/>
                    </a:moveTo>
                    <a:lnTo>
                      <a:pt x="0" y="7843"/>
                    </a:lnTo>
                    <a:lnTo>
                      <a:pt x="2037" y="7843"/>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6"/>
              <p:cNvSpPr/>
              <p:nvPr/>
            </p:nvSpPr>
            <p:spPr>
              <a:xfrm flipH="1">
                <a:off x="6037131" y="4277559"/>
                <a:ext cx="61826" cy="241604"/>
              </a:xfrm>
              <a:custGeom>
                <a:avLst/>
                <a:gdLst/>
                <a:ahLst/>
                <a:cxnLst/>
                <a:rect l="l" t="t" r="r" b="b"/>
                <a:pathLst>
                  <a:path w="2007" h="7843" extrusionOk="0">
                    <a:moveTo>
                      <a:pt x="0" y="1"/>
                    </a:moveTo>
                    <a:lnTo>
                      <a:pt x="0" y="7843"/>
                    </a:lnTo>
                    <a:lnTo>
                      <a:pt x="2007" y="784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56"/>
              <p:cNvSpPr/>
              <p:nvPr/>
            </p:nvSpPr>
            <p:spPr>
              <a:xfrm flipH="1">
                <a:off x="5923834" y="4277559"/>
                <a:ext cx="62781" cy="241604"/>
              </a:xfrm>
              <a:custGeom>
                <a:avLst/>
                <a:gdLst/>
                <a:ahLst/>
                <a:cxnLst/>
                <a:rect l="l" t="t" r="r" b="b"/>
                <a:pathLst>
                  <a:path w="2038" h="7843" extrusionOk="0">
                    <a:moveTo>
                      <a:pt x="1" y="1"/>
                    </a:moveTo>
                    <a:lnTo>
                      <a:pt x="1" y="7843"/>
                    </a:lnTo>
                    <a:lnTo>
                      <a:pt x="2037" y="7843"/>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56"/>
              <p:cNvSpPr/>
              <p:nvPr/>
            </p:nvSpPr>
            <p:spPr>
              <a:xfrm flipH="1">
                <a:off x="5813339" y="4277559"/>
                <a:ext cx="61826" cy="241604"/>
              </a:xfrm>
              <a:custGeom>
                <a:avLst/>
                <a:gdLst/>
                <a:ahLst/>
                <a:cxnLst/>
                <a:rect l="l" t="t" r="r" b="b"/>
                <a:pathLst>
                  <a:path w="2007" h="7843" extrusionOk="0">
                    <a:moveTo>
                      <a:pt x="0" y="1"/>
                    </a:moveTo>
                    <a:lnTo>
                      <a:pt x="0" y="7843"/>
                    </a:lnTo>
                    <a:lnTo>
                      <a:pt x="2006" y="7843"/>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56"/>
              <p:cNvSpPr/>
              <p:nvPr/>
            </p:nvSpPr>
            <p:spPr>
              <a:xfrm flipH="1">
                <a:off x="5700997" y="4277559"/>
                <a:ext cx="61826" cy="241604"/>
              </a:xfrm>
              <a:custGeom>
                <a:avLst/>
                <a:gdLst/>
                <a:ahLst/>
                <a:cxnLst/>
                <a:rect l="l" t="t" r="r" b="b"/>
                <a:pathLst>
                  <a:path w="2007" h="7843" extrusionOk="0">
                    <a:moveTo>
                      <a:pt x="1" y="1"/>
                    </a:moveTo>
                    <a:lnTo>
                      <a:pt x="1" y="7843"/>
                    </a:lnTo>
                    <a:lnTo>
                      <a:pt x="2007" y="784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56"/>
              <p:cNvSpPr/>
              <p:nvPr/>
            </p:nvSpPr>
            <p:spPr>
              <a:xfrm flipH="1">
                <a:off x="5589578" y="4277559"/>
                <a:ext cx="61826" cy="241604"/>
              </a:xfrm>
              <a:custGeom>
                <a:avLst/>
                <a:gdLst/>
                <a:ahLst/>
                <a:cxnLst/>
                <a:rect l="l" t="t" r="r" b="b"/>
                <a:pathLst>
                  <a:path w="2007" h="7843" extrusionOk="0">
                    <a:moveTo>
                      <a:pt x="1" y="1"/>
                    </a:moveTo>
                    <a:lnTo>
                      <a:pt x="1" y="7843"/>
                    </a:lnTo>
                    <a:lnTo>
                      <a:pt x="2007" y="784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2" name="Google Shape;1502;p56"/>
            <p:cNvGrpSpPr/>
            <p:nvPr/>
          </p:nvGrpSpPr>
          <p:grpSpPr>
            <a:xfrm flipH="1">
              <a:off x="1949710" y="1781402"/>
              <a:ext cx="620350" cy="620000"/>
              <a:chOff x="889282" y="2874625"/>
              <a:chExt cx="1356253" cy="1355487"/>
            </a:xfrm>
          </p:grpSpPr>
          <p:sp>
            <p:nvSpPr>
              <p:cNvPr id="1503" name="Google Shape;1503;p56"/>
              <p:cNvSpPr/>
              <p:nvPr/>
            </p:nvSpPr>
            <p:spPr>
              <a:xfrm>
                <a:off x="889282" y="2874625"/>
                <a:ext cx="1356253" cy="1355487"/>
              </a:xfrm>
              <a:custGeom>
                <a:avLst/>
                <a:gdLst/>
                <a:ahLst/>
                <a:cxnLst/>
                <a:rect l="l" t="t" r="r" b="b"/>
                <a:pathLst>
                  <a:path w="60211" h="60177" extrusionOk="0">
                    <a:moveTo>
                      <a:pt x="30056" y="0"/>
                    </a:moveTo>
                    <a:cubicBezTo>
                      <a:pt x="18347" y="0"/>
                      <a:pt x="8207" y="6672"/>
                      <a:pt x="3270" y="16479"/>
                    </a:cubicBezTo>
                    <a:cubicBezTo>
                      <a:pt x="1168" y="20548"/>
                      <a:pt x="1" y="25185"/>
                      <a:pt x="1" y="30089"/>
                    </a:cubicBezTo>
                    <a:cubicBezTo>
                      <a:pt x="1" y="32557"/>
                      <a:pt x="301" y="34925"/>
                      <a:pt x="868" y="37227"/>
                    </a:cubicBezTo>
                    <a:cubicBezTo>
                      <a:pt x="1335" y="39195"/>
                      <a:pt x="2036" y="41097"/>
                      <a:pt x="2869" y="42898"/>
                    </a:cubicBezTo>
                    <a:cubicBezTo>
                      <a:pt x="4104" y="45400"/>
                      <a:pt x="5638" y="47735"/>
                      <a:pt x="7439" y="49836"/>
                    </a:cubicBezTo>
                    <a:cubicBezTo>
                      <a:pt x="12943" y="56174"/>
                      <a:pt x="21049" y="60177"/>
                      <a:pt x="30122" y="60177"/>
                    </a:cubicBezTo>
                    <a:cubicBezTo>
                      <a:pt x="42164" y="60177"/>
                      <a:pt x="52538" y="53138"/>
                      <a:pt x="57342" y="42898"/>
                    </a:cubicBezTo>
                    <a:cubicBezTo>
                      <a:pt x="59176" y="39028"/>
                      <a:pt x="60210" y="34692"/>
                      <a:pt x="60210" y="30122"/>
                    </a:cubicBezTo>
                    <a:cubicBezTo>
                      <a:pt x="60210" y="26519"/>
                      <a:pt x="59577" y="23117"/>
                      <a:pt x="58376" y="19881"/>
                    </a:cubicBezTo>
                    <a:cubicBezTo>
                      <a:pt x="57909" y="18714"/>
                      <a:pt x="57475" y="17580"/>
                      <a:pt x="56875" y="16479"/>
                    </a:cubicBezTo>
                    <a:cubicBezTo>
                      <a:pt x="55707" y="14177"/>
                      <a:pt x="54306" y="12042"/>
                      <a:pt x="52572" y="10141"/>
                    </a:cubicBezTo>
                    <a:cubicBezTo>
                      <a:pt x="47068" y="3903"/>
                      <a:pt x="39029" y="0"/>
                      <a:pt x="30056"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56"/>
              <p:cNvSpPr/>
              <p:nvPr/>
            </p:nvSpPr>
            <p:spPr>
              <a:xfrm>
                <a:off x="992992" y="2979078"/>
                <a:ext cx="1149608" cy="1148865"/>
              </a:xfrm>
              <a:custGeom>
                <a:avLst/>
                <a:gdLst/>
                <a:ahLst/>
                <a:cxnLst/>
                <a:rect l="l" t="t" r="r" b="b"/>
                <a:pathLst>
                  <a:path w="51037" h="51004" extrusionOk="0">
                    <a:moveTo>
                      <a:pt x="25518" y="0"/>
                    </a:moveTo>
                    <a:cubicBezTo>
                      <a:pt x="11408" y="0"/>
                      <a:pt x="0" y="11408"/>
                      <a:pt x="0" y="25518"/>
                    </a:cubicBezTo>
                    <a:cubicBezTo>
                      <a:pt x="0" y="28687"/>
                      <a:pt x="567" y="31756"/>
                      <a:pt x="1668" y="34558"/>
                    </a:cubicBezTo>
                    <a:cubicBezTo>
                      <a:pt x="3336" y="38895"/>
                      <a:pt x="6104" y="42697"/>
                      <a:pt x="9707" y="45533"/>
                    </a:cubicBezTo>
                    <a:cubicBezTo>
                      <a:pt x="10441" y="46100"/>
                      <a:pt x="11241" y="46700"/>
                      <a:pt x="12075" y="47201"/>
                    </a:cubicBezTo>
                    <a:cubicBezTo>
                      <a:pt x="14544" y="48735"/>
                      <a:pt x="17279" y="49802"/>
                      <a:pt x="20248" y="50436"/>
                    </a:cubicBezTo>
                    <a:cubicBezTo>
                      <a:pt x="20681" y="50536"/>
                      <a:pt x="21048" y="50603"/>
                      <a:pt x="21449" y="50636"/>
                    </a:cubicBezTo>
                    <a:cubicBezTo>
                      <a:pt x="22783" y="50870"/>
                      <a:pt x="24117" y="51003"/>
                      <a:pt x="25518" y="51003"/>
                    </a:cubicBezTo>
                    <a:cubicBezTo>
                      <a:pt x="39595" y="51003"/>
                      <a:pt x="51036" y="39562"/>
                      <a:pt x="51036" y="25485"/>
                    </a:cubicBezTo>
                    <a:cubicBezTo>
                      <a:pt x="51036" y="22583"/>
                      <a:pt x="50569" y="19848"/>
                      <a:pt x="49635" y="17346"/>
                    </a:cubicBezTo>
                    <a:cubicBezTo>
                      <a:pt x="48568" y="14110"/>
                      <a:pt x="46867" y="11208"/>
                      <a:pt x="44632" y="8706"/>
                    </a:cubicBezTo>
                    <a:cubicBezTo>
                      <a:pt x="44031" y="7939"/>
                      <a:pt x="43298" y="7272"/>
                      <a:pt x="42597" y="6605"/>
                    </a:cubicBezTo>
                    <a:cubicBezTo>
                      <a:pt x="39261" y="3569"/>
                      <a:pt x="35092" y="1401"/>
                      <a:pt x="30455" y="500"/>
                    </a:cubicBezTo>
                    <a:cubicBezTo>
                      <a:pt x="28854" y="167"/>
                      <a:pt x="27219" y="0"/>
                      <a:pt x="25518" y="0"/>
                    </a:cubicBezTo>
                    <a:close/>
                  </a:path>
                </a:pathLst>
              </a:custGeom>
              <a:solidFill>
                <a:srgbClr val="FB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56"/>
              <p:cNvSpPr/>
              <p:nvPr/>
            </p:nvSpPr>
            <p:spPr>
              <a:xfrm flipH="1">
                <a:off x="1246192" y="3142865"/>
                <a:ext cx="626668" cy="818266"/>
              </a:xfrm>
              <a:custGeom>
                <a:avLst/>
                <a:gdLst/>
                <a:ahLst/>
                <a:cxnLst/>
                <a:rect l="l" t="t" r="r" b="b"/>
                <a:pathLst>
                  <a:path w="27821" h="36327" extrusionOk="0">
                    <a:moveTo>
                      <a:pt x="14311" y="9608"/>
                    </a:moveTo>
                    <a:cubicBezTo>
                      <a:pt x="16512" y="9608"/>
                      <a:pt x="17847" y="10142"/>
                      <a:pt x="18213" y="11276"/>
                    </a:cubicBezTo>
                    <a:cubicBezTo>
                      <a:pt x="18280" y="11543"/>
                      <a:pt x="18347" y="11776"/>
                      <a:pt x="18347" y="12076"/>
                    </a:cubicBezTo>
                    <a:cubicBezTo>
                      <a:pt x="18347" y="12977"/>
                      <a:pt x="18013" y="13644"/>
                      <a:pt x="17346" y="14111"/>
                    </a:cubicBezTo>
                    <a:cubicBezTo>
                      <a:pt x="16679" y="14578"/>
                      <a:pt x="15712" y="14778"/>
                      <a:pt x="14511" y="14778"/>
                    </a:cubicBezTo>
                    <a:lnTo>
                      <a:pt x="11909" y="14778"/>
                    </a:lnTo>
                    <a:lnTo>
                      <a:pt x="11909" y="9608"/>
                    </a:lnTo>
                    <a:close/>
                    <a:moveTo>
                      <a:pt x="14711" y="20449"/>
                    </a:moveTo>
                    <a:cubicBezTo>
                      <a:pt x="16079" y="20449"/>
                      <a:pt x="17146" y="20682"/>
                      <a:pt x="17847" y="21216"/>
                    </a:cubicBezTo>
                    <a:cubicBezTo>
                      <a:pt x="18547" y="21683"/>
                      <a:pt x="18914" y="22450"/>
                      <a:pt x="18914" y="23418"/>
                    </a:cubicBezTo>
                    <a:cubicBezTo>
                      <a:pt x="18914" y="25453"/>
                      <a:pt x="17580" y="26487"/>
                      <a:pt x="14878" y="26487"/>
                    </a:cubicBezTo>
                    <a:lnTo>
                      <a:pt x="11876" y="26487"/>
                    </a:lnTo>
                    <a:lnTo>
                      <a:pt x="11876" y="20449"/>
                    </a:lnTo>
                    <a:close/>
                    <a:moveTo>
                      <a:pt x="6639" y="1"/>
                    </a:moveTo>
                    <a:lnTo>
                      <a:pt x="6639" y="3704"/>
                    </a:lnTo>
                    <a:lnTo>
                      <a:pt x="0" y="3704"/>
                    </a:lnTo>
                    <a:lnTo>
                      <a:pt x="0" y="9174"/>
                    </a:lnTo>
                    <a:lnTo>
                      <a:pt x="3336" y="9174"/>
                    </a:lnTo>
                    <a:lnTo>
                      <a:pt x="3336" y="26954"/>
                    </a:lnTo>
                    <a:lnTo>
                      <a:pt x="0" y="26954"/>
                    </a:lnTo>
                    <a:lnTo>
                      <a:pt x="0" y="32458"/>
                    </a:lnTo>
                    <a:lnTo>
                      <a:pt x="6639" y="32458"/>
                    </a:lnTo>
                    <a:lnTo>
                      <a:pt x="6639" y="36327"/>
                    </a:lnTo>
                    <a:lnTo>
                      <a:pt x="9707" y="36327"/>
                    </a:lnTo>
                    <a:lnTo>
                      <a:pt x="9707" y="32458"/>
                    </a:lnTo>
                    <a:lnTo>
                      <a:pt x="12910" y="32458"/>
                    </a:lnTo>
                    <a:lnTo>
                      <a:pt x="12910" y="36327"/>
                    </a:lnTo>
                    <a:lnTo>
                      <a:pt x="15979" y="36327"/>
                    </a:lnTo>
                    <a:lnTo>
                      <a:pt x="15979" y="32458"/>
                    </a:lnTo>
                    <a:cubicBezTo>
                      <a:pt x="19581" y="32424"/>
                      <a:pt x="22416" y="31657"/>
                      <a:pt x="24551" y="30223"/>
                    </a:cubicBezTo>
                    <a:cubicBezTo>
                      <a:pt x="26720" y="28722"/>
                      <a:pt x="27820" y="26653"/>
                      <a:pt x="27820" y="24052"/>
                    </a:cubicBezTo>
                    <a:cubicBezTo>
                      <a:pt x="27754" y="22317"/>
                      <a:pt x="27287" y="20883"/>
                      <a:pt x="26419" y="19782"/>
                    </a:cubicBezTo>
                    <a:cubicBezTo>
                      <a:pt x="25552" y="18714"/>
                      <a:pt x="24084" y="17914"/>
                      <a:pt x="22150" y="17413"/>
                    </a:cubicBezTo>
                    <a:lnTo>
                      <a:pt x="22150" y="17213"/>
                    </a:lnTo>
                    <a:cubicBezTo>
                      <a:pt x="23651" y="16880"/>
                      <a:pt x="24852" y="16112"/>
                      <a:pt x="25752" y="14978"/>
                    </a:cubicBezTo>
                    <a:cubicBezTo>
                      <a:pt x="26686" y="13878"/>
                      <a:pt x="27153" y="12477"/>
                      <a:pt x="27153" y="10875"/>
                    </a:cubicBezTo>
                    <a:cubicBezTo>
                      <a:pt x="27153" y="8407"/>
                      <a:pt x="26086" y="6606"/>
                      <a:pt x="24018" y="5438"/>
                    </a:cubicBezTo>
                    <a:cubicBezTo>
                      <a:pt x="23817" y="5305"/>
                      <a:pt x="23551" y="5205"/>
                      <a:pt x="23350" y="5105"/>
                    </a:cubicBezTo>
                    <a:cubicBezTo>
                      <a:pt x="21549" y="4304"/>
                      <a:pt x="19081" y="3870"/>
                      <a:pt x="15979" y="3737"/>
                    </a:cubicBezTo>
                    <a:lnTo>
                      <a:pt x="15979" y="1"/>
                    </a:lnTo>
                    <a:lnTo>
                      <a:pt x="12910" y="1"/>
                    </a:lnTo>
                    <a:lnTo>
                      <a:pt x="12910" y="3737"/>
                    </a:lnTo>
                    <a:lnTo>
                      <a:pt x="9707" y="3737"/>
                    </a:lnTo>
                    <a:lnTo>
                      <a:pt x="970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6" name="Google Shape;1506;p56"/>
            <p:cNvGrpSpPr/>
            <p:nvPr/>
          </p:nvGrpSpPr>
          <p:grpSpPr>
            <a:xfrm flipH="1">
              <a:off x="2200435" y="1046990"/>
              <a:ext cx="620350" cy="620000"/>
              <a:chOff x="889282" y="2874625"/>
              <a:chExt cx="1356253" cy="1355487"/>
            </a:xfrm>
          </p:grpSpPr>
          <p:sp>
            <p:nvSpPr>
              <p:cNvPr id="1507" name="Google Shape;1507;p56"/>
              <p:cNvSpPr/>
              <p:nvPr/>
            </p:nvSpPr>
            <p:spPr>
              <a:xfrm>
                <a:off x="889282" y="2874625"/>
                <a:ext cx="1356253" cy="1355487"/>
              </a:xfrm>
              <a:custGeom>
                <a:avLst/>
                <a:gdLst/>
                <a:ahLst/>
                <a:cxnLst/>
                <a:rect l="l" t="t" r="r" b="b"/>
                <a:pathLst>
                  <a:path w="60211" h="60177" extrusionOk="0">
                    <a:moveTo>
                      <a:pt x="30056" y="0"/>
                    </a:moveTo>
                    <a:cubicBezTo>
                      <a:pt x="18347" y="0"/>
                      <a:pt x="8207" y="6672"/>
                      <a:pt x="3270" y="16479"/>
                    </a:cubicBezTo>
                    <a:cubicBezTo>
                      <a:pt x="1168" y="20548"/>
                      <a:pt x="1" y="25185"/>
                      <a:pt x="1" y="30089"/>
                    </a:cubicBezTo>
                    <a:cubicBezTo>
                      <a:pt x="1" y="32557"/>
                      <a:pt x="301" y="34925"/>
                      <a:pt x="868" y="37227"/>
                    </a:cubicBezTo>
                    <a:cubicBezTo>
                      <a:pt x="1335" y="39195"/>
                      <a:pt x="2036" y="41097"/>
                      <a:pt x="2869" y="42898"/>
                    </a:cubicBezTo>
                    <a:cubicBezTo>
                      <a:pt x="4104" y="45400"/>
                      <a:pt x="5638" y="47735"/>
                      <a:pt x="7439" y="49836"/>
                    </a:cubicBezTo>
                    <a:cubicBezTo>
                      <a:pt x="12943" y="56174"/>
                      <a:pt x="21049" y="60177"/>
                      <a:pt x="30122" y="60177"/>
                    </a:cubicBezTo>
                    <a:cubicBezTo>
                      <a:pt x="42164" y="60177"/>
                      <a:pt x="52538" y="53138"/>
                      <a:pt x="57342" y="42898"/>
                    </a:cubicBezTo>
                    <a:cubicBezTo>
                      <a:pt x="59176" y="39028"/>
                      <a:pt x="60210" y="34692"/>
                      <a:pt x="60210" y="30122"/>
                    </a:cubicBezTo>
                    <a:cubicBezTo>
                      <a:pt x="60210" y="26519"/>
                      <a:pt x="59577" y="23117"/>
                      <a:pt x="58376" y="19881"/>
                    </a:cubicBezTo>
                    <a:cubicBezTo>
                      <a:pt x="57909" y="18714"/>
                      <a:pt x="57475" y="17580"/>
                      <a:pt x="56875" y="16479"/>
                    </a:cubicBezTo>
                    <a:cubicBezTo>
                      <a:pt x="55707" y="14177"/>
                      <a:pt x="54306" y="12042"/>
                      <a:pt x="52572" y="10141"/>
                    </a:cubicBezTo>
                    <a:cubicBezTo>
                      <a:pt x="47068" y="3903"/>
                      <a:pt x="39029" y="0"/>
                      <a:pt x="30056"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56"/>
              <p:cNvSpPr/>
              <p:nvPr/>
            </p:nvSpPr>
            <p:spPr>
              <a:xfrm>
                <a:off x="992992" y="2979078"/>
                <a:ext cx="1149608" cy="1148865"/>
              </a:xfrm>
              <a:custGeom>
                <a:avLst/>
                <a:gdLst/>
                <a:ahLst/>
                <a:cxnLst/>
                <a:rect l="l" t="t" r="r" b="b"/>
                <a:pathLst>
                  <a:path w="51037" h="51004" extrusionOk="0">
                    <a:moveTo>
                      <a:pt x="25518" y="0"/>
                    </a:moveTo>
                    <a:cubicBezTo>
                      <a:pt x="11408" y="0"/>
                      <a:pt x="0" y="11408"/>
                      <a:pt x="0" y="25518"/>
                    </a:cubicBezTo>
                    <a:cubicBezTo>
                      <a:pt x="0" y="28687"/>
                      <a:pt x="567" y="31756"/>
                      <a:pt x="1668" y="34558"/>
                    </a:cubicBezTo>
                    <a:cubicBezTo>
                      <a:pt x="3336" y="38895"/>
                      <a:pt x="6104" y="42697"/>
                      <a:pt x="9707" y="45533"/>
                    </a:cubicBezTo>
                    <a:cubicBezTo>
                      <a:pt x="10441" y="46100"/>
                      <a:pt x="11241" y="46700"/>
                      <a:pt x="12075" y="47201"/>
                    </a:cubicBezTo>
                    <a:cubicBezTo>
                      <a:pt x="14544" y="48735"/>
                      <a:pt x="17279" y="49802"/>
                      <a:pt x="20248" y="50436"/>
                    </a:cubicBezTo>
                    <a:cubicBezTo>
                      <a:pt x="20681" y="50536"/>
                      <a:pt x="21048" y="50603"/>
                      <a:pt x="21449" y="50636"/>
                    </a:cubicBezTo>
                    <a:cubicBezTo>
                      <a:pt x="22783" y="50870"/>
                      <a:pt x="24117" y="51003"/>
                      <a:pt x="25518" y="51003"/>
                    </a:cubicBezTo>
                    <a:cubicBezTo>
                      <a:pt x="39595" y="51003"/>
                      <a:pt x="51036" y="39562"/>
                      <a:pt x="51036" y="25485"/>
                    </a:cubicBezTo>
                    <a:cubicBezTo>
                      <a:pt x="51036" y="22583"/>
                      <a:pt x="50569" y="19848"/>
                      <a:pt x="49635" y="17346"/>
                    </a:cubicBezTo>
                    <a:cubicBezTo>
                      <a:pt x="48568" y="14110"/>
                      <a:pt x="46867" y="11208"/>
                      <a:pt x="44632" y="8706"/>
                    </a:cubicBezTo>
                    <a:cubicBezTo>
                      <a:pt x="44031" y="7939"/>
                      <a:pt x="43298" y="7272"/>
                      <a:pt x="42597" y="6605"/>
                    </a:cubicBezTo>
                    <a:cubicBezTo>
                      <a:pt x="39261" y="3569"/>
                      <a:pt x="35092" y="1401"/>
                      <a:pt x="30455" y="500"/>
                    </a:cubicBezTo>
                    <a:cubicBezTo>
                      <a:pt x="28854" y="167"/>
                      <a:pt x="27219" y="0"/>
                      <a:pt x="25518" y="0"/>
                    </a:cubicBezTo>
                    <a:close/>
                  </a:path>
                </a:pathLst>
              </a:custGeom>
              <a:solidFill>
                <a:srgbClr val="FB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56"/>
              <p:cNvSpPr/>
              <p:nvPr/>
            </p:nvSpPr>
            <p:spPr>
              <a:xfrm flipH="1">
                <a:off x="1246192" y="3142865"/>
                <a:ext cx="626668" cy="818266"/>
              </a:xfrm>
              <a:custGeom>
                <a:avLst/>
                <a:gdLst/>
                <a:ahLst/>
                <a:cxnLst/>
                <a:rect l="l" t="t" r="r" b="b"/>
                <a:pathLst>
                  <a:path w="27821" h="36327" extrusionOk="0">
                    <a:moveTo>
                      <a:pt x="14311" y="9608"/>
                    </a:moveTo>
                    <a:cubicBezTo>
                      <a:pt x="16512" y="9608"/>
                      <a:pt x="17847" y="10142"/>
                      <a:pt x="18213" y="11276"/>
                    </a:cubicBezTo>
                    <a:cubicBezTo>
                      <a:pt x="18280" y="11543"/>
                      <a:pt x="18347" y="11776"/>
                      <a:pt x="18347" y="12076"/>
                    </a:cubicBezTo>
                    <a:cubicBezTo>
                      <a:pt x="18347" y="12977"/>
                      <a:pt x="18013" y="13644"/>
                      <a:pt x="17346" y="14111"/>
                    </a:cubicBezTo>
                    <a:cubicBezTo>
                      <a:pt x="16679" y="14578"/>
                      <a:pt x="15712" y="14778"/>
                      <a:pt x="14511" y="14778"/>
                    </a:cubicBezTo>
                    <a:lnTo>
                      <a:pt x="11909" y="14778"/>
                    </a:lnTo>
                    <a:lnTo>
                      <a:pt x="11909" y="9608"/>
                    </a:lnTo>
                    <a:close/>
                    <a:moveTo>
                      <a:pt x="14711" y="20449"/>
                    </a:moveTo>
                    <a:cubicBezTo>
                      <a:pt x="16079" y="20449"/>
                      <a:pt x="17146" y="20682"/>
                      <a:pt x="17847" y="21216"/>
                    </a:cubicBezTo>
                    <a:cubicBezTo>
                      <a:pt x="18547" y="21683"/>
                      <a:pt x="18914" y="22450"/>
                      <a:pt x="18914" y="23418"/>
                    </a:cubicBezTo>
                    <a:cubicBezTo>
                      <a:pt x="18914" y="25453"/>
                      <a:pt x="17580" y="26487"/>
                      <a:pt x="14878" y="26487"/>
                    </a:cubicBezTo>
                    <a:lnTo>
                      <a:pt x="11876" y="26487"/>
                    </a:lnTo>
                    <a:lnTo>
                      <a:pt x="11876" y="20449"/>
                    </a:lnTo>
                    <a:close/>
                    <a:moveTo>
                      <a:pt x="6639" y="1"/>
                    </a:moveTo>
                    <a:lnTo>
                      <a:pt x="6639" y="3704"/>
                    </a:lnTo>
                    <a:lnTo>
                      <a:pt x="0" y="3704"/>
                    </a:lnTo>
                    <a:lnTo>
                      <a:pt x="0" y="9174"/>
                    </a:lnTo>
                    <a:lnTo>
                      <a:pt x="3336" y="9174"/>
                    </a:lnTo>
                    <a:lnTo>
                      <a:pt x="3336" y="26954"/>
                    </a:lnTo>
                    <a:lnTo>
                      <a:pt x="0" y="26954"/>
                    </a:lnTo>
                    <a:lnTo>
                      <a:pt x="0" y="32458"/>
                    </a:lnTo>
                    <a:lnTo>
                      <a:pt x="6639" y="32458"/>
                    </a:lnTo>
                    <a:lnTo>
                      <a:pt x="6639" y="36327"/>
                    </a:lnTo>
                    <a:lnTo>
                      <a:pt x="9707" y="36327"/>
                    </a:lnTo>
                    <a:lnTo>
                      <a:pt x="9707" y="32458"/>
                    </a:lnTo>
                    <a:lnTo>
                      <a:pt x="12910" y="32458"/>
                    </a:lnTo>
                    <a:lnTo>
                      <a:pt x="12910" y="36327"/>
                    </a:lnTo>
                    <a:lnTo>
                      <a:pt x="15979" y="36327"/>
                    </a:lnTo>
                    <a:lnTo>
                      <a:pt x="15979" y="32458"/>
                    </a:lnTo>
                    <a:cubicBezTo>
                      <a:pt x="19581" y="32424"/>
                      <a:pt x="22416" y="31657"/>
                      <a:pt x="24551" y="30223"/>
                    </a:cubicBezTo>
                    <a:cubicBezTo>
                      <a:pt x="26720" y="28722"/>
                      <a:pt x="27820" y="26653"/>
                      <a:pt x="27820" y="24052"/>
                    </a:cubicBezTo>
                    <a:cubicBezTo>
                      <a:pt x="27754" y="22317"/>
                      <a:pt x="27287" y="20883"/>
                      <a:pt x="26419" y="19782"/>
                    </a:cubicBezTo>
                    <a:cubicBezTo>
                      <a:pt x="25552" y="18714"/>
                      <a:pt x="24084" y="17914"/>
                      <a:pt x="22150" y="17413"/>
                    </a:cubicBezTo>
                    <a:lnTo>
                      <a:pt x="22150" y="17213"/>
                    </a:lnTo>
                    <a:cubicBezTo>
                      <a:pt x="23651" y="16880"/>
                      <a:pt x="24852" y="16112"/>
                      <a:pt x="25752" y="14978"/>
                    </a:cubicBezTo>
                    <a:cubicBezTo>
                      <a:pt x="26686" y="13878"/>
                      <a:pt x="27153" y="12477"/>
                      <a:pt x="27153" y="10875"/>
                    </a:cubicBezTo>
                    <a:cubicBezTo>
                      <a:pt x="27153" y="8407"/>
                      <a:pt x="26086" y="6606"/>
                      <a:pt x="24018" y="5438"/>
                    </a:cubicBezTo>
                    <a:cubicBezTo>
                      <a:pt x="23817" y="5305"/>
                      <a:pt x="23551" y="5205"/>
                      <a:pt x="23350" y="5105"/>
                    </a:cubicBezTo>
                    <a:cubicBezTo>
                      <a:pt x="21549" y="4304"/>
                      <a:pt x="19081" y="3870"/>
                      <a:pt x="15979" y="3737"/>
                    </a:cubicBezTo>
                    <a:lnTo>
                      <a:pt x="15979" y="1"/>
                    </a:lnTo>
                    <a:lnTo>
                      <a:pt x="12910" y="1"/>
                    </a:lnTo>
                    <a:lnTo>
                      <a:pt x="12910" y="3737"/>
                    </a:lnTo>
                    <a:lnTo>
                      <a:pt x="9707" y="3737"/>
                    </a:lnTo>
                    <a:lnTo>
                      <a:pt x="970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0" name="Google Shape;1510;p56"/>
            <p:cNvSpPr/>
            <p:nvPr/>
          </p:nvSpPr>
          <p:spPr>
            <a:xfrm rot="798727">
              <a:off x="2777544" y="1932720"/>
              <a:ext cx="246378" cy="285136"/>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56"/>
            <p:cNvSpPr/>
            <p:nvPr/>
          </p:nvSpPr>
          <p:spPr>
            <a:xfrm rot="798727">
              <a:off x="3054112" y="2205130"/>
              <a:ext cx="156157" cy="180723"/>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56"/>
            <p:cNvSpPr/>
            <p:nvPr/>
          </p:nvSpPr>
          <p:spPr>
            <a:xfrm rot="-798727" flipH="1">
              <a:off x="1596333" y="1310245"/>
              <a:ext cx="246378" cy="285136"/>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56"/>
            <p:cNvSpPr/>
            <p:nvPr/>
          </p:nvSpPr>
          <p:spPr>
            <a:xfrm rot="-798727" flipH="1">
              <a:off x="1409985" y="1582655"/>
              <a:ext cx="156157" cy="180723"/>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mc:Choice xmlns:a14="http://schemas.microsoft.com/office/drawing/2010/main" Requires="a14">
          <p:sp>
            <p:nvSpPr>
              <p:cNvPr id="4" name="Rectangle 3"/>
              <p:cNvSpPr/>
              <p:nvPr/>
            </p:nvSpPr>
            <p:spPr>
              <a:xfrm>
                <a:off x="3572703" y="937923"/>
                <a:ext cx="4833182" cy="1894942"/>
              </a:xfrm>
              <a:prstGeom prst="rect">
                <a:avLst/>
              </a:prstGeom>
            </p:spPr>
            <p:txBody>
              <a:bodyPr wrap="square">
                <a:spAutoFit/>
              </a:bodyPr>
              <a:lstStyle/>
              <a:p>
                <a:pPr algn="just">
                  <a:lnSpc>
                    <a:spcPct val="150000"/>
                  </a:lnSpc>
                </a:pPr>
                <a:r>
                  <a:rPr lang="vi-VN" sz="2200" dirty="0" smtClean="0"/>
                  <a:t>Số tiền sau 12 tháng gửi tiết kiệm An thu được là: </a:t>
                </a:r>
                <a:endParaRPr lang="en-US" sz="2200" dirty="0" smtClean="0"/>
              </a:p>
              <a:p>
                <a:pPr algn="ctr">
                  <a:lnSpc>
                    <a:spcPct val="150000"/>
                  </a:lnSpc>
                </a:pPr>
                <a:r>
                  <a:rPr lang="vi-VN" sz="2200" dirty="0" smtClean="0"/>
                  <a:t>T</a:t>
                </a:r>
                <a:r>
                  <a:rPr lang="en-US" sz="2200" dirty="0" smtClean="0"/>
                  <a:t> </a:t>
                </a:r>
                <a:r>
                  <a:rPr lang="vi-VN" sz="2200" dirty="0" smtClean="0"/>
                  <a:t>=</a:t>
                </a:r>
                <a:r>
                  <a:rPr lang="en-US" sz="2200" dirty="0" smtClean="0"/>
                  <a:t> </a:t>
                </a:r>
                <a:r>
                  <a:rPr lang="vi-VN" sz="2200" dirty="0" smtClean="0"/>
                  <a:t>15</a:t>
                </a:r>
                <a:r>
                  <a:rPr lang="vi-VN" sz="2200" dirty="0"/>
                  <a:t>.(</a:t>
                </a:r>
                <a:r>
                  <a:rPr lang="vi-VN" sz="2200" dirty="0" smtClean="0"/>
                  <a:t>1</a:t>
                </a:r>
                <a:r>
                  <a:rPr lang="en-US" sz="2200" dirty="0" smtClean="0"/>
                  <a:t> </a:t>
                </a:r>
                <a:r>
                  <a:rPr lang="vi-VN" sz="2200" dirty="0" smtClean="0"/>
                  <a:t>+</a:t>
                </a:r>
                <a:r>
                  <a:rPr lang="en-US" sz="22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6</m:t>
                        </m:r>
                      </m:num>
                      <m:den>
                        <m:r>
                          <a:rPr lang="en-US" sz="2400" b="0" i="1" smtClean="0">
                            <a:latin typeface="Cambria Math" panose="02040503050406030204" pitchFamily="18" charset="0"/>
                          </a:rPr>
                          <m:t>100</m:t>
                        </m:r>
                      </m:den>
                    </m:f>
                  </m:oMath>
                </a14:m>
                <a:r>
                  <a:rPr lang="vi-VN" sz="2200" dirty="0" smtClean="0"/>
                  <a:t>)</a:t>
                </a:r>
                <a:r>
                  <a:rPr lang="en-US" sz="2200" baseline="30000" dirty="0" smtClean="0"/>
                  <a:t>1</a:t>
                </a:r>
                <a:r>
                  <a:rPr lang="en-US" sz="2200" dirty="0" smtClean="0"/>
                  <a:t> </a:t>
                </a:r>
                <a:r>
                  <a:rPr lang="vi-VN" sz="2200" dirty="0" smtClean="0"/>
                  <a:t>=</a:t>
                </a:r>
                <a:r>
                  <a:rPr lang="en-US" sz="2200" dirty="0" smtClean="0"/>
                  <a:t> </a:t>
                </a:r>
                <a:r>
                  <a:rPr lang="vi-VN" sz="2200" dirty="0" smtClean="0"/>
                  <a:t>15,9 </a:t>
                </a:r>
                <a:r>
                  <a:rPr lang="vi-VN" sz="2200" dirty="0"/>
                  <a:t>(triệu đồng).</a:t>
                </a:r>
                <a:endParaRPr lang="en-US" sz="2200" dirty="0"/>
              </a:p>
            </p:txBody>
          </p:sp>
        </mc:Choice>
        <mc:Fallback>
          <p:sp>
            <p:nvSpPr>
              <p:cNvPr id="4" name="Rectangle 3"/>
              <p:cNvSpPr>
                <a:spLocks noRot="1" noChangeAspect="1" noMove="1" noResize="1" noEditPoints="1" noAdjustHandles="1" noChangeArrowheads="1" noChangeShapeType="1" noTextEdit="1"/>
              </p:cNvSpPr>
              <p:nvPr/>
            </p:nvSpPr>
            <p:spPr>
              <a:xfrm>
                <a:off x="3572703" y="937923"/>
                <a:ext cx="4833182" cy="1894942"/>
              </a:xfrm>
              <a:prstGeom prst="rect">
                <a:avLst/>
              </a:prstGeom>
              <a:blipFill rotWithShape="0">
                <a:blip r:embed="rId3"/>
                <a:stretch>
                  <a:fillRect l="-1639" r="-1639"/>
                </a:stretch>
              </a:blipFill>
            </p:spPr>
            <p:txBody>
              <a:bodyPr/>
              <a:lstStyle/>
              <a:p>
                <a:r>
                  <a:rPr lang="en-US">
                    <a:noFill/>
                  </a:rPr>
                  <a:t> </a:t>
                </a:r>
              </a:p>
            </p:txBody>
          </p:sp>
        </mc:Fallback>
      </mc:AlternateContent>
      <p:sp>
        <p:nvSpPr>
          <p:cNvPr id="5" name="Right Arrow 4"/>
          <p:cNvSpPr/>
          <p:nvPr/>
        </p:nvSpPr>
        <p:spPr>
          <a:xfrm>
            <a:off x="3871393" y="3250779"/>
            <a:ext cx="478235" cy="36385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07031" y="3034709"/>
            <a:ext cx="4237936" cy="1045223"/>
          </a:xfrm>
          <a:prstGeom prst="rect">
            <a:avLst/>
          </a:prstGeom>
        </p:spPr>
        <p:txBody>
          <a:bodyPr wrap="square">
            <a:spAutoFit/>
          </a:bodyPr>
          <a:lstStyle/>
          <a:p>
            <a:pPr algn="just">
              <a:lnSpc>
                <a:spcPct val="150000"/>
              </a:lnSpc>
            </a:pPr>
            <a:r>
              <a:rPr lang="en-US" sz="2200" dirty="0" err="1" smtClean="0"/>
              <a:t>Vậy</a:t>
            </a:r>
            <a:r>
              <a:rPr lang="en-US" sz="2200" dirty="0" smtClean="0"/>
              <a:t> </a:t>
            </a:r>
            <a:r>
              <a:rPr lang="en-US" sz="2200" dirty="0" err="1" smtClean="0"/>
              <a:t>số</a:t>
            </a:r>
            <a:r>
              <a:rPr lang="en-US" sz="2200" dirty="0" smtClean="0"/>
              <a:t> </a:t>
            </a:r>
            <a:r>
              <a:rPr lang="en-US" sz="2200" dirty="0" err="1"/>
              <a:t>tiền</a:t>
            </a:r>
            <a:r>
              <a:rPr lang="en-US" sz="2200" dirty="0"/>
              <a:t> </a:t>
            </a:r>
            <a:r>
              <a:rPr lang="en-US" sz="2200" dirty="0" err="1"/>
              <a:t>tiết</a:t>
            </a:r>
            <a:r>
              <a:rPr lang="en-US" sz="2200" dirty="0"/>
              <a:t> </a:t>
            </a:r>
            <a:r>
              <a:rPr lang="en-US" sz="2200" dirty="0" err="1"/>
              <a:t>kiệm</a:t>
            </a:r>
            <a:r>
              <a:rPr lang="en-US" sz="2200" dirty="0"/>
              <a:t> </a:t>
            </a:r>
            <a:r>
              <a:rPr lang="en-US" sz="2200" dirty="0" err="1" smtClean="0"/>
              <a:t>không</a:t>
            </a:r>
            <a:r>
              <a:rPr lang="en-US" sz="2200" dirty="0" smtClean="0"/>
              <a:t> </a:t>
            </a:r>
            <a:r>
              <a:rPr lang="en-US" sz="2200" dirty="0" err="1"/>
              <a:t>đủ</a:t>
            </a:r>
            <a:r>
              <a:rPr lang="en-US" sz="2200" dirty="0"/>
              <a:t> </a:t>
            </a:r>
            <a:r>
              <a:rPr lang="en-US" sz="2200" dirty="0" err="1"/>
              <a:t>để</a:t>
            </a:r>
            <a:r>
              <a:rPr lang="en-US" sz="2200" dirty="0"/>
              <a:t> </a:t>
            </a:r>
            <a:r>
              <a:rPr lang="en-US" sz="2200" dirty="0" smtClean="0"/>
              <a:t>An </a:t>
            </a:r>
            <a:r>
              <a:rPr lang="en-US" sz="2200" dirty="0" err="1" smtClean="0"/>
              <a:t>mua</a:t>
            </a:r>
            <a:r>
              <a:rPr lang="en-US" sz="2200" dirty="0" smtClean="0"/>
              <a:t> </a:t>
            </a:r>
            <a:r>
              <a:rPr lang="en-US" sz="2200" dirty="0" err="1"/>
              <a:t>máy</a:t>
            </a:r>
            <a:r>
              <a:rPr lang="en-US" sz="2200" dirty="0"/>
              <a:t> </a:t>
            </a:r>
            <a:r>
              <a:rPr lang="en-US" sz="2200" dirty="0" err="1" smtClean="0"/>
              <a:t>tính</a:t>
            </a:r>
            <a:r>
              <a:rPr lang="en-US" sz="2200" dirty="0" smtClean="0"/>
              <a:t>.</a:t>
            </a:r>
            <a:endParaRPr lang="en-US" sz="22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p:tgtEl>
                                          <p:spTgt spid="5"/>
                                        </p:tgtEl>
                                        <p:attrNameLst>
                                          <p:attrName>ppt_x</p:attrName>
                                        </p:attrNameLst>
                                      </p:cBhvr>
                                      <p:tavLst>
                                        <p:tav tm="0">
                                          <p:val>
                                            <p:strVal val="#ppt_x-#ppt_w*1.125000"/>
                                          </p:val>
                                        </p:tav>
                                        <p:tav tm="100000">
                                          <p:val>
                                            <p:strVal val="#ppt_x"/>
                                          </p:val>
                                        </p:tav>
                                      </p:tavLst>
                                    </p:anim>
                                    <p:animEffect transition="in" filter="wipe(right)">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13"/>
        <p:cNvGrpSpPr/>
        <p:nvPr/>
      </p:nvGrpSpPr>
      <p:grpSpPr>
        <a:xfrm>
          <a:off x="0" y="0"/>
          <a:ext cx="0" cy="0"/>
          <a:chOff x="0" y="0"/>
          <a:chExt cx="0" cy="0"/>
        </a:xfrm>
      </p:grpSpPr>
      <p:cxnSp>
        <p:nvCxnSpPr>
          <p:cNvPr id="1814" name="Google Shape;1814;p64"/>
          <p:cNvCxnSpPr/>
          <p:nvPr/>
        </p:nvCxnSpPr>
        <p:spPr>
          <a:xfrm>
            <a:off x="2024525" y="2857675"/>
            <a:ext cx="6406200" cy="0"/>
          </a:xfrm>
          <a:prstGeom prst="straightConnector1">
            <a:avLst/>
          </a:prstGeom>
          <a:noFill/>
          <a:ln w="28575" cap="flat" cmpd="sng">
            <a:solidFill>
              <a:schemeClr val="accent3"/>
            </a:solidFill>
            <a:prstDash val="solid"/>
            <a:round/>
            <a:headEnd type="none" w="med" len="med"/>
            <a:tailEnd type="oval" w="med" len="med"/>
          </a:ln>
        </p:spPr>
      </p:cxnSp>
      <p:sp>
        <p:nvSpPr>
          <p:cNvPr id="1815" name="Google Shape;1815;p64"/>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smtClean="0">
                <a:solidFill>
                  <a:schemeClr val="accent1">
                    <a:lumMod val="50000"/>
                  </a:schemeClr>
                </a:solidFill>
                <a:latin typeface="+mn-lt"/>
              </a:rPr>
              <a:t>HƯỚNG DẪN VỀ NHÀ</a:t>
            </a:r>
            <a:endParaRPr sz="3200" b="1" dirty="0">
              <a:solidFill>
                <a:schemeClr val="accent1">
                  <a:lumMod val="50000"/>
                </a:schemeClr>
              </a:solidFill>
              <a:latin typeface="+mn-lt"/>
            </a:endParaRPr>
          </a:p>
        </p:txBody>
      </p:sp>
      <p:grpSp>
        <p:nvGrpSpPr>
          <p:cNvPr id="1816" name="Google Shape;1816;p64"/>
          <p:cNvGrpSpPr/>
          <p:nvPr/>
        </p:nvGrpSpPr>
        <p:grpSpPr>
          <a:xfrm>
            <a:off x="713225" y="1128775"/>
            <a:ext cx="1697900" cy="3000625"/>
            <a:chOff x="2947275" y="1383825"/>
            <a:chExt cx="1697900" cy="3000625"/>
          </a:xfrm>
        </p:grpSpPr>
        <p:sp>
          <p:nvSpPr>
            <p:cNvPr id="1817" name="Google Shape;1817;p64"/>
            <p:cNvSpPr/>
            <p:nvPr/>
          </p:nvSpPr>
          <p:spPr>
            <a:xfrm>
              <a:off x="3556875" y="1383825"/>
              <a:ext cx="620475" cy="612600"/>
            </a:xfrm>
            <a:custGeom>
              <a:avLst/>
              <a:gdLst/>
              <a:ahLst/>
              <a:cxnLst/>
              <a:rect l="l" t="t" r="r" b="b"/>
              <a:pathLst>
                <a:path w="24819" h="24504" extrusionOk="0">
                  <a:moveTo>
                    <a:pt x="7162" y="1"/>
                  </a:moveTo>
                  <a:cubicBezTo>
                    <a:pt x="6945" y="1"/>
                    <a:pt x="6714" y="113"/>
                    <a:pt x="6539" y="338"/>
                  </a:cubicBezTo>
                  <a:cubicBezTo>
                    <a:pt x="1" y="8444"/>
                    <a:pt x="1201" y="17884"/>
                    <a:pt x="1635" y="20319"/>
                  </a:cubicBezTo>
                  <a:cubicBezTo>
                    <a:pt x="1702" y="20686"/>
                    <a:pt x="1902" y="20920"/>
                    <a:pt x="2169" y="20986"/>
                  </a:cubicBezTo>
                  <a:lnTo>
                    <a:pt x="17813" y="24489"/>
                  </a:lnTo>
                  <a:cubicBezTo>
                    <a:pt x="17855" y="24499"/>
                    <a:pt x="17898" y="24504"/>
                    <a:pt x="17940" y="24504"/>
                  </a:cubicBezTo>
                  <a:cubicBezTo>
                    <a:pt x="18466" y="24504"/>
                    <a:pt x="18978" y="23760"/>
                    <a:pt x="18947" y="22988"/>
                  </a:cubicBezTo>
                  <a:cubicBezTo>
                    <a:pt x="18714" y="15483"/>
                    <a:pt x="21983" y="11213"/>
                    <a:pt x="24151" y="9211"/>
                  </a:cubicBezTo>
                  <a:cubicBezTo>
                    <a:pt x="24785" y="8644"/>
                    <a:pt x="24818" y="7310"/>
                    <a:pt x="24151" y="7043"/>
                  </a:cubicBezTo>
                  <a:lnTo>
                    <a:pt x="7373" y="38"/>
                  </a:lnTo>
                  <a:cubicBezTo>
                    <a:pt x="7306" y="13"/>
                    <a:pt x="7235" y="1"/>
                    <a:pt x="7162" y="1"/>
                  </a:cubicBezTo>
                  <a:close/>
                </a:path>
              </a:pathLst>
            </a:custGeom>
            <a:solidFill>
              <a:srgbClr val="4B8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64"/>
            <p:cNvSpPr/>
            <p:nvPr/>
          </p:nvSpPr>
          <p:spPr>
            <a:xfrm>
              <a:off x="3617750" y="1444800"/>
              <a:ext cx="490375" cy="489550"/>
            </a:xfrm>
            <a:custGeom>
              <a:avLst/>
              <a:gdLst/>
              <a:ahLst/>
              <a:cxnLst/>
              <a:rect l="l" t="t" r="r" b="b"/>
              <a:pathLst>
                <a:path w="19615" h="19582" extrusionOk="0">
                  <a:moveTo>
                    <a:pt x="4837" y="1"/>
                  </a:moveTo>
                  <a:cubicBezTo>
                    <a:pt x="1" y="6405"/>
                    <a:pt x="401" y="13544"/>
                    <a:pt x="835" y="16479"/>
                  </a:cubicBezTo>
                  <a:lnTo>
                    <a:pt x="14745" y="19582"/>
                  </a:lnTo>
                  <a:cubicBezTo>
                    <a:pt x="14845" y="12877"/>
                    <a:pt x="17446" y="8574"/>
                    <a:pt x="19615" y="6172"/>
                  </a:cubicBezTo>
                  <a:lnTo>
                    <a:pt x="48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64"/>
            <p:cNvSpPr/>
            <p:nvPr/>
          </p:nvSpPr>
          <p:spPr>
            <a:xfrm>
              <a:off x="3961325" y="1529025"/>
              <a:ext cx="179325" cy="176000"/>
            </a:xfrm>
            <a:custGeom>
              <a:avLst/>
              <a:gdLst/>
              <a:ahLst/>
              <a:cxnLst/>
              <a:rect l="l" t="t" r="r" b="b"/>
              <a:pathLst>
                <a:path w="7173" h="7040" extrusionOk="0">
                  <a:moveTo>
                    <a:pt x="2536" y="1"/>
                  </a:moveTo>
                  <a:cubicBezTo>
                    <a:pt x="2536" y="1"/>
                    <a:pt x="1" y="4538"/>
                    <a:pt x="3837" y="7039"/>
                  </a:cubicBezTo>
                  <a:lnTo>
                    <a:pt x="7173" y="2569"/>
                  </a:lnTo>
                  <a:lnTo>
                    <a:pt x="2536" y="1"/>
                  </a:lnTo>
                  <a:close/>
                </a:path>
              </a:pathLst>
            </a:custGeom>
            <a:solidFill>
              <a:srgbClr val="4B8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64"/>
            <p:cNvSpPr/>
            <p:nvPr/>
          </p:nvSpPr>
          <p:spPr>
            <a:xfrm>
              <a:off x="3667800" y="1413125"/>
              <a:ext cx="156800" cy="124975"/>
            </a:xfrm>
            <a:custGeom>
              <a:avLst/>
              <a:gdLst/>
              <a:ahLst/>
              <a:cxnLst/>
              <a:rect l="l" t="t" r="r" b="b"/>
              <a:pathLst>
                <a:path w="6272" h="4999" extrusionOk="0">
                  <a:moveTo>
                    <a:pt x="2635" y="0"/>
                  </a:moveTo>
                  <a:lnTo>
                    <a:pt x="0" y="4737"/>
                  </a:lnTo>
                  <a:cubicBezTo>
                    <a:pt x="0" y="4737"/>
                    <a:pt x="646" y="4999"/>
                    <a:pt x="1575" y="4999"/>
                  </a:cubicBezTo>
                  <a:cubicBezTo>
                    <a:pt x="2918" y="4999"/>
                    <a:pt x="4851" y="4451"/>
                    <a:pt x="6271" y="1768"/>
                  </a:cubicBezTo>
                  <a:lnTo>
                    <a:pt x="2635" y="0"/>
                  </a:lnTo>
                  <a:close/>
                </a:path>
              </a:pathLst>
            </a:custGeom>
            <a:solidFill>
              <a:srgbClr val="4B8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64"/>
            <p:cNvSpPr/>
            <p:nvPr/>
          </p:nvSpPr>
          <p:spPr>
            <a:xfrm>
              <a:off x="3618175" y="1730350"/>
              <a:ext cx="344025" cy="252025"/>
            </a:xfrm>
            <a:custGeom>
              <a:avLst/>
              <a:gdLst/>
              <a:ahLst/>
              <a:cxnLst/>
              <a:rect l="l" t="t" r="r" b="b"/>
              <a:pathLst>
                <a:path w="13761" h="10081" extrusionOk="0">
                  <a:moveTo>
                    <a:pt x="6239" y="0"/>
                  </a:moveTo>
                  <a:cubicBezTo>
                    <a:pt x="1712" y="0"/>
                    <a:pt x="1018" y="5191"/>
                    <a:pt x="1018" y="5191"/>
                  </a:cubicBezTo>
                  <a:cubicBezTo>
                    <a:pt x="1" y="8574"/>
                    <a:pt x="4920" y="10081"/>
                    <a:pt x="8692" y="10081"/>
                  </a:cubicBezTo>
                  <a:cubicBezTo>
                    <a:pt x="10611" y="10081"/>
                    <a:pt x="12232" y="9691"/>
                    <a:pt x="12626" y="8960"/>
                  </a:cubicBezTo>
                  <a:cubicBezTo>
                    <a:pt x="13760" y="6759"/>
                    <a:pt x="13460" y="1355"/>
                    <a:pt x="7656" y="154"/>
                  </a:cubicBezTo>
                  <a:cubicBezTo>
                    <a:pt x="7146" y="48"/>
                    <a:pt x="6675" y="0"/>
                    <a:pt x="6239" y="0"/>
                  </a:cubicBezTo>
                  <a:close/>
                </a:path>
              </a:pathLst>
            </a:custGeom>
            <a:solidFill>
              <a:srgbClr val="4B8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64"/>
            <p:cNvSpPr/>
            <p:nvPr/>
          </p:nvSpPr>
          <p:spPr>
            <a:xfrm>
              <a:off x="3183275" y="2100275"/>
              <a:ext cx="1225900" cy="199350"/>
            </a:xfrm>
            <a:custGeom>
              <a:avLst/>
              <a:gdLst/>
              <a:ahLst/>
              <a:cxnLst/>
              <a:rect l="l" t="t" r="r" b="b"/>
              <a:pathLst>
                <a:path w="49036" h="7974" extrusionOk="0">
                  <a:moveTo>
                    <a:pt x="2869" y="1"/>
                  </a:moveTo>
                  <a:cubicBezTo>
                    <a:pt x="1268" y="1"/>
                    <a:pt x="1" y="1268"/>
                    <a:pt x="1" y="2836"/>
                  </a:cubicBezTo>
                  <a:cubicBezTo>
                    <a:pt x="1" y="3770"/>
                    <a:pt x="434" y="4604"/>
                    <a:pt x="1135" y="5138"/>
                  </a:cubicBezTo>
                  <a:cubicBezTo>
                    <a:pt x="434" y="5638"/>
                    <a:pt x="1" y="6472"/>
                    <a:pt x="1" y="7406"/>
                  </a:cubicBezTo>
                  <a:cubicBezTo>
                    <a:pt x="1" y="7606"/>
                    <a:pt x="34" y="7773"/>
                    <a:pt x="67" y="7973"/>
                  </a:cubicBezTo>
                  <a:lnTo>
                    <a:pt x="48969" y="7973"/>
                  </a:lnTo>
                  <a:cubicBezTo>
                    <a:pt x="49002" y="7773"/>
                    <a:pt x="49036" y="7606"/>
                    <a:pt x="49036" y="7406"/>
                  </a:cubicBezTo>
                  <a:cubicBezTo>
                    <a:pt x="49036" y="6472"/>
                    <a:pt x="48602" y="5638"/>
                    <a:pt x="47901" y="5138"/>
                  </a:cubicBezTo>
                  <a:cubicBezTo>
                    <a:pt x="48602" y="4604"/>
                    <a:pt x="49036" y="3770"/>
                    <a:pt x="49036" y="2836"/>
                  </a:cubicBezTo>
                  <a:cubicBezTo>
                    <a:pt x="49036" y="1268"/>
                    <a:pt x="47768" y="1"/>
                    <a:pt x="46167" y="1"/>
                  </a:cubicBezTo>
                  <a:close/>
                </a:path>
              </a:pathLst>
            </a:custGeom>
            <a:solidFill>
              <a:srgbClr val="7BCA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64"/>
            <p:cNvSpPr/>
            <p:nvPr/>
          </p:nvSpPr>
          <p:spPr>
            <a:xfrm>
              <a:off x="3099050" y="4241800"/>
              <a:ext cx="1394350" cy="142650"/>
            </a:xfrm>
            <a:custGeom>
              <a:avLst/>
              <a:gdLst/>
              <a:ahLst/>
              <a:cxnLst/>
              <a:rect l="l" t="t" r="r" b="b"/>
              <a:pathLst>
                <a:path w="55774" h="5706" extrusionOk="0">
                  <a:moveTo>
                    <a:pt x="2869" y="1"/>
                  </a:moveTo>
                  <a:cubicBezTo>
                    <a:pt x="1268" y="1"/>
                    <a:pt x="1" y="1269"/>
                    <a:pt x="1" y="2836"/>
                  </a:cubicBezTo>
                  <a:cubicBezTo>
                    <a:pt x="1" y="4437"/>
                    <a:pt x="1268" y="5705"/>
                    <a:pt x="2869" y="5705"/>
                  </a:cubicBezTo>
                  <a:lnTo>
                    <a:pt x="52905" y="5705"/>
                  </a:lnTo>
                  <a:cubicBezTo>
                    <a:pt x="54506" y="5705"/>
                    <a:pt x="55774" y="4437"/>
                    <a:pt x="55774" y="2836"/>
                  </a:cubicBezTo>
                  <a:cubicBezTo>
                    <a:pt x="55774" y="1269"/>
                    <a:pt x="54506" y="1"/>
                    <a:pt x="529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64"/>
            <p:cNvSpPr/>
            <p:nvPr/>
          </p:nvSpPr>
          <p:spPr>
            <a:xfrm>
              <a:off x="2947275" y="2299600"/>
              <a:ext cx="1697900" cy="1985600"/>
            </a:xfrm>
            <a:custGeom>
              <a:avLst/>
              <a:gdLst/>
              <a:ahLst/>
              <a:cxnLst/>
              <a:rect l="l" t="t" r="r" b="b"/>
              <a:pathLst>
                <a:path w="67916" h="79424" extrusionOk="0">
                  <a:moveTo>
                    <a:pt x="6739" y="0"/>
                  </a:moveTo>
                  <a:cubicBezTo>
                    <a:pt x="3036" y="0"/>
                    <a:pt x="1" y="3002"/>
                    <a:pt x="1" y="6705"/>
                  </a:cubicBezTo>
                  <a:lnTo>
                    <a:pt x="1" y="72685"/>
                  </a:lnTo>
                  <a:cubicBezTo>
                    <a:pt x="1" y="76388"/>
                    <a:pt x="3036" y="79424"/>
                    <a:pt x="6739" y="79424"/>
                  </a:cubicBezTo>
                  <a:lnTo>
                    <a:pt x="61178" y="79424"/>
                  </a:lnTo>
                  <a:cubicBezTo>
                    <a:pt x="64880" y="79424"/>
                    <a:pt x="67916" y="76388"/>
                    <a:pt x="67916" y="72685"/>
                  </a:cubicBezTo>
                  <a:lnTo>
                    <a:pt x="67916" y="6705"/>
                  </a:lnTo>
                  <a:cubicBezTo>
                    <a:pt x="67916" y="3002"/>
                    <a:pt x="64880" y="0"/>
                    <a:pt x="61178" y="0"/>
                  </a:cubicBezTo>
                  <a:close/>
                </a:path>
              </a:pathLst>
            </a:custGeom>
            <a:solidFill>
              <a:srgbClr val="39B0D1">
                <a:alpha val="6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64"/>
            <p:cNvSpPr/>
            <p:nvPr/>
          </p:nvSpPr>
          <p:spPr>
            <a:xfrm>
              <a:off x="3837900" y="2588700"/>
              <a:ext cx="585450" cy="1196575"/>
            </a:xfrm>
            <a:custGeom>
              <a:avLst/>
              <a:gdLst/>
              <a:ahLst/>
              <a:cxnLst/>
              <a:rect l="l" t="t" r="r" b="b"/>
              <a:pathLst>
                <a:path w="23418" h="47863" extrusionOk="0">
                  <a:moveTo>
                    <a:pt x="5384" y="1"/>
                  </a:moveTo>
                  <a:cubicBezTo>
                    <a:pt x="4607" y="1"/>
                    <a:pt x="3869" y="574"/>
                    <a:pt x="3670" y="1445"/>
                  </a:cubicBezTo>
                  <a:cubicBezTo>
                    <a:pt x="1" y="18291"/>
                    <a:pt x="2369" y="33969"/>
                    <a:pt x="3570" y="38305"/>
                  </a:cubicBezTo>
                  <a:cubicBezTo>
                    <a:pt x="3704" y="38772"/>
                    <a:pt x="4037" y="39172"/>
                    <a:pt x="4471" y="39406"/>
                  </a:cubicBezTo>
                  <a:lnTo>
                    <a:pt x="17147" y="47678"/>
                  </a:lnTo>
                  <a:cubicBezTo>
                    <a:pt x="17399" y="47805"/>
                    <a:pt x="17659" y="47862"/>
                    <a:pt x="17912" y="47862"/>
                  </a:cubicBezTo>
                  <a:cubicBezTo>
                    <a:pt x="18930" y="47862"/>
                    <a:pt x="19829" y="46933"/>
                    <a:pt x="19615" y="45810"/>
                  </a:cubicBezTo>
                  <a:cubicBezTo>
                    <a:pt x="16646" y="29065"/>
                    <a:pt x="21283" y="15589"/>
                    <a:pt x="23051" y="11252"/>
                  </a:cubicBezTo>
                  <a:cubicBezTo>
                    <a:pt x="23418" y="10385"/>
                    <a:pt x="23084" y="9418"/>
                    <a:pt x="22284" y="8984"/>
                  </a:cubicBezTo>
                  <a:lnTo>
                    <a:pt x="6172" y="211"/>
                  </a:lnTo>
                  <a:cubicBezTo>
                    <a:pt x="5918" y="67"/>
                    <a:pt x="5649" y="1"/>
                    <a:pt x="5384" y="1"/>
                  </a:cubicBezTo>
                  <a:close/>
                </a:path>
              </a:pathLst>
            </a:custGeom>
            <a:solidFill>
              <a:srgbClr val="4B8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64"/>
            <p:cNvSpPr/>
            <p:nvPr/>
          </p:nvSpPr>
          <p:spPr>
            <a:xfrm>
              <a:off x="3887125" y="2640675"/>
              <a:ext cx="481200" cy="1089125"/>
            </a:xfrm>
            <a:custGeom>
              <a:avLst/>
              <a:gdLst/>
              <a:ahLst/>
              <a:cxnLst/>
              <a:rect l="l" t="t" r="r" b="b"/>
              <a:pathLst>
                <a:path w="19248" h="43565" extrusionOk="0">
                  <a:moveTo>
                    <a:pt x="3536" y="0"/>
                  </a:moveTo>
                  <a:cubicBezTo>
                    <a:pt x="0" y="16512"/>
                    <a:pt x="2302" y="31489"/>
                    <a:pt x="3436" y="35592"/>
                  </a:cubicBezTo>
                  <a:lnTo>
                    <a:pt x="15678" y="43565"/>
                  </a:lnTo>
                  <a:cubicBezTo>
                    <a:pt x="12843" y="27019"/>
                    <a:pt x="17146" y="13743"/>
                    <a:pt x="19247" y="8573"/>
                  </a:cubicBezTo>
                  <a:lnTo>
                    <a:pt x="35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64"/>
            <p:cNvSpPr/>
            <p:nvPr/>
          </p:nvSpPr>
          <p:spPr>
            <a:xfrm>
              <a:off x="3928800" y="3400375"/>
              <a:ext cx="121800" cy="205175"/>
            </a:xfrm>
            <a:custGeom>
              <a:avLst/>
              <a:gdLst/>
              <a:ahLst/>
              <a:cxnLst/>
              <a:rect l="l" t="t" r="r" b="b"/>
              <a:pathLst>
                <a:path w="4872" h="8207" extrusionOk="0">
                  <a:moveTo>
                    <a:pt x="1" y="1"/>
                  </a:moveTo>
                  <a:lnTo>
                    <a:pt x="701" y="5438"/>
                  </a:lnTo>
                  <a:lnTo>
                    <a:pt x="4871" y="8206"/>
                  </a:lnTo>
                  <a:cubicBezTo>
                    <a:pt x="4671" y="1635"/>
                    <a:pt x="1" y="1"/>
                    <a:pt x="1" y="1"/>
                  </a:cubicBezTo>
                  <a:close/>
                </a:path>
              </a:pathLst>
            </a:custGeom>
            <a:solidFill>
              <a:srgbClr val="447B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64"/>
            <p:cNvSpPr/>
            <p:nvPr/>
          </p:nvSpPr>
          <p:spPr>
            <a:xfrm>
              <a:off x="4188150" y="3585500"/>
              <a:ext cx="101775" cy="160975"/>
            </a:xfrm>
            <a:custGeom>
              <a:avLst/>
              <a:gdLst/>
              <a:ahLst/>
              <a:cxnLst/>
              <a:rect l="l" t="t" r="r" b="b"/>
              <a:pathLst>
                <a:path w="4071" h="6439" extrusionOk="0">
                  <a:moveTo>
                    <a:pt x="3970" y="1"/>
                  </a:moveTo>
                  <a:cubicBezTo>
                    <a:pt x="335" y="368"/>
                    <a:pt x="1" y="4237"/>
                    <a:pt x="1" y="4237"/>
                  </a:cubicBezTo>
                  <a:lnTo>
                    <a:pt x="4071" y="6439"/>
                  </a:lnTo>
                  <a:lnTo>
                    <a:pt x="3970" y="1"/>
                  </a:lnTo>
                  <a:close/>
                </a:path>
              </a:pathLst>
            </a:custGeom>
            <a:solidFill>
              <a:srgbClr val="447B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64"/>
            <p:cNvSpPr/>
            <p:nvPr/>
          </p:nvSpPr>
          <p:spPr>
            <a:xfrm>
              <a:off x="4227350" y="2743250"/>
              <a:ext cx="170975" cy="251025"/>
            </a:xfrm>
            <a:custGeom>
              <a:avLst/>
              <a:gdLst/>
              <a:ahLst/>
              <a:cxnLst/>
              <a:rect l="l" t="t" r="r" b="b"/>
              <a:pathLst>
                <a:path w="6839" h="10041" extrusionOk="0">
                  <a:moveTo>
                    <a:pt x="168" y="0"/>
                  </a:moveTo>
                  <a:cubicBezTo>
                    <a:pt x="168" y="0"/>
                    <a:pt x="1" y="7205"/>
                    <a:pt x="4637" y="10041"/>
                  </a:cubicBezTo>
                  <a:lnTo>
                    <a:pt x="6839" y="4303"/>
                  </a:lnTo>
                  <a:lnTo>
                    <a:pt x="168" y="0"/>
                  </a:lnTo>
                  <a:close/>
                </a:path>
              </a:pathLst>
            </a:custGeom>
            <a:solidFill>
              <a:srgbClr val="4B8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64"/>
            <p:cNvSpPr/>
            <p:nvPr/>
          </p:nvSpPr>
          <p:spPr>
            <a:xfrm>
              <a:off x="3907950" y="2617325"/>
              <a:ext cx="211025" cy="151300"/>
            </a:xfrm>
            <a:custGeom>
              <a:avLst/>
              <a:gdLst/>
              <a:ahLst/>
              <a:cxnLst/>
              <a:rect l="l" t="t" r="r" b="b"/>
              <a:pathLst>
                <a:path w="8441" h="6052" extrusionOk="0">
                  <a:moveTo>
                    <a:pt x="2770" y="0"/>
                  </a:moveTo>
                  <a:lnTo>
                    <a:pt x="1" y="5804"/>
                  </a:lnTo>
                  <a:cubicBezTo>
                    <a:pt x="1" y="5804"/>
                    <a:pt x="884" y="6052"/>
                    <a:pt x="2133" y="6052"/>
                  </a:cubicBezTo>
                  <a:cubicBezTo>
                    <a:pt x="3993" y="6052"/>
                    <a:pt x="6664" y="5503"/>
                    <a:pt x="8440" y="2769"/>
                  </a:cubicBezTo>
                  <a:lnTo>
                    <a:pt x="2770" y="0"/>
                  </a:lnTo>
                  <a:close/>
                </a:path>
              </a:pathLst>
            </a:custGeom>
            <a:solidFill>
              <a:srgbClr val="4B8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64"/>
            <p:cNvSpPr/>
            <p:nvPr/>
          </p:nvSpPr>
          <p:spPr>
            <a:xfrm>
              <a:off x="3943525" y="3067225"/>
              <a:ext cx="308650" cy="223775"/>
            </a:xfrm>
            <a:custGeom>
              <a:avLst/>
              <a:gdLst/>
              <a:ahLst/>
              <a:cxnLst/>
              <a:rect l="l" t="t" r="r" b="b"/>
              <a:pathLst>
                <a:path w="12346" h="8951" extrusionOk="0">
                  <a:moveTo>
                    <a:pt x="4957" y="0"/>
                  </a:moveTo>
                  <a:cubicBezTo>
                    <a:pt x="3334" y="0"/>
                    <a:pt x="1799" y="807"/>
                    <a:pt x="1046" y="3053"/>
                  </a:cubicBezTo>
                  <a:cubicBezTo>
                    <a:pt x="0" y="6153"/>
                    <a:pt x="4638" y="8950"/>
                    <a:pt x="8001" y="8950"/>
                  </a:cubicBezTo>
                  <a:cubicBezTo>
                    <a:pt x="10535" y="8950"/>
                    <a:pt x="12345" y="7362"/>
                    <a:pt x="10453" y="3119"/>
                  </a:cubicBezTo>
                  <a:cubicBezTo>
                    <a:pt x="9804" y="1664"/>
                    <a:pt x="7289" y="0"/>
                    <a:pt x="4957" y="0"/>
                  </a:cubicBezTo>
                  <a:close/>
                </a:path>
              </a:pathLst>
            </a:custGeom>
            <a:solidFill>
              <a:srgbClr val="4B8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64"/>
            <p:cNvSpPr/>
            <p:nvPr/>
          </p:nvSpPr>
          <p:spPr>
            <a:xfrm>
              <a:off x="3178275" y="2847950"/>
              <a:ext cx="953200" cy="886150"/>
            </a:xfrm>
            <a:custGeom>
              <a:avLst/>
              <a:gdLst/>
              <a:ahLst/>
              <a:cxnLst/>
              <a:rect l="l" t="t" r="r" b="b"/>
              <a:pathLst>
                <a:path w="38128" h="35446" extrusionOk="0">
                  <a:moveTo>
                    <a:pt x="17319" y="1"/>
                  </a:moveTo>
                  <a:cubicBezTo>
                    <a:pt x="17250" y="1"/>
                    <a:pt x="17181" y="5"/>
                    <a:pt x="17113" y="15"/>
                  </a:cubicBezTo>
                  <a:lnTo>
                    <a:pt x="2069" y="15"/>
                  </a:lnTo>
                  <a:cubicBezTo>
                    <a:pt x="634" y="182"/>
                    <a:pt x="0" y="1916"/>
                    <a:pt x="968" y="2984"/>
                  </a:cubicBezTo>
                  <a:cubicBezTo>
                    <a:pt x="12276" y="15426"/>
                    <a:pt x="15478" y="29369"/>
                    <a:pt x="16245" y="34006"/>
                  </a:cubicBezTo>
                  <a:cubicBezTo>
                    <a:pt x="16404" y="34861"/>
                    <a:pt x="17103" y="35445"/>
                    <a:pt x="17944" y="35445"/>
                  </a:cubicBezTo>
                  <a:cubicBezTo>
                    <a:pt x="17989" y="35445"/>
                    <a:pt x="18034" y="35444"/>
                    <a:pt x="18080" y="35440"/>
                  </a:cubicBezTo>
                  <a:lnTo>
                    <a:pt x="36260" y="33973"/>
                  </a:lnTo>
                  <a:cubicBezTo>
                    <a:pt x="37427" y="33873"/>
                    <a:pt x="38128" y="32672"/>
                    <a:pt x="37727" y="31538"/>
                  </a:cubicBezTo>
                  <a:cubicBezTo>
                    <a:pt x="31957" y="15326"/>
                    <a:pt x="21716" y="3418"/>
                    <a:pt x="18447" y="449"/>
                  </a:cubicBezTo>
                  <a:cubicBezTo>
                    <a:pt x="18134" y="164"/>
                    <a:pt x="17723" y="1"/>
                    <a:pt x="17319" y="1"/>
                  </a:cubicBezTo>
                  <a:close/>
                </a:path>
              </a:pathLst>
            </a:custGeom>
            <a:solidFill>
              <a:srgbClr val="4B8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64"/>
            <p:cNvSpPr/>
            <p:nvPr/>
          </p:nvSpPr>
          <p:spPr>
            <a:xfrm>
              <a:off x="3245825" y="2897525"/>
              <a:ext cx="828125" cy="787250"/>
            </a:xfrm>
            <a:custGeom>
              <a:avLst/>
              <a:gdLst/>
              <a:ahLst/>
              <a:cxnLst/>
              <a:rect l="l" t="t" r="r" b="b"/>
              <a:pathLst>
                <a:path w="33125" h="31490" extrusionOk="0">
                  <a:moveTo>
                    <a:pt x="14511" y="0"/>
                  </a:moveTo>
                  <a:lnTo>
                    <a:pt x="0" y="34"/>
                  </a:lnTo>
                  <a:cubicBezTo>
                    <a:pt x="11108" y="12409"/>
                    <a:pt x="14477" y="25985"/>
                    <a:pt x="15411" y="31489"/>
                  </a:cubicBezTo>
                  <a:lnTo>
                    <a:pt x="33124" y="30022"/>
                  </a:lnTo>
                  <a:cubicBezTo>
                    <a:pt x="27453" y="14177"/>
                    <a:pt x="17613" y="2836"/>
                    <a:pt x="14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64"/>
            <p:cNvSpPr/>
            <p:nvPr/>
          </p:nvSpPr>
          <p:spPr>
            <a:xfrm>
              <a:off x="3503500" y="2877500"/>
              <a:ext cx="211850" cy="107950"/>
            </a:xfrm>
            <a:custGeom>
              <a:avLst/>
              <a:gdLst/>
              <a:ahLst/>
              <a:cxnLst/>
              <a:rect l="l" t="t" r="r" b="b"/>
              <a:pathLst>
                <a:path w="8474" h="4318" extrusionOk="0">
                  <a:moveTo>
                    <a:pt x="1" y="1"/>
                  </a:moveTo>
                  <a:cubicBezTo>
                    <a:pt x="2518" y="3742"/>
                    <a:pt x="5611" y="4317"/>
                    <a:pt x="7276" y="4317"/>
                  </a:cubicBezTo>
                  <a:cubicBezTo>
                    <a:pt x="8016" y="4317"/>
                    <a:pt x="8473" y="4204"/>
                    <a:pt x="8473" y="4204"/>
                  </a:cubicBezTo>
                  <a:lnTo>
                    <a:pt x="4971" y="1"/>
                  </a:lnTo>
                  <a:close/>
                </a:path>
              </a:pathLst>
            </a:custGeom>
            <a:solidFill>
              <a:srgbClr val="4B8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64"/>
            <p:cNvSpPr/>
            <p:nvPr/>
          </p:nvSpPr>
          <p:spPr>
            <a:xfrm>
              <a:off x="3228300" y="2880850"/>
              <a:ext cx="158475" cy="143450"/>
            </a:xfrm>
            <a:custGeom>
              <a:avLst/>
              <a:gdLst/>
              <a:ahLst/>
              <a:cxnLst/>
              <a:rect l="l" t="t" r="r" b="b"/>
              <a:pathLst>
                <a:path w="6339" h="5738" extrusionOk="0">
                  <a:moveTo>
                    <a:pt x="4604" y="0"/>
                  </a:moveTo>
                  <a:lnTo>
                    <a:pt x="1" y="367"/>
                  </a:lnTo>
                  <a:lnTo>
                    <a:pt x="3470" y="5737"/>
                  </a:lnTo>
                  <a:cubicBezTo>
                    <a:pt x="6339" y="3436"/>
                    <a:pt x="4604" y="0"/>
                    <a:pt x="4604" y="0"/>
                  </a:cubicBezTo>
                  <a:close/>
                </a:path>
              </a:pathLst>
            </a:custGeom>
            <a:solidFill>
              <a:srgbClr val="4B8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64"/>
            <p:cNvSpPr/>
            <p:nvPr/>
          </p:nvSpPr>
          <p:spPr>
            <a:xfrm>
              <a:off x="3578550" y="3552900"/>
              <a:ext cx="226025" cy="151875"/>
            </a:xfrm>
            <a:custGeom>
              <a:avLst/>
              <a:gdLst/>
              <a:ahLst/>
              <a:cxnLst/>
              <a:rect l="l" t="t" r="r" b="b"/>
              <a:pathLst>
                <a:path w="9041" h="6075" extrusionOk="0">
                  <a:moveTo>
                    <a:pt x="217" y="1"/>
                  </a:moveTo>
                  <a:cubicBezTo>
                    <a:pt x="146" y="1"/>
                    <a:pt x="73" y="2"/>
                    <a:pt x="1" y="4"/>
                  </a:cubicBezTo>
                  <a:lnTo>
                    <a:pt x="1168" y="6075"/>
                  </a:lnTo>
                  <a:lnTo>
                    <a:pt x="9041" y="6008"/>
                  </a:lnTo>
                  <a:cubicBezTo>
                    <a:pt x="9041" y="6008"/>
                    <a:pt x="5534" y="1"/>
                    <a:pt x="217" y="1"/>
                  </a:cubicBezTo>
                  <a:close/>
                </a:path>
              </a:pathLst>
            </a:custGeom>
            <a:solidFill>
              <a:srgbClr val="447B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64"/>
            <p:cNvSpPr/>
            <p:nvPr/>
          </p:nvSpPr>
          <p:spPr>
            <a:xfrm>
              <a:off x="3929650" y="3508775"/>
              <a:ext cx="155975" cy="180175"/>
            </a:xfrm>
            <a:custGeom>
              <a:avLst/>
              <a:gdLst/>
              <a:ahLst/>
              <a:cxnLst/>
              <a:rect l="l" t="t" r="r" b="b"/>
              <a:pathLst>
                <a:path w="6239" h="7207" extrusionOk="0">
                  <a:moveTo>
                    <a:pt x="5538" y="1"/>
                  </a:moveTo>
                  <a:cubicBezTo>
                    <a:pt x="5538" y="1"/>
                    <a:pt x="100" y="1736"/>
                    <a:pt x="0" y="7206"/>
                  </a:cubicBezTo>
                  <a:lnTo>
                    <a:pt x="6238" y="6406"/>
                  </a:lnTo>
                  <a:lnTo>
                    <a:pt x="5538" y="1"/>
                  </a:lnTo>
                  <a:close/>
                </a:path>
              </a:pathLst>
            </a:custGeom>
            <a:solidFill>
              <a:srgbClr val="447B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64"/>
            <p:cNvSpPr/>
            <p:nvPr/>
          </p:nvSpPr>
          <p:spPr>
            <a:xfrm>
              <a:off x="3462975" y="3159875"/>
              <a:ext cx="376825" cy="205350"/>
            </a:xfrm>
            <a:custGeom>
              <a:avLst/>
              <a:gdLst/>
              <a:ahLst/>
              <a:cxnLst/>
              <a:rect l="l" t="t" r="r" b="b"/>
              <a:pathLst>
                <a:path w="15073" h="8214" extrusionOk="0">
                  <a:moveTo>
                    <a:pt x="9867" y="0"/>
                  </a:moveTo>
                  <a:cubicBezTo>
                    <a:pt x="5439" y="0"/>
                    <a:pt x="0" y="3548"/>
                    <a:pt x="6125" y="7586"/>
                  </a:cubicBezTo>
                  <a:cubicBezTo>
                    <a:pt x="6727" y="7990"/>
                    <a:pt x="7681" y="8213"/>
                    <a:pt x="8727" y="8213"/>
                  </a:cubicBezTo>
                  <a:cubicBezTo>
                    <a:pt x="11561" y="8213"/>
                    <a:pt x="15072" y="6576"/>
                    <a:pt x="14097" y="2482"/>
                  </a:cubicBezTo>
                  <a:cubicBezTo>
                    <a:pt x="13681" y="732"/>
                    <a:pt x="11878" y="0"/>
                    <a:pt x="9867" y="0"/>
                  </a:cubicBezTo>
                  <a:close/>
                </a:path>
              </a:pathLst>
            </a:custGeom>
            <a:solidFill>
              <a:srgbClr val="447B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64"/>
            <p:cNvSpPr/>
            <p:nvPr/>
          </p:nvSpPr>
          <p:spPr>
            <a:xfrm>
              <a:off x="3497675" y="3337000"/>
              <a:ext cx="325250" cy="102600"/>
            </a:xfrm>
            <a:custGeom>
              <a:avLst/>
              <a:gdLst/>
              <a:ahLst/>
              <a:cxnLst/>
              <a:rect l="l" t="t" r="r" b="b"/>
              <a:pathLst>
                <a:path w="13010" h="4104" extrusionOk="0">
                  <a:moveTo>
                    <a:pt x="6505" y="0"/>
                  </a:moveTo>
                  <a:cubicBezTo>
                    <a:pt x="4437" y="0"/>
                    <a:pt x="2569" y="301"/>
                    <a:pt x="1368" y="734"/>
                  </a:cubicBezTo>
                  <a:lnTo>
                    <a:pt x="0" y="734"/>
                  </a:lnTo>
                  <a:lnTo>
                    <a:pt x="0" y="2202"/>
                  </a:lnTo>
                  <a:cubicBezTo>
                    <a:pt x="0" y="3236"/>
                    <a:pt x="2902" y="4103"/>
                    <a:pt x="6505" y="4103"/>
                  </a:cubicBezTo>
                  <a:cubicBezTo>
                    <a:pt x="10107" y="4103"/>
                    <a:pt x="13010" y="3236"/>
                    <a:pt x="13010" y="2202"/>
                  </a:cubicBezTo>
                  <a:lnTo>
                    <a:pt x="13010" y="734"/>
                  </a:lnTo>
                  <a:lnTo>
                    <a:pt x="11642" y="734"/>
                  </a:lnTo>
                  <a:cubicBezTo>
                    <a:pt x="10441" y="301"/>
                    <a:pt x="8573" y="0"/>
                    <a:pt x="6505" y="0"/>
                  </a:cubicBezTo>
                  <a:close/>
                </a:path>
              </a:pathLst>
            </a:custGeom>
            <a:solidFill>
              <a:srgbClr val="FE8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64"/>
            <p:cNvSpPr/>
            <p:nvPr/>
          </p:nvSpPr>
          <p:spPr>
            <a:xfrm>
              <a:off x="3497675" y="3307800"/>
              <a:ext cx="325250" cy="94275"/>
            </a:xfrm>
            <a:custGeom>
              <a:avLst/>
              <a:gdLst/>
              <a:ahLst/>
              <a:cxnLst/>
              <a:rect l="l" t="t" r="r" b="b"/>
              <a:pathLst>
                <a:path w="13010" h="3771" extrusionOk="0">
                  <a:moveTo>
                    <a:pt x="6505" y="1"/>
                  </a:moveTo>
                  <a:cubicBezTo>
                    <a:pt x="2902" y="1"/>
                    <a:pt x="0" y="868"/>
                    <a:pt x="0" y="1902"/>
                  </a:cubicBezTo>
                  <a:cubicBezTo>
                    <a:pt x="0" y="2936"/>
                    <a:pt x="2902" y="3770"/>
                    <a:pt x="6505" y="3770"/>
                  </a:cubicBezTo>
                  <a:cubicBezTo>
                    <a:pt x="10107" y="3770"/>
                    <a:pt x="13010" y="2936"/>
                    <a:pt x="13010" y="1902"/>
                  </a:cubicBezTo>
                  <a:cubicBezTo>
                    <a:pt x="13010" y="868"/>
                    <a:pt x="10107" y="1"/>
                    <a:pt x="6505" y="1"/>
                  </a:cubicBezTo>
                  <a:close/>
                </a:path>
              </a:pathLst>
            </a:custGeom>
            <a:solidFill>
              <a:srgbClr val="F6D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64"/>
            <p:cNvSpPr/>
            <p:nvPr/>
          </p:nvSpPr>
          <p:spPr>
            <a:xfrm>
              <a:off x="3541875" y="3331150"/>
              <a:ext cx="236850" cy="48400"/>
            </a:xfrm>
            <a:custGeom>
              <a:avLst/>
              <a:gdLst/>
              <a:ahLst/>
              <a:cxnLst/>
              <a:rect l="l" t="t" r="r" b="b"/>
              <a:pathLst>
                <a:path w="9474" h="1936" extrusionOk="0">
                  <a:moveTo>
                    <a:pt x="4737" y="1"/>
                  </a:moveTo>
                  <a:cubicBezTo>
                    <a:pt x="1868" y="1"/>
                    <a:pt x="0" y="635"/>
                    <a:pt x="0" y="968"/>
                  </a:cubicBezTo>
                  <a:cubicBezTo>
                    <a:pt x="0" y="1302"/>
                    <a:pt x="1868" y="1936"/>
                    <a:pt x="4737" y="1936"/>
                  </a:cubicBezTo>
                  <a:cubicBezTo>
                    <a:pt x="7606" y="1936"/>
                    <a:pt x="9474" y="1302"/>
                    <a:pt x="9474" y="968"/>
                  </a:cubicBezTo>
                  <a:cubicBezTo>
                    <a:pt x="9474" y="635"/>
                    <a:pt x="7606" y="1"/>
                    <a:pt x="4737" y="1"/>
                  </a:cubicBezTo>
                  <a:close/>
                </a:path>
              </a:pathLst>
            </a:custGeom>
            <a:solidFill>
              <a:srgbClr val="F6B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64"/>
            <p:cNvSpPr/>
            <p:nvPr/>
          </p:nvSpPr>
          <p:spPr>
            <a:xfrm>
              <a:off x="3497675" y="3271125"/>
              <a:ext cx="325250" cy="102600"/>
            </a:xfrm>
            <a:custGeom>
              <a:avLst/>
              <a:gdLst/>
              <a:ahLst/>
              <a:cxnLst/>
              <a:rect l="l" t="t" r="r" b="b"/>
              <a:pathLst>
                <a:path w="13010" h="4104" extrusionOk="0">
                  <a:moveTo>
                    <a:pt x="6505" y="0"/>
                  </a:moveTo>
                  <a:cubicBezTo>
                    <a:pt x="4437" y="0"/>
                    <a:pt x="2569" y="300"/>
                    <a:pt x="1368" y="734"/>
                  </a:cubicBezTo>
                  <a:lnTo>
                    <a:pt x="0" y="734"/>
                  </a:lnTo>
                  <a:lnTo>
                    <a:pt x="0" y="2202"/>
                  </a:lnTo>
                  <a:cubicBezTo>
                    <a:pt x="0" y="3269"/>
                    <a:pt x="2902" y="4103"/>
                    <a:pt x="6505" y="4103"/>
                  </a:cubicBezTo>
                  <a:cubicBezTo>
                    <a:pt x="10107" y="4103"/>
                    <a:pt x="13010" y="3269"/>
                    <a:pt x="13010" y="2202"/>
                  </a:cubicBezTo>
                  <a:lnTo>
                    <a:pt x="13010" y="734"/>
                  </a:lnTo>
                  <a:lnTo>
                    <a:pt x="11642" y="734"/>
                  </a:lnTo>
                  <a:cubicBezTo>
                    <a:pt x="10441" y="300"/>
                    <a:pt x="8573" y="0"/>
                    <a:pt x="6505" y="0"/>
                  </a:cubicBezTo>
                  <a:close/>
                </a:path>
              </a:pathLst>
            </a:custGeom>
            <a:solidFill>
              <a:srgbClr val="FE8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64"/>
            <p:cNvSpPr/>
            <p:nvPr/>
          </p:nvSpPr>
          <p:spPr>
            <a:xfrm>
              <a:off x="3497675" y="3242775"/>
              <a:ext cx="325250" cy="94250"/>
            </a:xfrm>
            <a:custGeom>
              <a:avLst/>
              <a:gdLst/>
              <a:ahLst/>
              <a:cxnLst/>
              <a:rect l="l" t="t" r="r" b="b"/>
              <a:pathLst>
                <a:path w="13010" h="3770" extrusionOk="0">
                  <a:moveTo>
                    <a:pt x="6505" y="0"/>
                  </a:moveTo>
                  <a:cubicBezTo>
                    <a:pt x="2902" y="0"/>
                    <a:pt x="0" y="834"/>
                    <a:pt x="0" y="1868"/>
                  </a:cubicBezTo>
                  <a:cubicBezTo>
                    <a:pt x="0" y="2902"/>
                    <a:pt x="2902" y="3769"/>
                    <a:pt x="6505" y="3769"/>
                  </a:cubicBezTo>
                  <a:cubicBezTo>
                    <a:pt x="10107" y="3769"/>
                    <a:pt x="13010" y="2902"/>
                    <a:pt x="13010" y="1868"/>
                  </a:cubicBezTo>
                  <a:cubicBezTo>
                    <a:pt x="13010" y="834"/>
                    <a:pt x="10107" y="0"/>
                    <a:pt x="65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64"/>
            <p:cNvSpPr/>
            <p:nvPr/>
          </p:nvSpPr>
          <p:spPr>
            <a:xfrm>
              <a:off x="3541875" y="3265275"/>
              <a:ext cx="236850" cy="48400"/>
            </a:xfrm>
            <a:custGeom>
              <a:avLst/>
              <a:gdLst/>
              <a:ahLst/>
              <a:cxnLst/>
              <a:rect l="l" t="t" r="r" b="b"/>
              <a:pathLst>
                <a:path w="9474" h="1936" extrusionOk="0">
                  <a:moveTo>
                    <a:pt x="4737" y="1"/>
                  </a:moveTo>
                  <a:cubicBezTo>
                    <a:pt x="1868" y="1"/>
                    <a:pt x="0" y="634"/>
                    <a:pt x="0" y="968"/>
                  </a:cubicBezTo>
                  <a:cubicBezTo>
                    <a:pt x="0" y="1302"/>
                    <a:pt x="1868" y="1935"/>
                    <a:pt x="4737" y="1935"/>
                  </a:cubicBezTo>
                  <a:cubicBezTo>
                    <a:pt x="7606" y="1935"/>
                    <a:pt x="9474" y="1302"/>
                    <a:pt x="9474" y="968"/>
                  </a:cubicBezTo>
                  <a:cubicBezTo>
                    <a:pt x="9474" y="634"/>
                    <a:pt x="7606" y="1"/>
                    <a:pt x="4737" y="1"/>
                  </a:cubicBezTo>
                  <a:close/>
                </a:path>
              </a:pathLst>
            </a:custGeom>
            <a:solidFill>
              <a:srgbClr val="F6B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64"/>
            <p:cNvSpPr/>
            <p:nvPr/>
          </p:nvSpPr>
          <p:spPr>
            <a:xfrm>
              <a:off x="3521850" y="3206075"/>
              <a:ext cx="326100" cy="101750"/>
            </a:xfrm>
            <a:custGeom>
              <a:avLst/>
              <a:gdLst/>
              <a:ahLst/>
              <a:cxnLst/>
              <a:rect l="l" t="t" r="r" b="b"/>
              <a:pathLst>
                <a:path w="13044" h="4070" extrusionOk="0">
                  <a:moveTo>
                    <a:pt x="6505" y="0"/>
                  </a:moveTo>
                  <a:cubicBezTo>
                    <a:pt x="4437" y="0"/>
                    <a:pt x="2569" y="267"/>
                    <a:pt x="1402" y="734"/>
                  </a:cubicBezTo>
                  <a:lnTo>
                    <a:pt x="1" y="734"/>
                  </a:lnTo>
                  <a:lnTo>
                    <a:pt x="1" y="2202"/>
                  </a:lnTo>
                  <a:cubicBezTo>
                    <a:pt x="1" y="3236"/>
                    <a:pt x="2936" y="4070"/>
                    <a:pt x="6505" y="4070"/>
                  </a:cubicBezTo>
                  <a:cubicBezTo>
                    <a:pt x="10108" y="4070"/>
                    <a:pt x="13043" y="3236"/>
                    <a:pt x="13043" y="2202"/>
                  </a:cubicBezTo>
                  <a:lnTo>
                    <a:pt x="13043" y="734"/>
                  </a:lnTo>
                  <a:lnTo>
                    <a:pt x="11642" y="734"/>
                  </a:lnTo>
                  <a:cubicBezTo>
                    <a:pt x="10441" y="267"/>
                    <a:pt x="8607" y="0"/>
                    <a:pt x="6505" y="0"/>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64"/>
            <p:cNvSpPr/>
            <p:nvPr/>
          </p:nvSpPr>
          <p:spPr>
            <a:xfrm>
              <a:off x="3521850" y="3176875"/>
              <a:ext cx="326100" cy="94275"/>
            </a:xfrm>
            <a:custGeom>
              <a:avLst/>
              <a:gdLst/>
              <a:ahLst/>
              <a:cxnLst/>
              <a:rect l="l" t="t" r="r" b="b"/>
              <a:pathLst>
                <a:path w="13044" h="3771" extrusionOk="0">
                  <a:moveTo>
                    <a:pt x="6505" y="1"/>
                  </a:moveTo>
                  <a:cubicBezTo>
                    <a:pt x="2936" y="1"/>
                    <a:pt x="1" y="835"/>
                    <a:pt x="1" y="1902"/>
                  </a:cubicBezTo>
                  <a:cubicBezTo>
                    <a:pt x="1" y="2936"/>
                    <a:pt x="2936" y="3770"/>
                    <a:pt x="6505" y="3770"/>
                  </a:cubicBezTo>
                  <a:cubicBezTo>
                    <a:pt x="10108" y="3770"/>
                    <a:pt x="13043" y="2936"/>
                    <a:pt x="13043" y="1902"/>
                  </a:cubicBezTo>
                  <a:cubicBezTo>
                    <a:pt x="13043" y="835"/>
                    <a:pt x="10108" y="1"/>
                    <a:pt x="6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64"/>
            <p:cNvSpPr/>
            <p:nvPr/>
          </p:nvSpPr>
          <p:spPr>
            <a:xfrm>
              <a:off x="3566875" y="3199400"/>
              <a:ext cx="236025" cy="49225"/>
            </a:xfrm>
            <a:custGeom>
              <a:avLst/>
              <a:gdLst/>
              <a:ahLst/>
              <a:cxnLst/>
              <a:rect l="l" t="t" r="r" b="b"/>
              <a:pathLst>
                <a:path w="9441" h="1969" extrusionOk="0">
                  <a:moveTo>
                    <a:pt x="4704" y="0"/>
                  </a:moveTo>
                  <a:cubicBezTo>
                    <a:pt x="1836" y="0"/>
                    <a:pt x="1" y="634"/>
                    <a:pt x="1" y="1001"/>
                  </a:cubicBezTo>
                  <a:cubicBezTo>
                    <a:pt x="1" y="1335"/>
                    <a:pt x="1836" y="1969"/>
                    <a:pt x="4704" y="1969"/>
                  </a:cubicBezTo>
                  <a:cubicBezTo>
                    <a:pt x="7606" y="1969"/>
                    <a:pt x="9441" y="1335"/>
                    <a:pt x="9441" y="1001"/>
                  </a:cubicBezTo>
                  <a:cubicBezTo>
                    <a:pt x="9441" y="634"/>
                    <a:pt x="7606" y="0"/>
                    <a:pt x="4704"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64"/>
            <p:cNvSpPr/>
            <p:nvPr/>
          </p:nvSpPr>
          <p:spPr>
            <a:xfrm>
              <a:off x="3521850" y="3136025"/>
              <a:ext cx="326100" cy="102600"/>
            </a:xfrm>
            <a:custGeom>
              <a:avLst/>
              <a:gdLst/>
              <a:ahLst/>
              <a:cxnLst/>
              <a:rect l="l" t="t" r="r" b="b"/>
              <a:pathLst>
                <a:path w="13044" h="4104" extrusionOk="0">
                  <a:moveTo>
                    <a:pt x="6505" y="0"/>
                  </a:moveTo>
                  <a:cubicBezTo>
                    <a:pt x="4437" y="0"/>
                    <a:pt x="2569" y="301"/>
                    <a:pt x="1402" y="734"/>
                  </a:cubicBezTo>
                  <a:lnTo>
                    <a:pt x="1" y="734"/>
                  </a:lnTo>
                  <a:lnTo>
                    <a:pt x="1" y="2202"/>
                  </a:lnTo>
                  <a:cubicBezTo>
                    <a:pt x="1" y="3236"/>
                    <a:pt x="2936" y="4103"/>
                    <a:pt x="6505" y="4103"/>
                  </a:cubicBezTo>
                  <a:cubicBezTo>
                    <a:pt x="10108" y="4103"/>
                    <a:pt x="13043" y="3236"/>
                    <a:pt x="13043" y="2202"/>
                  </a:cubicBezTo>
                  <a:lnTo>
                    <a:pt x="13043" y="734"/>
                  </a:lnTo>
                  <a:lnTo>
                    <a:pt x="11642" y="734"/>
                  </a:lnTo>
                  <a:cubicBezTo>
                    <a:pt x="10441" y="301"/>
                    <a:pt x="8607" y="0"/>
                    <a:pt x="6505" y="0"/>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64"/>
            <p:cNvSpPr/>
            <p:nvPr/>
          </p:nvSpPr>
          <p:spPr>
            <a:xfrm>
              <a:off x="3521850" y="3106825"/>
              <a:ext cx="326100" cy="95100"/>
            </a:xfrm>
            <a:custGeom>
              <a:avLst/>
              <a:gdLst/>
              <a:ahLst/>
              <a:cxnLst/>
              <a:rect l="l" t="t" r="r" b="b"/>
              <a:pathLst>
                <a:path w="13044" h="3804" extrusionOk="0">
                  <a:moveTo>
                    <a:pt x="6505" y="1"/>
                  </a:moveTo>
                  <a:cubicBezTo>
                    <a:pt x="2936" y="1"/>
                    <a:pt x="1" y="868"/>
                    <a:pt x="1" y="1902"/>
                  </a:cubicBezTo>
                  <a:cubicBezTo>
                    <a:pt x="1" y="2936"/>
                    <a:pt x="2936" y="3804"/>
                    <a:pt x="6505" y="3804"/>
                  </a:cubicBezTo>
                  <a:cubicBezTo>
                    <a:pt x="10108" y="3804"/>
                    <a:pt x="13043" y="2936"/>
                    <a:pt x="13043" y="1902"/>
                  </a:cubicBezTo>
                  <a:cubicBezTo>
                    <a:pt x="13043" y="868"/>
                    <a:pt x="10108" y="1"/>
                    <a:pt x="6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64"/>
            <p:cNvSpPr/>
            <p:nvPr/>
          </p:nvSpPr>
          <p:spPr>
            <a:xfrm>
              <a:off x="3566875" y="3130175"/>
              <a:ext cx="236025" cy="48400"/>
            </a:xfrm>
            <a:custGeom>
              <a:avLst/>
              <a:gdLst/>
              <a:ahLst/>
              <a:cxnLst/>
              <a:rect l="l" t="t" r="r" b="b"/>
              <a:pathLst>
                <a:path w="9441" h="1936" extrusionOk="0">
                  <a:moveTo>
                    <a:pt x="4704" y="1"/>
                  </a:moveTo>
                  <a:cubicBezTo>
                    <a:pt x="1836" y="1"/>
                    <a:pt x="1" y="635"/>
                    <a:pt x="1" y="968"/>
                  </a:cubicBezTo>
                  <a:cubicBezTo>
                    <a:pt x="1" y="1302"/>
                    <a:pt x="1836" y="1936"/>
                    <a:pt x="4704" y="1936"/>
                  </a:cubicBezTo>
                  <a:cubicBezTo>
                    <a:pt x="7606" y="1936"/>
                    <a:pt x="9441" y="1302"/>
                    <a:pt x="9441" y="968"/>
                  </a:cubicBezTo>
                  <a:cubicBezTo>
                    <a:pt x="9441" y="635"/>
                    <a:pt x="7606" y="1"/>
                    <a:pt x="4704" y="1"/>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64"/>
            <p:cNvSpPr/>
            <p:nvPr/>
          </p:nvSpPr>
          <p:spPr>
            <a:xfrm>
              <a:off x="3521850" y="3066800"/>
              <a:ext cx="326100" cy="101775"/>
            </a:xfrm>
            <a:custGeom>
              <a:avLst/>
              <a:gdLst/>
              <a:ahLst/>
              <a:cxnLst/>
              <a:rect l="l" t="t" r="r" b="b"/>
              <a:pathLst>
                <a:path w="13044" h="4071" extrusionOk="0">
                  <a:moveTo>
                    <a:pt x="6505" y="1"/>
                  </a:moveTo>
                  <a:cubicBezTo>
                    <a:pt x="4437" y="1"/>
                    <a:pt x="2569" y="268"/>
                    <a:pt x="1402" y="701"/>
                  </a:cubicBezTo>
                  <a:lnTo>
                    <a:pt x="1" y="701"/>
                  </a:lnTo>
                  <a:lnTo>
                    <a:pt x="1" y="2202"/>
                  </a:lnTo>
                  <a:cubicBezTo>
                    <a:pt x="1" y="3236"/>
                    <a:pt x="2936" y="4070"/>
                    <a:pt x="6505" y="4070"/>
                  </a:cubicBezTo>
                  <a:cubicBezTo>
                    <a:pt x="10108" y="4070"/>
                    <a:pt x="13043" y="3236"/>
                    <a:pt x="13043" y="2202"/>
                  </a:cubicBezTo>
                  <a:lnTo>
                    <a:pt x="13043" y="701"/>
                  </a:lnTo>
                  <a:lnTo>
                    <a:pt x="11642" y="701"/>
                  </a:lnTo>
                  <a:cubicBezTo>
                    <a:pt x="10441" y="268"/>
                    <a:pt x="8607" y="1"/>
                    <a:pt x="6505" y="1"/>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64"/>
            <p:cNvSpPr/>
            <p:nvPr/>
          </p:nvSpPr>
          <p:spPr>
            <a:xfrm>
              <a:off x="3521850" y="3037625"/>
              <a:ext cx="326100" cy="94250"/>
            </a:xfrm>
            <a:custGeom>
              <a:avLst/>
              <a:gdLst/>
              <a:ahLst/>
              <a:cxnLst/>
              <a:rect l="l" t="t" r="r" b="b"/>
              <a:pathLst>
                <a:path w="13044" h="3770" extrusionOk="0">
                  <a:moveTo>
                    <a:pt x="6505" y="0"/>
                  </a:moveTo>
                  <a:cubicBezTo>
                    <a:pt x="2936" y="0"/>
                    <a:pt x="1" y="834"/>
                    <a:pt x="1" y="1868"/>
                  </a:cubicBezTo>
                  <a:cubicBezTo>
                    <a:pt x="1" y="2936"/>
                    <a:pt x="2936" y="3770"/>
                    <a:pt x="6505" y="3770"/>
                  </a:cubicBezTo>
                  <a:cubicBezTo>
                    <a:pt x="10108" y="3770"/>
                    <a:pt x="13043" y="2936"/>
                    <a:pt x="13043" y="1868"/>
                  </a:cubicBezTo>
                  <a:cubicBezTo>
                    <a:pt x="13043" y="834"/>
                    <a:pt x="10108" y="0"/>
                    <a:pt x="65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64"/>
            <p:cNvSpPr/>
            <p:nvPr/>
          </p:nvSpPr>
          <p:spPr>
            <a:xfrm>
              <a:off x="3566875" y="3060125"/>
              <a:ext cx="236025" cy="49225"/>
            </a:xfrm>
            <a:custGeom>
              <a:avLst/>
              <a:gdLst/>
              <a:ahLst/>
              <a:cxnLst/>
              <a:rect l="l" t="t" r="r" b="b"/>
              <a:pathLst>
                <a:path w="9441" h="1969" extrusionOk="0">
                  <a:moveTo>
                    <a:pt x="4704" y="1"/>
                  </a:moveTo>
                  <a:cubicBezTo>
                    <a:pt x="1836" y="1"/>
                    <a:pt x="1" y="635"/>
                    <a:pt x="1" y="968"/>
                  </a:cubicBezTo>
                  <a:cubicBezTo>
                    <a:pt x="1" y="1302"/>
                    <a:pt x="1836" y="1969"/>
                    <a:pt x="4704" y="1969"/>
                  </a:cubicBezTo>
                  <a:cubicBezTo>
                    <a:pt x="7606" y="1969"/>
                    <a:pt x="9441" y="1302"/>
                    <a:pt x="9441" y="968"/>
                  </a:cubicBezTo>
                  <a:cubicBezTo>
                    <a:pt x="9441" y="635"/>
                    <a:pt x="7606" y="1"/>
                    <a:pt x="4704" y="1"/>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64"/>
            <p:cNvSpPr/>
            <p:nvPr/>
          </p:nvSpPr>
          <p:spPr>
            <a:xfrm>
              <a:off x="3778700" y="3366175"/>
              <a:ext cx="325250" cy="101775"/>
            </a:xfrm>
            <a:custGeom>
              <a:avLst/>
              <a:gdLst/>
              <a:ahLst/>
              <a:cxnLst/>
              <a:rect l="l" t="t" r="r" b="b"/>
              <a:pathLst>
                <a:path w="13010" h="4071" extrusionOk="0">
                  <a:moveTo>
                    <a:pt x="6505" y="1"/>
                  </a:moveTo>
                  <a:cubicBezTo>
                    <a:pt x="4404" y="1"/>
                    <a:pt x="2569" y="268"/>
                    <a:pt x="1368" y="701"/>
                  </a:cubicBezTo>
                  <a:lnTo>
                    <a:pt x="1" y="701"/>
                  </a:lnTo>
                  <a:lnTo>
                    <a:pt x="1" y="2169"/>
                  </a:lnTo>
                  <a:cubicBezTo>
                    <a:pt x="1" y="3237"/>
                    <a:pt x="2903" y="4070"/>
                    <a:pt x="6505" y="4070"/>
                  </a:cubicBezTo>
                  <a:cubicBezTo>
                    <a:pt x="10108" y="4070"/>
                    <a:pt x="13010" y="3237"/>
                    <a:pt x="13010" y="2169"/>
                  </a:cubicBezTo>
                  <a:lnTo>
                    <a:pt x="13010" y="701"/>
                  </a:lnTo>
                  <a:lnTo>
                    <a:pt x="11642" y="701"/>
                  </a:lnTo>
                  <a:cubicBezTo>
                    <a:pt x="10441" y="268"/>
                    <a:pt x="8573" y="1"/>
                    <a:pt x="6505" y="1"/>
                  </a:cubicBezTo>
                  <a:close/>
                </a:path>
              </a:pathLst>
            </a:custGeom>
            <a:solidFill>
              <a:srgbClr val="FE8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64"/>
            <p:cNvSpPr/>
            <p:nvPr/>
          </p:nvSpPr>
          <p:spPr>
            <a:xfrm>
              <a:off x="3778700" y="3337000"/>
              <a:ext cx="325250" cy="94250"/>
            </a:xfrm>
            <a:custGeom>
              <a:avLst/>
              <a:gdLst/>
              <a:ahLst/>
              <a:cxnLst/>
              <a:rect l="l" t="t" r="r" b="b"/>
              <a:pathLst>
                <a:path w="13010" h="3770" extrusionOk="0">
                  <a:moveTo>
                    <a:pt x="6505" y="0"/>
                  </a:moveTo>
                  <a:cubicBezTo>
                    <a:pt x="2903" y="0"/>
                    <a:pt x="1" y="834"/>
                    <a:pt x="1" y="1868"/>
                  </a:cubicBezTo>
                  <a:cubicBezTo>
                    <a:pt x="1" y="2936"/>
                    <a:pt x="2903" y="3770"/>
                    <a:pt x="6505" y="3770"/>
                  </a:cubicBezTo>
                  <a:cubicBezTo>
                    <a:pt x="10108" y="3770"/>
                    <a:pt x="13010" y="2936"/>
                    <a:pt x="13010" y="1868"/>
                  </a:cubicBezTo>
                  <a:cubicBezTo>
                    <a:pt x="13010" y="834"/>
                    <a:pt x="10108" y="0"/>
                    <a:pt x="65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64"/>
            <p:cNvSpPr/>
            <p:nvPr/>
          </p:nvSpPr>
          <p:spPr>
            <a:xfrm>
              <a:off x="3822900" y="3359525"/>
              <a:ext cx="236850" cy="49225"/>
            </a:xfrm>
            <a:custGeom>
              <a:avLst/>
              <a:gdLst/>
              <a:ahLst/>
              <a:cxnLst/>
              <a:rect l="l" t="t" r="r" b="b"/>
              <a:pathLst>
                <a:path w="9474" h="1969" extrusionOk="0">
                  <a:moveTo>
                    <a:pt x="4737" y="0"/>
                  </a:moveTo>
                  <a:cubicBezTo>
                    <a:pt x="1835" y="0"/>
                    <a:pt x="1" y="634"/>
                    <a:pt x="1" y="967"/>
                  </a:cubicBezTo>
                  <a:cubicBezTo>
                    <a:pt x="1" y="1301"/>
                    <a:pt x="1835" y="1968"/>
                    <a:pt x="4737" y="1968"/>
                  </a:cubicBezTo>
                  <a:cubicBezTo>
                    <a:pt x="7606" y="1968"/>
                    <a:pt x="9474" y="1301"/>
                    <a:pt x="9474" y="967"/>
                  </a:cubicBezTo>
                  <a:cubicBezTo>
                    <a:pt x="9474" y="634"/>
                    <a:pt x="7606" y="0"/>
                    <a:pt x="4737"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64"/>
            <p:cNvSpPr/>
            <p:nvPr/>
          </p:nvSpPr>
          <p:spPr>
            <a:xfrm>
              <a:off x="3778700" y="3300300"/>
              <a:ext cx="325250" cy="101775"/>
            </a:xfrm>
            <a:custGeom>
              <a:avLst/>
              <a:gdLst/>
              <a:ahLst/>
              <a:cxnLst/>
              <a:rect l="l" t="t" r="r" b="b"/>
              <a:pathLst>
                <a:path w="13010" h="4071" extrusionOk="0">
                  <a:moveTo>
                    <a:pt x="6505" y="1"/>
                  </a:moveTo>
                  <a:cubicBezTo>
                    <a:pt x="4404" y="1"/>
                    <a:pt x="2569" y="268"/>
                    <a:pt x="1368" y="735"/>
                  </a:cubicBezTo>
                  <a:lnTo>
                    <a:pt x="1" y="735"/>
                  </a:lnTo>
                  <a:lnTo>
                    <a:pt x="1" y="2202"/>
                  </a:lnTo>
                  <a:cubicBezTo>
                    <a:pt x="1" y="3236"/>
                    <a:pt x="2903" y="4070"/>
                    <a:pt x="6505" y="4070"/>
                  </a:cubicBezTo>
                  <a:cubicBezTo>
                    <a:pt x="10108" y="4070"/>
                    <a:pt x="13010" y="3236"/>
                    <a:pt x="13010" y="2202"/>
                  </a:cubicBezTo>
                  <a:lnTo>
                    <a:pt x="13010" y="735"/>
                  </a:lnTo>
                  <a:lnTo>
                    <a:pt x="11642" y="735"/>
                  </a:lnTo>
                  <a:cubicBezTo>
                    <a:pt x="10441" y="268"/>
                    <a:pt x="8573" y="1"/>
                    <a:pt x="6505" y="1"/>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64"/>
            <p:cNvSpPr/>
            <p:nvPr/>
          </p:nvSpPr>
          <p:spPr>
            <a:xfrm>
              <a:off x="3778700" y="3271125"/>
              <a:ext cx="325250" cy="94250"/>
            </a:xfrm>
            <a:custGeom>
              <a:avLst/>
              <a:gdLst/>
              <a:ahLst/>
              <a:cxnLst/>
              <a:rect l="l" t="t" r="r" b="b"/>
              <a:pathLst>
                <a:path w="13010" h="3770" extrusionOk="0">
                  <a:moveTo>
                    <a:pt x="6505" y="0"/>
                  </a:moveTo>
                  <a:cubicBezTo>
                    <a:pt x="2903" y="0"/>
                    <a:pt x="1" y="834"/>
                    <a:pt x="1" y="1902"/>
                  </a:cubicBezTo>
                  <a:cubicBezTo>
                    <a:pt x="1" y="2936"/>
                    <a:pt x="2903" y="3770"/>
                    <a:pt x="6505" y="3770"/>
                  </a:cubicBezTo>
                  <a:cubicBezTo>
                    <a:pt x="10108" y="3770"/>
                    <a:pt x="13010" y="2936"/>
                    <a:pt x="13010" y="1902"/>
                  </a:cubicBezTo>
                  <a:cubicBezTo>
                    <a:pt x="13010" y="834"/>
                    <a:pt x="10108" y="0"/>
                    <a:pt x="65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4"/>
            <p:cNvSpPr/>
            <p:nvPr/>
          </p:nvSpPr>
          <p:spPr>
            <a:xfrm>
              <a:off x="3822900" y="3293625"/>
              <a:ext cx="236850" cy="49225"/>
            </a:xfrm>
            <a:custGeom>
              <a:avLst/>
              <a:gdLst/>
              <a:ahLst/>
              <a:cxnLst/>
              <a:rect l="l" t="t" r="r" b="b"/>
              <a:pathLst>
                <a:path w="9474" h="1969" extrusionOk="0">
                  <a:moveTo>
                    <a:pt x="4737" y="1"/>
                  </a:moveTo>
                  <a:cubicBezTo>
                    <a:pt x="1835" y="1"/>
                    <a:pt x="1" y="668"/>
                    <a:pt x="1" y="1002"/>
                  </a:cubicBezTo>
                  <a:cubicBezTo>
                    <a:pt x="1" y="1335"/>
                    <a:pt x="1835" y="1969"/>
                    <a:pt x="4737" y="1969"/>
                  </a:cubicBezTo>
                  <a:cubicBezTo>
                    <a:pt x="7606" y="1969"/>
                    <a:pt x="9474" y="1335"/>
                    <a:pt x="9474" y="1002"/>
                  </a:cubicBezTo>
                  <a:cubicBezTo>
                    <a:pt x="9474" y="668"/>
                    <a:pt x="7606" y="1"/>
                    <a:pt x="4737" y="1"/>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4"/>
            <p:cNvSpPr/>
            <p:nvPr/>
          </p:nvSpPr>
          <p:spPr>
            <a:xfrm>
              <a:off x="3778700" y="3234425"/>
              <a:ext cx="325250" cy="102600"/>
            </a:xfrm>
            <a:custGeom>
              <a:avLst/>
              <a:gdLst/>
              <a:ahLst/>
              <a:cxnLst/>
              <a:rect l="l" t="t" r="r" b="b"/>
              <a:pathLst>
                <a:path w="13010" h="4104" extrusionOk="0">
                  <a:moveTo>
                    <a:pt x="6505" y="0"/>
                  </a:moveTo>
                  <a:cubicBezTo>
                    <a:pt x="4404" y="0"/>
                    <a:pt x="2569" y="301"/>
                    <a:pt x="1368" y="734"/>
                  </a:cubicBezTo>
                  <a:lnTo>
                    <a:pt x="1" y="734"/>
                  </a:lnTo>
                  <a:lnTo>
                    <a:pt x="1" y="2202"/>
                  </a:lnTo>
                  <a:cubicBezTo>
                    <a:pt x="1" y="3236"/>
                    <a:pt x="2903" y="4103"/>
                    <a:pt x="6505" y="4103"/>
                  </a:cubicBezTo>
                  <a:cubicBezTo>
                    <a:pt x="10108" y="4103"/>
                    <a:pt x="13010" y="3236"/>
                    <a:pt x="13010" y="2202"/>
                  </a:cubicBezTo>
                  <a:lnTo>
                    <a:pt x="13010" y="734"/>
                  </a:lnTo>
                  <a:lnTo>
                    <a:pt x="11642" y="734"/>
                  </a:lnTo>
                  <a:cubicBezTo>
                    <a:pt x="10441" y="301"/>
                    <a:pt x="8573" y="0"/>
                    <a:pt x="6505" y="0"/>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64"/>
            <p:cNvSpPr/>
            <p:nvPr/>
          </p:nvSpPr>
          <p:spPr>
            <a:xfrm>
              <a:off x="3778700" y="3205225"/>
              <a:ext cx="325250" cy="95100"/>
            </a:xfrm>
            <a:custGeom>
              <a:avLst/>
              <a:gdLst/>
              <a:ahLst/>
              <a:cxnLst/>
              <a:rect l="l" t="t" r="r" b="b"/>
              <a:pathLst>
                <a:path w="13010" h="3804" extrusionOk="0">
                  <a:moveTo>
                    <a:pt x="6505" y="1"/>
                  </a:moveTo>
                  <a:cubicBezTo>
                    <a:pt x="2903" y="1"/>
                    <a:pt x="1" y="868"/>
                    <a:pt x="1" y="1902"/>
                  </a:cubicBezTo>
                  <a:cubicBezTo>
                    <a:pt x="1" y="2936"/>
                    <a:pt x="2903" y="3804"/>
                    <a:pt x="6505" y="3804"/>
                  </a:cubicBezTo>
                  <a:cubicBezTo>
                    <a:pt x="10108" y="3804"/>
                    <a:pt x="13010" y="2936"/>
                    <a:pt x="13010" y="1902"/>
                  </a:cubicBezTo>
                  <a:cubicBezTo>
                    <a:pt x="13010" y="868"/>
                    <a:pt x="10108" y="1"/>
                    <a:pt x="6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64"/>
            <p:cNvSpPr/>
            <p:nvPr/>
          </p:nvSpPr>
          <p:spPr>
            <a:xfrm>
              <a:off x="3822900" y="3228575"/>
              <a:ext cx="236850" cy="48400"/>
            </a:xfrm>
            <a:custGeom>
              <a:avLst/>
              <a:gdLst/>
              <a:ahLst/>
              <a:cxnLst/>
              <a:rect l="l" t="t" r="r" b="b"/>
              <a:pathLst>
                <a:path w="9474" h="1936" extrusionOk="0">
                  <a:moveTo>
                    <a:pt x="4737" y="1"/>
                  </a:moveTo>
                  <a:cubicBezTo>
                    <a:pt x="1835" y="1"/>
                    <a:pt x="1" y="635"/>
                    <a:pt x="1" y="968"/>
                  </a:cubicBezTo>
                  <a:cubicBezTo>
                    <a:pt x="1" y="1302"/>
                    <a:pt x="1835" y="1936"/>
                    <a:pt x="4737" y="1936"/>
                  </a:cubicBezTo>
                  <a:cubicBezTo>
                    <a:pt x="7606" y="1936"/>
                    <a:pt x="9474" y="1302"/>
                    <a:pt x="9474" y="968"/>
                  </a:cubicBezTo>
                  <a:cubicBezTo>
                    <a:pt x="9474" y="635"/>
                    <a:pt x="7606" y="1"/>
                    <a:pt x="4737" y="1"/>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4"/>
            <p:cNvSpPr/>
            <p:nvPr/>
          </p:nvSpPr>
          <p:spPr>
            <a:xfrm>
              <a:off x="3802875" y="3169375"/>
              <a:ext cx="326100" cy="101775"/>
            </a:xfrm>
            <a:custGeom>
              <a:avLst/>
              <a:gdLst/>
              <a:ahLst/>
              <a:cxnLst/>
              <a:rect l="l" t="t" r="r" b="b"/>
              <a:pathLst>
                <a:path w="13044" h="4071" extrusionOk="0">
                  <a:moveTo>
                    <a:pt x="6506" y="1"/>
                  </a:moveTo>
                  <a:cubicBezTo>
                    <a:pt x="4437" y="1"/>
                    <a:pt x="2569" y="267"/>
                    <a:pt x="1402" y="701"/>
                  </a:cubicBezTo>
                  <a:lnTo>
                    <a:pt x="1" y="701"/>
                  </a:lnTo>
                  <a:lnTo>
                    <a:pt x="1" y="2202"/>
                  </a:lnTo>
                  <a:cubicBezTo>
                    <a:pt x="1" y="3236"/>
                    <a:pt x="2903" y="4070"/>
                    <a:pt x="6506" y="4070"/>
                  </a:cubicBezTo>
                  <a:cubicBezTo>
                    <a:pt x="10108" y="4070"/>
                    <a:pt x="13044" y="3236"/>
                    <a:pt x="13044" y="2202"/>
                  </a:cubicBezTo>
                  <a:lnTo>
                    <a:pt x="13044" y="701"/>
                  </a:lnTo>
                  <a:lnTo>
                    <a:pt x="11643" y="701"/>
                  </a:lnTo>
                  <a:cubicBezTo>
                    <a:pt x="10442" y="267"/>
                    <a:pt x="8607" y="1"/>
                    <a:pt x="6506" y="1"/>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4"/>
            <p:cNvSpPr/>
            <p:nvPr/>
          </p:nvSpPr>
          <p:spPr>
            <a:xfrm>
              <a:off x="3802875" y="3140200"/>
              <a:ext cx="326100" cy="94250"/>
            </a:xfrm>
            <a:custGeom>
              <a:avLst/>
              <a:gdLst/>
              <a:ahLst/>
              <a:cxnLst/>
              <a:rect l="l" t="t" r="r" b="b"/>
              <a:pathLst>
                <a:path w="13044" h="3770" extrusionOk="0">
                  <a:moveTo>
                    <a:pt x="6506" y="0"/>
                  </a:moveTo>
                  <a:cubicBezTo>
                    <a:pt x="2903" y="0"/>
                    <a:pt x="1" y="834"/>
                    <a:pt x="1" y="1868"/>
                  </a:cubicBezTo>
                  <a:cubicBezTo>
                    <a:pt x="1" y="2936"/>
                    <a:pt x="2903" y="3769"/>
                    <a:pt x="6506" y="3769"/>
                  </a:cubicBezTo>
                  <a:cubicBezTo>
                    <a:pt x="10108" y="3769"/>
                    <a:pt x="13044" y="2936"/>
                    <a:pt x="13044" y="1868"/>
                  </a:cubicBezTo>
                  <a:cubicBezTo>
                    <a:pt x="13044" y="834"/>
                    <a:pt x="10108" y="0"/>
                    <a:pt x="65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4"/>
            <p:cNvSpPr/>
            <p:nvPr/>
          </p:nvSpPr>
          <p:spPr>
            <a:xfrm>
              <a:off x="3847925" y="3162700"/>
              <a:ext cx="236025" cy="49225"/>
            </a:xfrm>
            <a:custGeom>
              <a:avLst/>
              <a:gdLst/>
              <a:ahLst/>
              <a:cxnLst/>
              <a:rect l="l" t="t" r="r" b="b"/>
              <a:pathLst>
                <a:path w="9441" h="1969" extrusionOk="0">
                  <a:moveTo>
                    <a:pt x="4704" y="1"/>
                  </a:moveTo>
                  <a:cubicBezTo>
                    <a:pt x="1835" y="1"/>
                    <a:pt x="0" y="635"/>
                    <a:pt x="0" y="968"/>
                  </a:cubicBezTo>
                  <a:cubicBezTo>
                    <a:pt x="0" y="1302"/>
                    <a:pt x="1835" y="1969"/>
                    <a:pt x="4704" y="1969"/>
                  </a:cubicBezTo>
                  <a:cubicBezTo>
                    <a:pt x="7606" y="1969"/>
                    <a:pt x="9440" y="1302"/>
                    <a:pt x="9440" y="968"/>
                  </a:cubicBezTo>
                  <a:cubicBezTo>
                    <a:pt x="9440" y="635"/>
                    <a:pt x="7606" y="1"/>
                    <a:pt x="4704" y="1"/>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4"/>
            <p:cNvSpPr/>
            <p:nvPr/>
          </p:nvSpPr>
          <p:spPr>
            <a:xfrm>
              <a:off x="3778700" y="3103500"/>
              <a:ext cx="325250" cy="101750"/>
            </a:xfrm>
            <a:custGeom>
              <a:avLst/>
              <a:gdLst/>
              <a:ahLst/>
              <a:cxnLst/>
              <a:rect l="l" t="t" r="r" b="b"/>
              <a:pathLst>
                <a:path w="13010" h="4070" extrusionOk="0">
                  <a:moveTo>
                    <a:pt x="6505" y="0"/>
                  </a:moveTo>
                  <a:cubicBezTo>
                    <a:pt x="4404" y="0"/>
                    <a:pt x="2569" y="267"/>
                    <a:pt x="1368" y="734"/>
                  </a:cubicBezTo>
                  <a:lnTo>
                    <a:pt x="1" y="734"/>
                  </a:lnTo>
                  <a:lnTo>
                    <a:pt x="1" y="2202"/>
                  </a:lnTo>
                  <a:cubicBezTo>
                    <a:pt x="1" y="3236"/>
                    <a:pt x="2903" y="4070"/>
                    <a:pt x="6505" y="4070"/>
                  </a:cubicBezTo>
                  <a:cubicBezTo>
                    <a:pt x="10108" y="4070"/>
                    <a:pt x="13010" y="3236"/>
                    <a:pt x="13010" y="2202"/>
                  </a:cubicBezTo>
                  <a:lnTo>
                    <a:pt x="13010" y="734"/>
                  </a:lnTo>
                  <a:lnTo>
                    <a:pt x="11642" y="734"/>
                  </a:lnTo>
                  <a:cubicBezTo>
                    <a:pt x="10441" y="301"/>
                    <a:pt x="8573" y="0"/>
                    <a:pt x="6505" y="0"/>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4"/>
            <p:cNvSpPr/>
            <p:nvPr/>
          </p:nvSpPr>
          <p:spPr>
            <a:xfrm>
              <a:off x="3778700" y="3074300"/>
              <a:ext cx="325250" cy="94275"/>
            </a:xfrm>
            <a:custGeom>
              <a:avLst/>
              <a:gdLst/>
              <a:ahLst/>
              <a:cxnLst/>
              <a:rect l="l" t="t" r="r" b="b"/>
              <a:pathLst>
                <a:path w="13010" h="3771" extrusionOk="0">
                  <a:moveTo>
                    <a:pt x="6505" y="1"/>
                  </a:moveTo>
                  <a:cubicBezTo>
                    <a:pt x="2903" y="1"/>
                    <a:pt x="1" y="835"/>
                    <a:pt x="1" y="1902"/>
                  </a:cubicBezTo>
                  <a:cubicBezTo>
                    <a:pt x="1" y="2936"/>
                    <a:pt x="2903" y="3770"/>
                    <a:pt x="6505" y="3770"/>
                  </a:cubicBezTo>
                  <a:cubicBezTo>
                    <a:pt x="10108" y="3770"/>
                    <a:pt x="13010" y="2936"/>
                    <a:pt x="13010" y="1902"/>
                  </a:cubicBezTo>
                  <a:cubicBezTo>
                    <a:pt x="13010" y="835"/>
                    <a:pt x="10108" y="1"/>
                    <a:pt x="6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4"/>
            <p:cNvSpPr/>
            <p:nvPr/>
          </p:nvSpPr>
          <p:spPr>
            <a:xfrm>
              <a:off x="3822900" y="3096825"/>
              <a:ext cx="236850" cy="49225"/>
            </a:xfrm>
            <a:custGeom>
              <a:avLst/>
              <a:gdLst/>
              <a:ahLst/>
              <a:cxnLst/>
              <a:rect l="l" t="t" r="r" b="b"/>
              <a:pathLst>
                <a:path w="9474" h="1969" extrusionOk="0">
                  <a:moveTo>
                    <a:pt x="4737" y="1"/>
                  </a:moveTo>
                  <a:cubicBezTo>
                    <a:pt x="1835" y="1"/>
                    <a:pt x="1" y="668"/>
                    <a:pt x="1" y="1001"/>
                  </a:cubicBezTo>
                  <a:cubicBezTo>
                    <a:pt x="1" y="1335"/>
                    <a:pt x="1835" y="1969"/>
                    <a:pt x="4737" y="1969"/>
                  </a:cubicBezTo>
                  <a:cubicBezTo>
                    <a:pt x="7606" y="1969"/>
                    <a:pt x="9474" y="1335"/>
                    <a:pt x="9474" y="1001"/>
                  </a:cubicBezTo>
                  <a:cubicBezTo>
                    <a:pt x="9474" y="668"/>
                    <a:pt x="7606" y="1"/>
                    <a:pt x="4737" y="1"/>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64"/>
            <p:cNvSpPr/>
            <p:nvPr/>
          </p:nvSpPr>
          <p:spPr>
            <a:xfrm>
              <a:off x="3802875" y="3025950"/>
              <a:ext cx="326100" cy="101750"/>
            </a:xfrm>
            <a:custGeom>
              <a:avLst/>
              <a:gdLst/>
              <a:ahLst/>
              <a:cxnLst/>
              <a:rect l="l" t="t" r="r" b="b"/>
              <a:pathLst>
                <a:path w="13044" h="4070" extrusionOk="0">
                  <a:moveTo>
                    <a:pt x="6506" y="0"/>
                  </a:moveTo>
                  <a:cubicBezTo>
                    <a:pt x="4437" y="0"/>
                    <a:pt x="2569" y="267"/>
                    <a:pt x="1402" y="734"/>
                  </a:cubicBezTo>
                  <a:lnTo>
                    <a:pt x="1" y="734"/>
                  </a:lnTo>
                  <a:lnTo>
                    <a:pt x="1" y="2202"/>
                  </a:lnTo>
                  <a:cubicBezTo>
                    <a:pt x="1" y="3236"/>
                    <a:pt x="2903" y="4070"/>
                    <a:pt x="6506" y="4070"/>
                  </a:cubicBezTo>
                  <a:cubicBezTo>
                    <a:pt x="10108" y="4070"/>
                    <a:pt x="13044" y="3236"/>
                    <a:pt x="13044" y="2202"/>
                  </a:cubicBezTo>
                  <a:lnTo>
                    <a:pt x="13044" y="734"/>
                  </a:lnTo>
                  <a:lnTo>
                    <a:pt x="11643" y="734"/>
                  </a:lnTo>
                  <a:cubicBezTo>
                    <a:pt x="10442" y="267"/>
                    <a:pt x="8607" y="0"/>
                    <a:pt x="6506" y="0"/>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4"/>
            <p:cNvSpPr/>
            <p:nvPr/>
          </p:nvSpPr>
          <p:spPr>
            <a:xfrm>
              <a:off x="3802875" y="2996750"/>
              <a:ext cx="326100" cy="94275"/>
            </a:xfrm>
            <a:custGeom>
              <a:avLst/>
              <a:gdLst/>
              <a:ahLst/>
              <a:cxnLst/>
              <a:rect l="l" t="t" r="r" b="b"/>
              <a:pathLst>
                <a:path w="13044" h="3771" extrusionOk="0">
                  <a:moveTo>
                    <a:pt x="6506" y="1"/>
                  </a:moveTo>
                  <a:cubicBezTo>
                    <a:pt x="2903" y="1"/>
                    <a:pt x="1" y="835"/>
                    <a:pt x="1" y="1902"/>
                  </a:cubicBezTo>
                  <a:cubicBezTo>
                    <a:pt x="1" y="2936"/>
                    <a:pt x="2903" y="3770"/>
                    <a:pt x="6506" y="3770"/>
                  </a:cubicBezTo>
                  <a:cubicBezTo>
                    <a:pt x="10108" y="3770"/>
                    <a:pt x="13044" y="2936"/>
                    <a:pt x="13044" y="1902"/>
                  </a:cubicBezTo>
                  <a:cubicBezTo>
                    <a:pt x="13044" y="835"/>
                    <a:pt x="10108" y="1"/>
                    <a:pt x="6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4"/>
            <p:cNvSpPr/>
            <p:nvPr/>
          </p:nvSpPr>
          <p:spPr>
            <a:xfrm>
              <a:off x="3847925" y="3019275"/>
              <a:ext cx="236025" cy="49225"/>
            </a:xfrm>
            <a:custGeom>
              <a:avLst/>
              <a:gdLst/>
              <a:ahLst/>
              <a:cxnLst/>
              <a:rect l="l" t="t" r="r" b="b"/>
              <a:pathLst>
                <a:path w="9441" h="1969" extrusionOk="0">
                  <a:moveTo>
                    <a:pt x="4704" y="0"/>
                  </a:moveTo>
                  <a:cubicBezTo>
                    <a:pt x="1835" y="0"/>
                    <a:pt x="0" y="634"/>
                    <a:pt x="0" y="1001"/>
                  </a:cubicBezTo>
                  <a:cubicBezTo>
                    <a:pt x="0" y="1335"/>
                    <a:pt x="1835" y="1968"/>
                    <a:pt x="4704" y="1968"/>
                  </a:cubicBezTo>
                  <a:cubicBezTo>
                    <a:pt x="7606" y="1968"/>
                    <a:pt x="9440" y="1335"/>
                    <a:pt x="9440" y="1001"/>
                  </a:cubicBezTo>
                  <a:cubicBezTo>
                    <a:pt x="9440" y="634"/>
                    <a:pt x="7606" y="0"/>
                    <a:pt x="4704" y="0"/>
                  </a:cubicBezTo>
                  <a:close/>
                </a:path>
              </a:pathLst>
            </a:custGeom>
            <a:solidFill>
              <a:srgbClr val="F6B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4"/>
            <p:cNvSpPr/>
            <p:nvPr/>
          </p:nvSpPr>
          <p:spPr>
            <a:xfrm>
              <a:off x="3757025" y="2983400"/>
              <a:ext cx="326075" cy="101775"/>
            </a:xfrm>
            <a:custGeom>
              <a:avLst/>
              <a:gdLst/>
              <a:ahLst/>
              <a:cxnLst/>
              <a:rect l="l" t="t" r="r" b="b"/>
              <a:pathLst>
                <a:path w="13043" h="4071" extrusionOk="0">
                  <a:moveTo>
                    <a:pt x="6505" y="1"/>
                  </a:moveTo>
                  <a:cubicBezTo>
                    <a:pt x="4437" y="1"/>
                    <a:pt x="2569" y="268"/>
                    <a:pt x="1401" y="701"/>
                  </a:cubicBezTo>
                  <a:lnTo>
                    <a:pt x="0" y="701"/>
                  </a:lnTo>
                  <a:lnTo>
                    <a:pt x="0" y="2169"/>
                  </a:lnTo>
                  <a:cubicBezTo>
                    <a:pt x="0" y="3237"/>
                    <a:pt x="2902" y="4071"/>
                    <a:pt x="6505" y="4071"/>
                  </a:cubicBezTo>
                  <a:cubicBezTo>
                    <a:pt x="10108" y="4071"/>
                    <a:pt x="13043" y="3237"/>
                    <a:pt x="13043" y="2169"/>
                  </a:cubicBezTo>
                  <a:lnTo>
                    <a:pt x="13043" y="701"/>
                  </a:lnTo>
                  <a:lnTo>
                    <a:pt x="11642" y="701"/>
                  </a:lnTo>
                  <a:cubicBezTo>
                    <a:pt x="10441" y="268"/>
                    <a:pt x="8606" y="1"/>
                    <a:pt x="6505" y="1"/>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64"/>
            <p:cNvSpPr/>
            <p:nvPr/>
          </p:nvSpPr>
          <p:spPr>
            <a:xfrm>
              <a:off x="3757025" y="2954225"/>
              <a:ext cx="326075" cy="94250"/>
            </a:xfrm>
            <a:custGeom>
              <a:avLst/>
              <a:gdLst/>
              <a:ahLst/>
              <a:cxnLst/>
              <a:rect l="l" t="t" r="r" b="b"/>
              <a:pathLst>
                <a:path w="13043" h="3770" extrusionOk="0">
                  <a:moveTo>
                    <a:pt x="6505" y="0"/>
                  </a:moveTo>
                  <a:cubicBezTo>
                    <a:pt x="2902" y="0"/>
                    <a:pt x="0" y="834"/>
                    <a:pt x="0" y="1868"/>
                  </a:cubicBezTo>
                  <a:cubicBezTo>
                    <a:pt x="0" y="2903"/>
                    <a:pt x="2902" y="3770"/>
                    <a:pt x="6505" y="3770"/>
                  </a:cubicBezTo>
                  <a:cubicBezTo>
                    <a:pt x="10108" y="3770"/>
                    <a:pt x="13043" y="2903"/>
                    <a:pt x="13043" y="1868"/>
                  </a:cubicBezTo>
                  <a:cubicBezTo>
                    <a:pt x="13043" y="834"/>
                    <a:pt x="10108" y="0"/>
                    <a:pt x="65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64"/>
            <p:cNvSpPr/>
            <p:nvPr/>
          </p:nvSpPr>
          <p:spPr>
            <a:xfrm>
              <a:off x="3802050" y="2976750"/>
              <a:ext cx="236025" cy="48375"/>
            </a:xfrm>
            <a:custGeom>
              <a:avLst/>
              <a:gdLst/>
              <a:ahLst/>
              <a:cxnLst/>
              <a:rect l="l" t="t" r="r" b="b"/>
              <a:pathLst>
                <a:path w="9441" h="1935" extrusionOk="0">
                  <a:moveTo>
                    <a:pt x="4704" y="0"/>
                  </a:moveTo>
                  <a:cubicBezTo>
                    <a:pt x="1835" y="0"/>
                    <a:pt x="1" y="634"/>
                    <a:pt x="1" y="967"/>
                  </a:cubicBezTo>
                  <a:cubicBezTo>
                    <a:pt x="1" y="1301"/>
                    <a:pt x="1835" y="1935"/>
                    <a:pt x="4704" y="1935"/>
                  </a:cubicBezTo>
                  <a:cubicBezTo>
                    <a:pt x="7606" y="1935"/>
                    <a:pt x="9441" y="1301"/>
                    <a:pt x="9441" y="967"/>
                  </a:cubicBezTo>
                  <a:cubicBezTo>
                    <a:pt x="9441" y="634"/>
                    <a:pt x="7606" y="0"/>
                    <a:pt x="4704"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64"/>
            <p:cNvSpPr/>
            <p:nvPr/>
          </p:nvSpPr>
          <p:spPr>
            <a:xfrm>
              <a:off x="3757025" y="2917525"/>
              <a:ext cx="326075" cy="101775"/>
            </a:xfrm>
            <a:custGeom>
              <a:avLst/>
              <a:gdLst/>
              <a:ahLst/>
              <a:cxnLst/>
              <a:rect l="l" t="t" r="r" b="b"/>
              <a:pathLst>
                <a:path w="13043" h="4071" extrusionOk="0">
                  <a:moveTo>
                    <a:pt x="6505" y="1"/>
                  </a:moveTo>
                  <a:cubicBezTo>
                    <a:pt x="4437" y="1"/>
                    <a:pt x="2569" y="268"/>
                    <a:pt x="1401" y="735"/>
                  </a:cubicBezTo>
                  <a:lnTo>
                    <a:pt x="0" y="735"/>
                  </a:lnTo>
                  <a:lnTo>
                    <a:pt x="0" y="2202"/>
                  </a:lnTo>
                  <a:cubicBezTo>
                    <a:pt x="0" y="3236"/>
                    <a:pt x="2902" y="4070"/>
                    <a:pt x="6505" y="4070"/>
                  </a:cubicBezTo>
                  <a:cubicBezTo>
                    <a:pt x="10108" y="4070"/>
                    <a:pt x="13043" y="3236"/>
                    <a:pt x="13043" y="2202"/>
                  </a:cubicBezTo>
                  <a:lnTo>
                    <a:pt x="13043" y="735"/>
                  </a:lnTo>
                  <a:lnTo>
                    <a:pt x="11642" y="735"/>
                  </a:lnTo>
                  <a:cubicBezTo>
                    <a:pt x="10441" y="268"/>
                    <a:pt x="8606" y="1"/>
                    <a:pt x="6505" y="1"/>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64"/>
            <p:cNvSpPr/>
            <p:nvPr/>
          </p:nvSpPr>
          <p:spPr>
            <a:xfrm>
              <a:off x="3757025" y="2888350"/>
              <a:ext cx="326075" cy="94250"/>
            </a:xfrm>
            <a:custGeom>
              <a:avLst/>
              <a:gdLst/>
              <a:ahLst/>
              <a:cxnLst/>
              <a:rect l="l" t="t" r="r" b="b"/>
              <a:pathLst>
                <a:path w="13043" h="3770" extrusionOk="0">
                  <a:moveTo>
                    <a:pt x="6505" y="0"/>
                  </a:moveTo>
                  <a:cubicBezTo>
                    <a:pt x="2902" y="0"/>
                    <a:pt x="0" y="834"/>
                    <a:pt x="0" y="1902"/>
                  </a:cubicBezTo>
                  <a:cubicBezTo>
                    <a:pt x="0" y="2936"/>
                    <a:pt x="2902" y="3770"/>
                    <a:pt x="6505" y="3770"/>
                  </a:cubicBezTo>
                  <a:cubicBezTo>
                    <a:pt x="10108" y="3770"/>
                    <a:pt x="13043" y="2936"/>
                    <a:pt x="13043" y="1902"/>
                  </a:cubicBezTo>
                  <a:cubicBezTo>
                    <a:pt x="13043" y="834"/>
                    <a:pt x="10108" y="0"/>
                    <a:pt x="65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64"/>
            <p:cNvSpPr/>
            <p:nvPr/>
          </p:nvSpPr>
          <p:spPr>
            <a:xfrm>
              <a:off x="3802050" y="2910850"/>
              <a:ext cx="236025" cy="49225"/>
            </a:xfrm>
            <a:custGeom>
              <a:avLst/>
              <a:gdLst/>
              <a:ahLst/>
              <a:cxnLst/>
              <a:rect l="l" t="t" r="r" b="b"/>
              <a:pathLst>
                <a:path w="9441" h="1969" extrusionOk="0">
                  <a:moveTo>
                    <a:pt x="4704" y="1"/>
                  </a:moveTo>
                  <a:cubicBezTo>
                    <a:pt x="1835" y="1"/>
                    <a:pt x="1" y="668"/>
                    <a:pt x="1" y="1002"/>
                  </a:cubicBezTo>
                  <a:cubicBezTo>
                    <a:pt x="1" y="1335"/>
                    <a:pt x="1835" y="1969"/>
                    <a:pt x="4704" y="1969"/>
                  </a:cubicBezTo>
                  <a:cubicBezTo>
                    <a:pt x="7606" y="1969"/>
                    <a:pt x="9441" y="1335"/>
                    <a:pt x="9441" y="1002"/>
                  </a:cubicBezTo>
                  <a:cubicBezTo>
                    <a:pt x="9441" y="668"/>
                    <a:pt x="7606" y="1"/>
                    <a:pt x="4704" y="1"/>
                  </a:cubicBezTo>
                  <a:close/>
                </a:path>
              </a:pathLst>
            </a:custGeom>
            <a:solidFill>
              <a:srgbClr val="F6B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64"/>
            <p:cNvSpPr/>
            <p:nvPr/>
          </p:nvSpPr>
          <p:spPr>
            <a:xfrm>
              <a:off x="3757025" y="2856650"/>
              <a:ext cx="326075" cy="101775"/>
            </a:xfrm>
            <a:custGeom>
              <a:avLst/>
              <a:gdLst/>
              <a:ahLst/>
              <a:cxnLst/>
              <a:rect l="l" t="t" r="r" b="b"/>
              <a:pathLst>
                <a:path w="13043" h="4071" extrusionOk="0">
                  <a:moveTo>
                    <a:pt x="6505" y="1"/>
                  </a:moveTo>
                  <a:cubicBezTo>
                    <a:pt x="4437" y="1"/>
                    <a:pt x="2569" y="268"/>
                    <a:pt x="1401" y="701"/>
                  </a:cubicBezTo>
                  <a:lnTo>
                    <a:pt x="0" y="701"/>
                  </a:lnTo>
                  <a:lnTo>
                    <a:pt x="0" y="2202"/>
                  </a:lnTo>
                  <a:cubicBezTo>
                    <a:pt x="0" y="3236"/>
                    <a:pt x="2902" y="4070"/>
                    <a:pt x="6505" y="4070"/>
                  </a:cubicBezTo>
                  <a:cubicBezTo>
                    <a:pt x="10108" y="4070"/>
                    <a:pt x="13043" y="3236"/>
                    <a:pt x="13043" y="2202"/>
                  </a:cubicBezTo>
                  <a:lnTo>
                    <a:pt x="13043" y="701"/>
                  </a:lnTo>
                  <a:lnTo>
                    <a:pt x="11642" y="701"/>
                  </a:lnTo>
                  <a:cubicBezTo>
                    <a:pt x="10441" y="268"/>
                    <a:pt x="8606" y="1"/>
                    <a:pt x="6505" y="1"/>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64"/>
            <p:cNvSpPr/>
            <p:nvPr/>
          </p:nvSpPr>
          <p:spPr>
            <a:xfrm>
              <a:off x="3757025" y="2827475"/>
              <a:ext cx="326075" cy="94250"/>
            </a:xfrm>
            <a:custGeom>
              <a:avLst/>
              <a:gdLst/>
              <a:ahLst/>
              <a:cxnLst/>
              <a:rect l="l" t="t" r="r" b="b"/>
              <a:pathLst>
                <a:path w="13043" h="3770" extrusionOk="0">
                  <a:moveTo>
                    <a:pt x="6505" y="0"/>
                  </a:moveTo>
                  <a:cubicBezTo>
                    <a:pt x="2902" y="0"/>
                    <a:pt x="0" y="834"/>
                    <a:pt x="0" y="1868"/>
                  </a:cubicBezTo>
                  <a:cubicBezTo>
                    <a:pt x="0" y="2936"/>
                    <a:pt x="2902" y="3770"/>
                    <a:pt x="6505" y="3770"/>
                  </a:cubicBezTo>
                  <a:cubicBezTo>
                    <a:pt x="10108" y="3770"/>
                    <a:pt x="13043" y="2936"/>
                    <a:pt x="13043" y="1868"/>
                  </a:cubicBezTo>
                  <a:cubicBezTo>
                    <a:pt x="13043" y="834"/>
                    <a:pt x="10108" y="0"/>
                    <a:pt x="65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64"/>
            <p:cNvSpPr/>
            <p:nvPr/>
          </p:nvSpPr>
          <p:spPr>
            <a:xfrm>
              <a:off x="3802050" y="2849975"/>
              <a:ext cx="236025" cy="49225"/>
            </a:xfrm>
            <a:custGeom>
              <a:avLst/>
              <a:gdLst/>
              <a:ahLst/>
              <a:cxnLst/>
              <a:rect l="l" t="t" r="r" b="b"/>
              <a:pathLst>
                <a:path w="9441" h="1969" extrusionOk="0">
                  <a:moveTo>
                    <a:pt x="4704" y="1"/>
                  </a:moveTo>
                  <a:cubicBezTo>
                    <a:pt x="1835" y="1"/>
                    <a:pt x="1" y="635"/>
                    <a:pt x="1" y="968"/>
                  </a:cubicBezTo>
                  <a:cubicBezTo>
                    <a:pt x="1" y="1302"/>
                    <a:pt x="1835" y="1969"/>
                    <a:pt x="4704" y="1969"/>
                  </a:cubicBezTo>
                  <a:cubicBezTo>
                    <a:pt x="7606" y="1969"/>
                    <a:pt x="9441" y="1302"/>
                    <a:pt x="9441" y="968"/>
                  </a:cubicBezTo>
                  <a:cubicBezTo>
                    <a:pt x="9441" y="635"/>
                    <a:pt x="7606" y="1"/>
                    <a:pt x="4704" y="1"/>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64"/>
            <p:cNvSpPr/>
            <p:nvPr/>
          </p:nvSpPr>
          <p:spPr>
            <a:xfrm>
              <a:off x="3717825" y="2790775"/>
              <a:ext cx="325250" cy="101750"/>
            </a:xfrm>
            <a:custGeom>
              <a:avLst/>
              <a:gdLst/>
              <a:ahLst/>
              <a:cxnLst/>
              <a:rect l="l" t="t" r="r" b="b"/>
              <a:pathLst>
                <a:path w="13010" h="4070" extrusionOk="0">
                  <a:moveTo>
                    <a:pt x="6505" y="0"/>
                  </a:moveTo>
                  <a:cubicBezTo>
                    <a:pt x="4437" y="0"/>
                    <a:pt x="2569" y="301"/>
                    <a:pt x="1368" y="734"/>
                  </a:cubicBezTo>
                  <a:lnTo>
                    <a:pt x="1" y="734"/>
                  </a:lnTo>
                  <a:lnTo>
                    <a:pt x="1" y="2202"/>
                  </a:lnTo>
                  <a:cubicBezTo>
                    <a:pt x="1" y="3236"/>
                    <a:pt x="2903" y="4070"/>
                    <a:pt x="6505" y="4070"/>
                  </a:cubicBezTo>
                  <a:cubicBezTo>
                    <a:pt x="10108" y="4070"/>
                    <a:pt x="13010" y="3236"/>
                    <a:pt x="13010" y="2202"/>
                  </a:cubicBezTo>
                  <a:lnTo>
                    <a:pt x="13010" y="734"/>
                  </a:lnTo>
                  <a:lnTo>
                    <a:pt x="11642" y="734"/>
                  </a:lnTo>
                  <a:cubicBezTo>
                    <a:pt x="10441" y="301"/>
                    <a:pt x="8607" y="0"/>
                    <a:pt x="6505" y="0"/>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64"/>
            <p:cNvSpPr/>
            <p:nvPr/>
          </p:nvSpPr>
          <p:spPr>
            <a:xfrm>
              <a:off x="3717825" y="2761575"/>
              <a:ext cx="325250" cy="94275"/>
            </a:xfrm>
            <a:custGeom>
              <a:avLst/>
              <a:gdLst/>
              <a:ahLst/>
              <a:cxnLst/>
              <a:rect l="l" t="t" r="r" b="b"/>
              <a:pathLst>
                <a:path w="13010" h="3771" extrusionOk="0">
                  <a:moveTo>
                    <a:pt x="6505" y="1"/>
                  </a:moveTo>
                  <a:cubicBezTo>
                    <a:pt x="2903" y="1"/>
                    <a:pt x="1" y="835"/>
                    <a:pt x="1" y="1902"/>
                  </a:cubicBezTo>
                  <a:cubicBezTo>
                    <a:pt x="1" y="2936"/>
                    <a:pt x="2903" y="3770"/>
                    <a:pt x="6505" y="3770"/>
                  </a:cubicBezTo>
                  <a:cubicBezTo>
                    <a:pt x="10108" y="3770"/>
                    <a:pt x="13010" y="2936"/>
                    <a:pt x="13010" y="1902"/>
                  </a:cubicBezTo>
                  <a:cubicBezTo>
                    <a:pt x="13010" y="835"/>
                    <a:pt x="10108" y="1"/>
                    <a:pt x="6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64"/>
            <p:cNvSpPr/>
            <p:nvPr/>
          </p:nvSpPr>
          <p:spPr>
            <a:xfrm>
              <a:off x="3762850" y="2784925"/>
              <a:ext cx="236025" cy="48400"/>
            </a:xfrm>
            <a:custGeom>
              <a:avLst/>
              <a:gdLst/>
              <a:ahLst/>
              <a:cxnLst/>
              <a:rect l="l" t="t" r="r" b="b"/>
              <a:pathLst>
                <a:path w="9441" h="1936" extrusionOk="0">
                  <a:moveTo>
                    <a:pt x="4704" y="1"/>
                  </a:moveTo>
                  <a:cubicBezTo>
                    <a:pt x="1835" y="1"/>
                    <a:pt x="1" y="635"/>
                    <a:pt x="1" y="968"/>
                  </a:cubicBezTo>
                  <a:cubicBezTo>
                    <a:pt x="1" y="1302"/>
                    <a:pt x="1835" y="1936"/>
                    <a:pt x="4704" y="1936"/>
                  </a:cubicBezTo>
                  <a:cubicBezTo>
                    <a:pt x="7606" y="1936"/>
                    <a:pt x="9441" y="1302"/>
                    <a:pt x="9441" y="968"/>
                  </a:cubicBezTo>
                  <a:cubicBezTo>
                    <a:pt x="9441" y="635"/>
                    <a:pt x="7606" y="1"/>
                    <a:pt x="4704" y="1"/>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64"/>
            <p:cNvSpPr/>
            <p:nvPr/>
          </p:nvSpPr>
          <p:spPr>
            <a:xfrm>
              <a:off x="4149800" y="3871550"/>
              <a:ext cx="326100" cy="102600"/>
            </a:xfrm>
            <a:custGeom>
              <a:avLst/>
              <a:gdLst/>
              <a:ahLst/>
              <a:cxnLst/>
              <a:rect l="l" t="t" r="r" b="b"/>
              <a:pathLst>
                <a:path w="13044" h="4104" extrusionOk="0">
                  <a:moveTo>
                    <a:pt x="6539" y="0"/>
                  </a:moveTo>
                  <a:cubicBezTo>
                    <a:pt x="4437" y="0"/>
                    <a:pt x="2602" y="301"/>
                    <a:pt x="1402" y="734"/>
                  </a:cubicBezTo>
                  <a:lnTo>
                    <a:pt x="1" y="734"/>
                  </a:lnTo>
                  <a:lnTo>
                    <a:pt x="1" y="2202"/>
                  </a:lnTo>
                  <a:cubicBezTo>
                    <a:pt x="1" y="3236"/>
                    <a:pt x="2936" y="4103"/>
                    <a:pt x="6539" y="4103"/>
                  </a:cubicBezTo>
                  <a:cubicBezTo>
                    <a:pt x="10141" y="4103"/>
                    <a:pt x="13043" y="3236"/>
                    <a:pt x="13043" y="2202"/>
                  </a:cubicBezTo>
                  <a:lnTo>
                    <a:pt x="13043" y="734"/>
                  </a:lnTo>
                  <a:lnTo>
                    <a:pt x="11642" y="734"/>
                  </a:lnTo>
                  <a:cubicBezTo>
                    <a:pt x="10475" y="301"/>
                    <a:pt x="8607" y="0"/>
                    <a:pt x="6539" y="0"/>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64"/>
            <p:cNvSpPr/>
            <p:nvPr/>
          </p:nvSpPr>
          <p:spPr>
            <a:xfrm>
              <a:off x="4149800" y="3842350"/>
              <a:ext cx="326100" cy="95100"/>
            </a:xfrm>
            <a:custGeom>
              <a:avLst/>
              <a:gdLst/>
              <a:ahLst/>
              <a:cxnLst/>
              <a:rect l="l" t="t" r="r" b="b"/>
              <a:pathLst>
                <a:path w="13044" h="3804" extrusionOk="0">
                  <a:moveTo>
                    <a:pt x="6539" y="1"/>
                  </a:moveTo>
                  <a:cubicBezTo>
                    <a:pt x="2936" y="1"/>
                    <a:pt x="1" y="868"/>
                    <a:pt x="1" y="1902"/>
                  </a:cubicBezTo>
                  <a:cubicBezTo>
                    <a:pt x="1" y="2936"/>
                    <a:pt x="2936" y="3804"/>
                    <a:pt x="6539" y="3804"/>
                  </a:cubicBezTo>
                  <a:cubicBezTo>
                    <a:pt x="10141" y="3804"/>
                    <a:pt x="13043" y="2936"/>
                    <a:pt x="13043" y="1902"/>
                  </a:cubicBezTo>
                  <a:cubicBezTo>
                    <a:pt x="13043" y="868"/>
                    <a:pt x="10141" y="1"/>
                    <a:pt x="6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64"/>
            <p:cNvSpPr/>
            <p:nvPr/>
          </p:nvSpPr>
          <p:spPr>
            <a:xfrm>
              <a:off x="4194825" y="3865700"/>
              <a:ext cx="236025" cy="48400"/>
            </a:xfrm>
            <a:custGeom>
              <a:avLst/>
              <a:gdLst/>
              <a:ahLst/>
              <a:cxnLst/>
              <a:rect l="l" t="t" r="r" b="b"/>
              <a:pathLst>
                <a:path w="9441" h="1936" extrusionOk="0">
                  <a:moveTo>
                    <a:pt x="4738" y="1"/>
                  </a:moveTo>
                  <a:cubicBezTo>
                    <a:pt x="1835" y="1"/>
                    <a:pt x="1" y="635"/>
                    <a:pt x="1" y="968"/>
                  </a:cubicBezTo>
                  <a:cubicBezTo>
                    <a:pt x="1" y="1302"/>
                    <a:pt x="1835" y="1936"/>
                    <a:pt x="4738" y="1936"/>
                  </a:cubicBezTo>
                  <a:cubicBezTo>
                    <a:pt x="7606" y="1936"/>
                    <a:pt x="9441" y="1302"/>
                    <a:pt x="9441" y="968"/>
                  </a:cubicBezTo>
                  <a:cubicBezTo>
                    <a:pt x="9441" y="635"/>
                    <a:pt x="7606" y="1"/>
                    <a:pt x="4738" y="1"/>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64"/>
            <p:cNvSpPr/>
            <p:nvPr/>
          </p:nvSpPr>
          <p:spPr>
            <a:xfrm>
              <a:off x="4149800" y="3798150"/>
              <a:ext cx="326100" cy="101775"/>
            </a:xfrm>
            <a:custGeom>
              <a:avLst/>
              <a:gdLst/>
              <a:ahLst/>
              <a:cxnLst/>
              <a:rect l="l" t="t" r="r" b="b"/>
              <a:pathLst>
                <a:path w="13044" h="4071" extrusionOk="0">
                  <a:moveTo>
                    <a:pt x="6539" y="1"/>
                  </a:moveTo>
                  <a:cubicBezTo>
                    <a:pt x="4437" y="1"/>
                    <a:pt x="2602" y="268"/>
                    <a:pt x="1402" y="701"/>
                  </a:cubicBezTo>
                  <a:lnTo>
                    <a:pt x="1" y="701"/>
                  </a:lnTo>
                  <a:lnTo>
                    <a:pt x="1" y="2203"/>
                  </a:lnTo>
                  <a:cubicBezTo>
                    <a:pt x="1" y="3237"/>
                    <a:pt x="2936" y="4071"/>
                    <a:pt x="6539" y="4071"/>
                  </a:cubicBezTo>
                  <a:cubicBezTo>
                    <a:pt x="10141" y="4071"/>
                    <a:pt x="13043" y="3237"/>
                    <a:pt x="13043" y="2203"/>
                  </a:cubicBezTo>
                  <a:lnTo>
                    <a:pt x="13043" y="701"/>
                  </a:lnTo>
                  <a:lnTo>
                    <a:pt x="11642" y="701"/>
                  </a:lnTo>
                  <a:cubicBezTo>
                    <a:pt x="10475" y="268"/>
                    <a:pt x="8607" y="1"/>
                    <a:pt x="6539" y="1"/>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64"/>
            <p:cNvSpPr/>
            <p:nvPr/>
          </p:nvSpPr>
          <p:spPr>
            <a:xfrm>
              <a:off x="4149800" y="3768975"/>
              <a:ext cx="326100" cy="94250"/>
            </a:xfrm>
            <a:custGeom>
              <a:avLst/>
              <a:gdLst/>
              <a:ahLst/>
              <a:cxnLst/>
              <a:rect l="l" t="t" r="r" b="b"/>
              <a:pathLst>
                <a:path w="13044" h="3770" extrusionOk="0">
                  <a:moveTo>
                    <a:pt x="6539" y="0"/>
                  </a:moveTo>
                  <a:cubicBezTo>
                    <a:pt x="2936" y="0"/>
                    <a:pt x="1" y="834"/>
                    <a:pt x="1" y="1868"/>
                  </a:cubicBezTo>
                  <a:cubicBezTo>
                    <a:pt x="1" y="2936"/>
                    <a:pt x="2936" y="3770"/>
                    <a:pt x="6539" y="3770"/>
                  </a:cubicBezTo>
                  <a:cubicBezTo>
                    <a:pt x="10141" y="3770"/>
                    <a:pt x="13043" y="2936"/>
                    <a:pt x="13043" y="1868"/>
                  </a:cubicBezTo>
                  <a:cubicBezTo>
                    <a:pt x="13043" y="834"/>
                    <a:pt x="10141" y="0"/>
                    <a:pt x="6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64"/>
            <p:cNvSpPr/>
            <p:nvPr/>
          </p:nvSpPr>
          <p:spPr>
            <a:xfrm>
              <a:off x="4194825" y="3791500"/>
              <a:ext cx="236025" cy="49225"/>
            </a:xfrm>
            <a:custGeom>
              <a:avLst/>
              <a:gdLst/>
              <a:ahLst/>
              <a:cxnLst/>
              <a:rect l="l" t="t" r="r" b="b"/>
              <a:pathLst>
                <a:path w="9441" h="1969" extrusionOk="0">
                  <a:moveTo>
                    <a:pt x="4738" y="0"/>
                  </a:moveTo>
                  <a:cubicBezTo>
                    <a:pt x="1835" y="0"/>
                    <a:pt x="1" y="634"/>
                    <a:pt x="1" y="967"/>
                  </a:cubicBezTo>
                  <a:cubicBezTo>
                    <a:pt x="1" y="1301"/>
                    <a:pt x="1835" y="1968"/>
                    <a:pt x="4738" y="1968"/>
                  </a:cubicBezTo>
                  <a:cubicBezTo>
                    <a:pt x="7606" y="1968"/>
                    <a:pt x="9441" y="1301"/>
                    <a:pt x="9441" y="967"/>
                  </a:cubicBezTo>
                  <a:cubicBezTo>
                    <a:pt x="9441" y="634"/>
                    <a:pt x="7606" y="0"/>
                    <a:pt x="4738"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64"/>
            <p:cNvSpPr/>
            <p:nvPr/>
          </p:nvSpPr>
          <p:spPr>
            <a:xfrm>
              <a:off x="4149800" y="3723950"/>
              <a:ext cx="326100" cy="102600"/>
            </a:xfrm>
            <a:custGeom>
              <a:avLst/>
              <a:gdLst/>
              <a:ahLst/>
              <a:cxnLst/>
              <a:rect l="l" t="t" r="r" b="b"/>
              <a:pathLst>
                <a:path w="13044" h="4104" extrusionOk="0">
                  <a:moveTo>
                    <a:pt x="6539" y="0"/>
                  </a:moveTo>
                  <a:cubicBezTo>
                    <a:pt x="4437" y="0"/>
                    <a:pt x="2602" y="300"/>
                    <a:pt x="1402" y="734"/>
                  </a:cubicBezTo>
                  <a:lnTo>
                    <a:pt x="1" y="734"/>
                  </a:lnTo>
                  <a:lnTo>
                    <a:pt x="1" y="2202"/>
                  </a:lnTo>
                  <a:cubicBezTo>
                    <a:pt x="1" y="3236"/>
                    <a:pt x="2936" y="4103"/>
                    <a:pt x="6539" y="4103"/>
                  </a:cubicBezTo>
                  <a:cubicBezTo>
                    <a:pt x="10141" y="4103"/>
                    <a:pt x="13043" y="3236"/>
                    <a:pt x="13043" y="2202"/>
                  </a:cubicBezTo>
                  <a:lnTo>
                    <a:pt x="13043" y="734"/>
                  </a:lnTo>
                  <a:lnTo>
                    <a:pt x="11642" y="734"/>
                  </a:lnTo>
                  <a:cubicBezTo>
                    <a:pt x="10475" y="300"/>
                    <a:pt x="8607" y="0"/>
                    <a:pt x="6539" y="0"/>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64"/>
            <p:cNvSpPr/>
            <p:nvPr/>
          </p:nvSpPr>
          <p:spPr>
            <a:xfrm>
              <a:off x="4149800" y="3694750"/>
              <a:ext cx="326100" cy="94250"/>
            </a:xfrm>
            <a:custGeom>
              <a:avLst/>
              <a:gdLst/>
              <a:ahLst/>
              <a:cxnLst/>
              <a:rect l="l" t="t" r="r" b="b"/>
              <a:pathLst>
                <a:path w="13044" h="3770" extrusionOk="0">
                  <a:moveTo>
                    <a:pt x="6539" y="1"/>
                  </a:moveTo>
                  <a:cubicBezTo>
                    <a:pt x="2936" y="1"/>
                    <a:pt x="1" y="868"/>
                    <a:pt x="1" y="1902"/>
                  </a:cubicBezTo>
                  <a:cubicBezTo>
                    <a:pt x="1" y="2936"/>
                    <a:pt x="2936" y="3770"/>
                    <a:pt x="6539" y="3770"/>
                  </a:cubicBezTo>
                  <a:cubicBezTo>
                    <a:pt x="10141" y="3770"/>
                    <a:pt x="13043" y="2936"/>
                    <a:pt x="13043" y="1902"/>
                  </a:cubicBezTo>
                  <a:cubicBezTo>
                    <a:pt x="13043" y="868"/>
                    <a:pt x="10141" y="1"/>
                    <a:pt x="6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64"/>
            <p:cNvSpPr/>
            <p:nvPr/>
          </p:nvSpPr>
          <p:spPr>
            <a:xfrm>
              <a:off x="4194825" y="3718100"/>
              <a:ext cx="236025" cy="48400"/>
            </a:xfrm>
            <a:custGeom>
              <a:avLst/>
              <a:gdLst/>
              <a:ahLst/>
              <a:cxnLst/>
              <a:rect l="l" t="t" r="r" b="b"/>
              <a:pathLst>
                <a:path w="9441" h="1936" extrusionOk="0">
                  <a:moveTo>
                    <a:pt x="4738" y="1"/>
                  </a:moveTo>
                  <a:cubicBezTo>
                    <a:pt x="1835" y="1"/>
                    <a:pt x="1" y="634"/>
                    <a:pt x="1" y="968"/>
                  </a:cubicBezTo>
                  <a:cubicBezTo>
                    <a:pt x="1" y="1302"/>
                    <a:pt x="1835" y="1935"/>
                    <a:pt x="4738" y="1935"/>
                  </a:cubicBezTo>
                  <a:cubicBezTo>
                    <a:pt x="7606" y="1935"/>
                    <a:pt x="9441" y="1302"/>
                    <a:pt x="9441" y="968"/>
                  </a:cubicBezTo>
                  <a:cubicBezTo>
                    <a:pt x="9441" y="634"/>
                    <a:pt x="7606" y="1"/>
                    <a:pt x="4738" y="1"/>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64"/>
            <p:cNvSpPr/>
            <p:nvPr/>
          </p:nvSpPr>
          <p:spPr>
            <a:xfrm>
              <a:off x="4149800" y="3650550"/>
              <a:ext cx="326100" cy="101775"/>
            </a:xfrm>
            <a:custGeom>
              <a:avLst/>
              <a:gdLst/>
              <a:ahLst/>
              <a:cxnLst/>
              <a:rect l="l" t="t" r="r" b="b"/>
              <a:pathLst>
                <a:path w="13044" h="4071" extrusionOk="0">
                  <a:moveTo>
                    <a:pt x="6539" y="1"/>
                  </a:moveTo>
                  <a:cubicBezTo>
                    <a:pt x="4437" y="1"/>
                    <a:pt x="2602" y="268"/>
                    <a:pt x="1402" y="701"/>
                  </a:cubicBezTo>
                  <a:lnTo>
                    <a:pt x="1" y="701"/>
                  </a:lnTo>
                  <a:lnTo>
                    <a:pt x="1" y="2169"/>
                  </a:lnTo>
                  <a:cubicBezTo>
                    <a:pt x="1" y="3236"/>
                    <a:pt x="2936" y="4070"/>
                    <a:pt x="6539" y="4070"/>
                  </a:cubicBezTo>
                  <a:cubicBezTo>
                    <a:pt x="10141" y="4070"/>
                    <a:pt x="13043" y="3236"/>
                    <a:pt x="13043" y="2169"/>
                  </a:cubicBezTo>
                  <a:lnTo>
                    <a:pt x="13043" y="701"/>
                  </a:lnTo>
                  <a:lnTo>
                    <a:pt x="11642" y="701"/>
                  </a:lnTo>
                  <a:cubicBezTo>
                    <a:pt x="10475" y="268"/>
                    <a:pt x="8607" y="1"/>
                    <a:pt x="6539" y="1"/>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4"/>
            <p:cNvSpPr/>
            <p:nvPr/>
          </p:nvSpPr>
          <p:spPr>
            <a:xfrm>
              <a:off x="4149800" y="3621375"/>
              <a:ext cx="326100" cy="94250"/>
            </a:xfrm>
            <a:custGeom>
              <a:avLst/>
              <a:gdLst/>
              <a:ahLst/>
              <a:cxnLst/>
              <a:rect l="l" t="t" r="r" b="b"/>
              <a:pathLst>
                <a:path w="13044" h="3770" extrusionOk="0">
                  <a:moveTo>
                    <a:pt x="6539" y="0"/>
                  </a:moveTo>
                  <a:cubicBezTo>
                    <a:pt x="2936" y="0"/>
                    <a:pt x="1" y="834"/>
                    <a:pt x="1" y="1868"/>
                  </a:cubicBezTo>
                  <a:cubicBezTo>
                    <a:pt x="1" y="2902"/>
                    <a:pt x="2936" y="3770"/>
                    <a:pt x="6539" y="3770"/>
                  </a:cubicBezTo>
                  <a:cubicBezTo>
                    <a:pt x="10141" y="3770"/>
                    <a:pt x="13043" y="2902"/>
                    <a:pt x="13043" y="1868"/>
                  </a:cubicBezTo>
                  <a:cubicBezTo>
                    <a:pt x="13043" y="834"/>
                    <a:pt x="10141" y="0"/>
                    <a:pt x="6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64"/>
            <p:cNvSpPr/>
            <p:nvPr/>
          </p:nvSpPr>
          <p:spPr>
            <a:xfrm>
              <a:off x="4194825" y="3643875"/>
              <a:ext cx="236025" cy="48400"/>
            </a:xfrm>
            <a:custGeom>
              <a:avLst/>
              <a:gdLst/>
              <a:ahLst/>
              <a:cxnLst/>
              <a:rect l="l" t="t" r="r" b="b"/>
              <a:pathLst>
                <a:path w="9441" h="1936" extrusionOk="0">
                  <a:moveTo>
                    <a:pt x="4738" y="1"/>
                  </a:moveTo>
                  <a:cubicBezTo>
                    <a:pt x="1835" y="1"/>
                    <a:pt x="1" y="635"/>
                    <a:pt x="1" y="968"/>
                  </a:cubicBezTo>
                  <a:cubicBezTo>
                    <a:pt x="1" y="1302"/>
                    <a:pt x="1835" y="1936"/>
                    <a:pt x="4738" y="1936"/>
                  </a:cubicBezTo>
                  <a:cubicBezTo>
                    <a:pt x="7606" y="1936"/>
                    <a:pt x="9441" y="1302"/>
                    <a:pt x="9441" y="968"/>
                  </a:cubicBezTo>
                  <a:cubicBezTo>
                    <a:pt x="9441" y="635"/>
                    <a:pt x="7606" y="1"/>
                    <a:pt x="4738" y="1"/>
                  </a:cubicBezTo>
                  <a:close/>
                </a:path>
              </a:pathLst>
            </a:custGeom>
            <a:solidFill>
              <a:srgbClr val="F6B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64"/>
            <p:cNvSpPr/>
            <p:nvPr/>
          </p:nvSpPr>
          <p:spPr>
            <a:xfrm>
              <a:off x="4149800" y="3576325"/>
              <a:ext cx="326100" cy="101775"/>
            </a:xfrm>
            <a:custGeom>
              <a:avLst/>
              <a:gdLst/>
              <a:ahLst/>
              <a:cxnLst/>
              <a:rect l="l" t="t" r="r" b="b"/>
              <a:pathLst>
                <a:path w="13044" h="4071" extrusionOk="0">
                  <a:moveTo>
                    <a:pt x="6539" y="1"/>
                  </a:moveTo>
                  <a:cubicBezTo>
                    <a:pt x="4437" y="1"/>
                    <a:pt x="2602" y="268"/>
                    <a:pt x="1402" y="735"/>
                  </a:cubicBezTo>
                  <a:lnTo>
                    <a:pt x="1" y="735"/>
                  </a:lnTo>
                  <a:lnTo>
                    <a:pt x="1" y="2202"/>
                  </a:lnTo>
                  <a:cubicBezTo>
                    <a:pt x="1" y="3237"/>
                    <a:pt x="2936" y="4071"/>
                    <a:pt x="6539" y="4071"/>
                  </a:cubicBezTo>
                  <a:cubicBezTo>
                    <a:pt x="10141" y="4071"/>
                    <a:pt x="13043" y="3237"/>
                    <a:pt x="13043" y="2202"/>
                  </a:cubicBezTo>
                  <a:lnTo>
                    <a:pt x="13043" y="735"/>
                  </a:lnTo>
                  <a:lnTo>
                    <a:pt x="11642" y="735"/>
                  </a:lnTo>
                  <a:cubicBezTo>
                    <a:pt x="10475" y="268"/>
                    <a:pt x="8607" y="1"/>
                    <a:pt x="6539" y="1"/>
                  </a:cubicBezTo>
                  <a:close/>
                </a:path>
              </a:pathLst>
            </a:custGeom>
            <a:solidFill>
              <a:srgbClr val="FE8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64"/>
            <p:cNvSpPr/>
            <p:nvPr/>
          </p:nvSpPr>
          <p:spPr>
            <a:xfrm>
              <a:off x="4149800" y="3547150"/>
              <a:ext cx="326100" cy="94250"/>
            </a:xfrm>
            <a:custGeom>
              <a:avLst/>
              <a:gdLst/>
              <a:ahLst/>
              <a:cxnLst/>
              <a:rect l="l" t="t" r="r" b="b"/>
              <a:pathLst>
                <a:path w="13044" h="3770" extrusionOk="0">
                  <a:moveTo>
                    <a:pt x="6539" y="0"/>
                  </a:moveTo>
                  <a:cubicBezTo>
                    <a:pt x="2936" y="0"/>
                    <a:pt x="1" y="834"/>
                    <a:pt x="1" y="1902"/>
                  </a:cubicBezTo>
                  <a:cubicBezTo>
                    <a:pt x="1" y="2936"/>
                    <a:pt x="2936" y="3770"/>
                    <a:pt x="6539" y="3770"/>
                  </a:cubicBezTo>
                  <a:cubicBezTo>
                    <a:pt x="10141" y="3770"/>
                    <a:pt x="13043" y="2936"/>
                    <a:pt x="13043" y="1902"/>
                  </a:cubicBezTo>
                  <a:cubicBezTo>
                    <a:pt x="13043" y="834"/>
                    <a:pt x="10141" y="0"/>
                    <a:pt x="6539" y="0"/>
                  </a:cubicBezTo>
                  <a:close/>
                </a:path>
              </a:pathLst>
            </a:custGeom>
            <a:solidFill>
              <a:srgbClr val="F6D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64"/>
            <p:cNvSpPr/>
            <p:nvPr/>
          </p:nvSpPr>
          <p:spPr>
            <a:xfrm>
              <a:off x="4194825" y="3569675"/>
              <a:ext cx="236025" cy="49225"/>
            </a:xfrm>
            <a:custGeom>
              <a:avLst/>
              <a:gdLst/>
              <a:ahLst/>
              <a:cxnLst/>
              <a:rect l="l" t="t" r="r" b="b"/>
              <a:pathLst>
                <a:path w="9441" h="1969" extrusionOk="0">
                  <a:moveTo>
                    <a:pt x="4738" y="0"/>
                  </a:moveTo>
                  <a:cubicBezTo>
                    <a:pt x="1835" y="0"/>
                    <a:pt x="1" y="667"/>
                    <a:pt x="1" y="1001"/>
                  </a:cubicBezTo>
                  <a:cubicBezTo>
                    <a:pt x="1" y="1334"/>
                    <a:pt x="1835" y="1968"/>
                    <a:pt x="4738" y="1968"/>
                  </a:cubicBezTo>
                  <a:cubicBezTo>
                    <a:pt x="7606" y="1968"/>
                    <a:pt x="9441" y="1334"/>
                    <a:pt x="9441" y="1001"/>
                  </a:cubicBezTo>
                  <a:cubicBezTo>
                    <a:pt x="9441" y="667"/>
                    <a:pt x="7606" y="0"/>
                    <a:pt x="4738" y="0"/>
                  </a:cubicBezTo>
                  <a:close/>
                </a:path>
              </a:pathLst>
            </a:custGeom>
            <a:solidFill>
              <a:srgbClr val="F6B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64"/>
            <p:cNvSpPr/>
            <p:nvPr/>
          </p:nvSpPr>
          <p:spPr>
            <a:xfrm>
              <a:off x="4149800" y="3502125"/>
              <a:ext cx="326100" cy="102600"/>
            </a:xfrm>
            <a:custGeom>
              <a:avLst/>
              <a:gdLst/>
              <a:ahLst/>
              <a:cxnLst/>
              <a:rect l="l" t="t" r="r" b="b"/>
              <a:pathLst>
                <a:path w="13044" h="4104" extrusionOk="0">
                  <a:moveTo>
                    <a:pt x="6539" y="0"/>
                  </a:moveTo>
                  <a:cubicBezTo>
                    <a:pt x="4437" y="0"/>
                    <a:pt x="2602" y="300"/>
                    <a:pt x="1402" y="734"/>
                  </a:cubicBezTo>
                  <a:lnTo>
                    <a:pt x="1" y="734"/>
                  </a:lnTo>
                  <a:lnTo>
                    <a:pt x="1" y="2202"/>
                  </a:lnTo>
                  <a:cubicBezTo>
                    <a:pt x="1" y="3236"/>
                    <a:pt x="2936" y="4103"/>
                    <a:pt x="6539" y="4103"/>
                  </a:cubicBezTo>
                  <a:cubicBezTo>
                    <a:pt x="10141" y="4103"/>
                    <a:pt x="13043" y="3236"/>
                    <a:pt x="13043" y="2202"/>
                  </a:cubicBezTo>
                  <a:lnTo>
                    <a:pt x="13043" y="734"/>
                  </a:lnTo>
                  <a:lnTo>
                    <a:pt x="11642" y="734"/>
                  </a:lnTo>
                  <a:cubicBezTo>
                    <a:pt x="10475" y="300"/>
                    <a:pt x="8607" y="0"/>
                    <a:pt x="6539" y="0"/>
                  </a:cubicBezTo>
                  <a:close/>
                </a:path>
              </a:pathLst>
            </a:custGeom>
            <a:solidFill>
              <a:srgbClr val="FE8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64"/>
            <p:cNvSpPr/>
            <p:nvPr/>
          </p:nvSpPr>
          <p:spPr>
            <a:xfrm>
              <a:off x="4149800" y="3472925"/>
              <a:ext cx="326100" cy="95100"/>
            </a:xfrm>
            <a:custGeom>
              <a:avLst/>
              <a:gdLst/>
              <a:ahLst/>
              <a:cxnLst/>
              <a:rect l="l" t="t" r="r" b="b"/>
              <a:pathLst>
                <a:path w="13044" h="3804" extrusionOk="0">
                  <a:moveTo>
                    <a:pt x="6539" y="1"/>
                  </a:moveTo>
                  <a:cubicBezTo>
                    <a:pt x="2936" y="1"/>
                    <a:pt x="1" y="868"/>
                    <a:pt x="1" y="1902"/>
                  </a:cubicBezTo>
                  <a:cubicBezTo>
                    <a:pt x="1" y="2936"/>
                    <a:pt x="2936" y="3803"/>
                    <a:pt x="6539" y="3803"/>
                  </a:cubicBezTo>
                  <a:cubicBezTo>
                    <a:pt x="10141" y="3803"/>
                    <a:pt x="13043" y="2936"/>
                    <a:pt x="13043" y="1902"/>
                  </a:cubicBezTo>
                  <a:cubicBezTo>
                    <a:pt x="13043" y="868"/>
                    <a:pt x="10141" y="1"/>
                    <a:pt x="6539" y="1"/>
                  </a:cubicBezTo>
                  <a:close/>
                </a:path>
              </a:pathLst>
            </a:custGeom>
            <a:solidFill>
              <a:srgbClr val="F6D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64"/>
            <p:cNvSpPr/>
            <p:nvPr/>
          </p:nvSpPr>
          <p:spPr>
            <a:xfrm>
              <a:off x="4194825" y="3496275"/>
              <a:ext cx="236025" cy="48400"/>
            </a:xfrm>
            <a:custGeom>
              <a:avLst/>
              <a:gdLst/>
              <a:ahLst/>
              <a:cxnLst/>
              <a:rect l="l" t="t" r="r" b="b"/>
              <a:pathLst>
                <a:path w="9441" h="1936" extrusionOk="0">
                  <a:moveTo>
                    <a:pt x="4738" y="1"/>
                  </a:moveTo>
                  <a:cubicBezTo>
                    <a:pt x="1835" y="1"/>
                    <a:pt x="1" y="634"/>
                    <a:pt x="1" y="968"/>
                  </a:cubicBezTo>
                  <a:cubicBezTo>
                    <a:pt x="1" y="1302"/>
                    <a:pt x="1835" y="1935"/>
                    <a:pt x="4738" y="1935"/>
                  </a:cubicBezTo>
                  <a:cubicBezTo>
                    <a:pt x="7606" y="1935"/>
                    <a:pt x="9441" y="1302"/>
                    <a:pt x="9441" y="968"/>
                  </a:cubicBezTo>
                  <a:cubicBezTo>
                    <a:pt x="9441" y="634"/>
                    <a:pt x="7606" y="1"/>
                    <a:pt x="4738" y="1"/>
                  </a:cubicBezTo>
                  <a:close/>
                </a:path>
              </a:pathLst>
            </a:custGeom>
            <a:solidFill>
              <a:srgbClr val="F6B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64"/>
            <p:cNvSpPr/>
            <p:nvPr/>
          </p:nvSpPr>
          <p:spPr>
            <a:xfrm>
              <a:off x="4149800" y="3428725"/>
              <a:ext cx="326100" cy="101775"/>
            </a:xfrm>
            <a:custGeom>
              <a:avLst/>
              <a:gdLst/>
              <a:ahLst/>
              <a:cxnLst/>
              <a:rect l="l" t="t" r="r" b="b"/>
              <a:pathLst>
                <a:path w="13044" h="4071" extrusionOk="0">
                  <a:moveTo>
                    <a:pt x="6539" y="1"/>
                  </a:moveTo>
                  <a:cubicBezTo>
                    <a:pt x="4437" y="1"/>
                    <a:pt x="2602" y="268"/>
                    <a:pt x="1402" y="701"/>
                  </a:cubicBezTo>
                  <a:lnTo>
                    <a:pt x="1" y="701"/>
                  </a:lnTo>
                  <a:lnTo>
                    <a:pt x="1" y="2202"/>
                  </a:lnTo>
                  <a:cubicBezTo>
                    <a:pt x="1" y="3236"/>
                    <a:pt x="2936" y="4070"/>
                    <a:pt x="6539" y="4070"/>
                  </a:cubicBezTo>
                  <a:cubicBezTo>
                    <a:pt x="10141" y="4070"/>
                    <a:pt x="13043" y="3236"/>
                    <a:pt x="13043" y="2202"/>
                  </a:cubicBezTo>
                  <a:lnTo>
                    <a:pt x="13043" y="701"/>
                  </a:lnTo>
                  <a:lnTo>
                    <a:pt x="11642" y="701"/>
                  </a:lnTo>
                  <a:cubicBezTo>
                    <a:pt x="10475" y="268"/>
                    <a:pt x="8607" y="1"/>
                    <a:pt x="6539" y="1"/>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64"/>
            <p:cNvSpPr/>
            <p:nvPr/>
          </p:nvSpPr>
          <p:spPr>
            <a:xfrm>
              <a:off x="4149800" y="3399550"/>
              <a:ext cx="326100" cy="94250"/>
            </a:xfrm>
            <a:custGeom>
              <a:avLst/>
              <a:gdLst/>
              <a:ahLst/>
              <a:cxnLst/>
              <a:rect l="l" t="t" r="r" b="b"/>
              <a:pathLst>
                <a:path w="13044" h="3770" extrusionOk="0">
                  <a:moveTo>
                    <a:pt x="6539" y="0"/>
                  </a:moveTo>
                  <a:cubicBezTo>
                    <a:pt x="2936" y="0"/>
                    <a:pt x="1" y="834"/>
                    <a:pt x="1" y="1868"/>
                  </a:cubicBezTo>
                  <a:cubicBezTo>
                    <a:pt x="1" y="2936"/>
                    <a:pt x="2936" y="3770"/>
                    <a:pt x="6539" y="3770"/>
                  </a:cubicBezTo>
                  <a:cubicBezTo>
                    <a:pt x="10141" y="3770"/>
                    <a:pt x="13043" y="2936"/>
                    <a:pt x="13043" y="1868"/>
                  </a:cubicBezTo>
                  <a:cubicBezTo>
                    <a:pt x="13043" y="834"/>
                    <a:pt x="10141" y="0"/>
                    <a:pt x="6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64"/>
            <p:cNvSpPr/>
            <p:nvPr/>
          </p:nvSpPr>
          <p:spPr>
            <a:xfrm>
              <a:off x="4194825" y="3422050"/>
              <a:ext cx="236025" cy="49225"/>
            </a:xfrm>
            <a:custGeom>
              <a:avLst/>
              <a:gdLst/>
              <a:ahLst/>
              <a:cxnLst/>
              <a:rect l="l" t="t" r="r" b="b"/>
              <a:pathLst>
                <a:path w="9441" h="1969" extrusionOk="0">
                  <a:moveTo>
                    <a:pt x="4738" y="1"/>
                  </a:moveTo>
                  <a:cubicBezTo>
                    <a:pt x="1835" y="1"/>
                    <a:pt x="1" y="635"/>
                    <a:pt x="1" y="968"/>
                  </a:cubicBezTo>
                  <a:cubicBezTo>
                    <a:pt x="1" y="1302"/>
                    <a:pt x="1835" y="1969"/>
                    <a:pt x="4738" y="1969"/>
                  </a:cubicBezTo>
                  <a:cubicBezTo>
                    <a:pt x="7606" y="1969"/>
                    <a:pt x="9441" y="1302"/>
                    <a:pt x="9441" y="968"/>
                  </a:cubicBezTo>
                  <a:cubicBezTo>
                    <a:pt x="9441" y="635"/>
                    <a:pt x="7606" y="1"/>
                    <a:pt x="4738" y="1"/>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64"/>
            <p:cNvSpPr/>
            <p:nvPr/>
          </p:nvSpPr>
          <p:spPr>
            <a:xfrm>
              <a:off x="4149800" y="3354500"/>
              <a:ext cx="326100" cy="102600"/>
            </a:xfrm>
            <a:custGeom>
              <a:avLst/>
              <a:gdLst/>
              <a:ahLst/>
              <a:cxnLst/>
              <a:rect l="l" t="t" r="r" b="b"/>
              <a:pathLst>
                <a:path w="13044" h="4104" extrusionOk="0">
                  <a:moveTo>
                    <a:pt x="6539" y="1"/>
                  </a:moveTo>
                  <a:cubicBezTo>
                    <a:pt x="4437" y="1"/>
                    <a:pt x="2602" y="301"/>
                    <a:pt x="1402" y="735"/>
                  </a:cubicBezTo>
                  <a:lnTo>
                    <a:pt x="1" y="735"/>
                  </a:lnTo>
                  <a:lnTo>
                    <a:pt x="1" y="2202"/>
                  </a:lnTo>
                  <a:cubicBezTo>
                    <a:pt x="1" y="3237"/>
                    <a:pt x="2936" y="4104"/>
                    <a:pt x="6539" y="4104"/>
                  </a:cubicBezTo>
                  <a:cubicBezTo>
                    <a:pt x="10141" y="4104"/>
                    <a:pt x="13043" y="3237"/>
                    <a:pt x="13043" y="2202"/>
                  </a:cubicBezTo>
                  <a:lnTo>
                    <a:pt x="13043" y="735"/>
                  </a:lnTo>
                  <a:lnTo>
                    <a:pt x="11642" y="735"/>
                  </a:lnTo>
                  <a:cubicBezTo>
                    <a:pt x="10475" y="301"/>
                    <a:pt x="8607" y="1"/>
                    <a:pt x="6539" y="1"/>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64"/>
            <p:cNvSpPr/>
            <p:nvPr/>
          </p:nvSpPr>
          <p:spPr>
            <a:xfrm>
              <a:off x="4149800" y="3325325"/>
              <a:ext cx="326100" cy="94250"/>
            </a:xfrm>
            <a:custGeom>
              <a:avLst/>
              <a:gdLst/>
              <a:ahLst/>
              <a:cxnLst/>
              <a:rect l="l" t="t" r="r" b="b"/>
              <a:pathLst>
                <a:path w="13044" h="3770" extrusionOk="0">
                  <a:moveTo>
                    <a:pt x="6539" y="0"/>
                  </a:moveTo>
                  <a:cubicBezTo>
                    <a:pt x="2936" y="0"/>
                    <a:pt x="1" y="868"/>
                    <a:pt x="1" y="1902"/>
                  </a:cubicBezTo>
                  <a:cubicBezTo>
                    <a:pt x="1" y="2936"/>
                    <a:pt x="2936" y="3770"/>
                    <a:pt x="6539" y="3770"/>
                  </a:cubicBezTo>
                  <a:cubicBezTo>
                    <a:pt x="10141" y="3770"/>
                    <a:pt x="13043" y="2936"/>
                    <a:pt x="13043" y="1902"/>
                  </a:cubicBezTo>
                  <a:cubicBezTo>
                    <a:pt x="13043" y="868"/>
                    <a:pt x="10141" y="0"/>
                    <a:pt x="6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64"/>
            <p:cNvSpPr/>
            <p:nvPr/>
          </p:nvSpPr>
          <p:spPr>
            <a:xfrm>
              <a:off x="4194825" y="3348675"/>
              <a:ext cx="236025" cy="48400"/>
            </a:xfrm>
            <a:custGeom>
              <a:avLst/>
              <a:gdLst/>
              <a:ahLst/>
              <a:cxnLst/>
              <a:rect l="l" t="t" r="r" b="b"/>
              <a:pathLst>
                <a:path w="9441" h="1936" extrusionOk="0">
                  <a:moveTo>
                    <a:pt x="4738" y="0"/>
                  </a:moveTo>
                  <a:cubicBezTo>
                    <a:pt x="1835" y="0"/>
                    <a:pt x="1" y="634"/>
                    <a:pt x="1" y="968"/>
                  </a:cubicBezTo>
                  <a:cubicBezTo>
                    <a:pt x="1" y="1301"/>
                    <a:pt x="1835" y="1935"/>
                    <a:pt x="4738" y="1935"/>
                  </a:cubicBezTo>
                  <a:cubicBezTo>
                    <a:pt x="7606" y="1935"/>
                    <a:pt x="9441" y="1301"/>
                    <a:pt x="9441" y="968"/>
                  </a:cubicBezTo>
                  <a:cubicBezTo>
                    <a:pt x="9441" y="634"/>
                    <a:pt x="7606" y="0"/>
                    <a:pt x="4738"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64"/>
            <p:cNvSpPr/>
            <p:nvPr/>
          </p:nvSpPr>
          <p:spPr>
            <a:xfrm>
              <a:off x="3375075" y="3359100"/>
              <a:ext cx="1216725" cy="754375"/>
            </a:xfrm>
            <a:custGeom>
              <a:avLst/>
              <a:gdLst/>
              <a:ahLst/>
              <a:cxnLst/>
              <a:rect l="l" t="t" r="r" b="b"/>
              <a:pathLst>
                <a:path w="48669" h="30175" extrusionOk="0">
                  <a:moveTo>
                    <a:pt x="33742" y="0"/>
                  </a:moveTo>
                  <a:cubicBezTo>
                    <a:pt x="33660" y="0"/>
                    <a:pt x="33576" y="6"/>
                    <a:pt x="33491" y="17"/>
                  </a:cubicBezTo>
                  <a:cubicBezTo>
                    <a:pt x="29188" y="751"/>
                    <a:pt x="14311" y="5221"/>
                    <a:pt x="968" y="15762"/>
                  </a:cubicBezTo>
                  <a:cubicBezTo>
                    <a:pt x="67" y="16496"/>
                    <a:pt x="1" y="17897"/>
                    <a:pt x="935" y="18630"/>
                  </a:cubicBezTo>
                  <a:lnTo>
                    <a:pt x="15545" y="29805"/>
                  </a:lnTo>
                  <a:cubicBezTo>
                    <a:pt x="15853" y="30054"/>
                    <a:pt x="16219" y="30175"/>
                    <a:pt x="16583" y="30175"/>
                  </a:cubicBezTo>
                  <a:cubicBezTo>
                    <a:pt x="17048" y="30175"/>
                    <a:pt x="17510" y="29979"/>
                    <a:pt x="17847" y="29605"/>
                  </a:cubicBezTo>
                  <a:cubicBezTo>
                    <a:pt x="20949" y="26102"/>
                    <a:pt x="30889" y="16062"/>
                    <a:pt x="46934" y="11759"/>
                  </a:cubicBezTo>
                  <a:cubicBezTo>
                    <a:pt x="48302" y="11359"/>
                    <a:pt x="48669" y="9557"/>
                    <a:pt x="47568" y="8657"/>
                  </a:cubicBezTo>
                  <a:lnTo>
                    <a:pt x="34859" y="384"/>
                  </a:lnTo>
                  <a:cubicBezTo>
                    <a:pt x="34526" y="135"/>
                    <a:pt x="34148" y="0"/>
                    <a:pt x="33742" y="0"/>
                  </a:cubicBezTo>
                  <a:close/>
                </a:path>
              </a:pathLst>
            </a:custGeom>
            <a:solidFill>
              <a:srgbClr val="4B8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64"/>
            <p:cNvSpPr/>
            <p:nvPr/>
          </p:nvSpPr>
          <p:spPr>
            <a:xfrm>
              <a:off x="3433450" y="3408725"/>
              <a:ext cx="1090800" cy="653825"/>
            </a:xfrm>
            <a:custGeom>
              <a:avLst/>
              <a:gdLst/>
              <a:ahLst/>
              <a:cxnLst/>
              <a:rect l="l" t="t" r="r" b="b"/>
              <a:pathLst>
                <a:path w="43632" h="26153" extrusionOk="0">
                  <a:moveTo>
                    <a:pt x="31390" y="0"/>
                  </a:moveTo>
                  <a:cubicBezTo>
                    <a:pt x="27287" y="701"/>
                    <a:pt x="13077" y="4937"/>
                    <a:pt x="1" y="15211"/>
                  </a:cubicBezTo>
                  <a:lnTo>
                    <a:pt x="14211" y="26152"/>
                  </a:lnTo>
                  <a:cubicBezTo>
                    <a:pt x="17880" y="22016"/>
                    <a:pt x="27821" y="12376"/>
                    <a:pt x="43632" y="7972"/>
                  </a:cubicBezTo>
                  <a:lnTo>
                    <a:pt x="31390" y="33"/>
                  </a:lnTo>
                  <a:lnTo>
                    <a:pt x="313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64"/>
            <p:cNvSpPr/>
            <p:nvPr/>
          </p:nvSpPr>
          <p:spPr>
            <a:xfrm>
              <a:off x="4083925" y="3382025"/>
              <a:ext cx="233525" cy="90900"/>
            </a:xfrm>
            <a:custGeom>
              <a:avLst/>
              <a:gdLst/>
              <a:ahLst/>
              <a:cxnLst/>
              <a:rect l="l" t="t" r="r" b="b"/>
              <a:pathLst>
                <a:path w="9341" h="3636" extrusionOk="0">
                  <a:moveTo>
                    <a:pt x="5137" y="1"/>
                  </a:moveTo>
                  <a:lnTo>
                    <a:pt x="0" y="1635"/>
                  </a:lnTo>
                  <a:cubicBezTo>
                    <a:pt x="0" y="1635"/>
                    <a:pt x="1873" y="3635"/>
                    <a:pt x="5229" y="3635"/>
                  </a:cubicBezTo>
                  <a:cubicBezTo>
                    <a:pt x="6419" y="3635"/>
                    <a:pt x="7795" y="3384"/>
                    <a:pt x="9340" y="2703"/>
                  </a:cubicBezTo>
                  <a:lnTo>
                    <a:pt x="5137" y="1"/>
                  </a:lnTo>
                  <a:close/>
                </a:path>
              </a:pathLst>
            </a:custGeom>
            <a:solidFill>
              <a:srgbClr val="4B8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64"/>
            <p:cNvSpPr/>
            <p:nvPr/>
          </p:nvSpPr>
          <p:spPr>
            <a:xfrm>
              <a:off x="4369950" y="3540475"/>
              <a:ext cx="173500" cy="136800"/>
            </a:xfrm>
            <a:custGeom>
              <a:avLst/>
              <a:gdLst/>
              <a:ahLst/>
              <a:cxnLst/>
              <a:rect l="l" t="t" r="r" b="b"/>
              <a:pathLst>
                <a:path w="6940" h="5472" extrusionOk="0">
                  <a:moveTo>
                    <a:pt x="3270" y="1"/>
                  </a:moveTo>
                  <a:cubicBezTo>
                    <a:pt x="3270" y="1"/>
                    <a:pt x="1" y="1935"/>
                    <a:pt x="1202" y="5471"/>
                  </a:cubicBezTo>
                  <a:lnTo>
                    <a:pt x="6939" y="2836"/>
                  </a:lnTo>
                  <a:lnTo>
                    <a:pt x="3270" y="1"/>
                  </a:lnTo>
                  <a:close/>
                </a:path>
              </a:pathLst>
            </a:custGeom>
            <a:solidFill>
              <a:srgbClr val="4B8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64"/>
            <p:cNvSpPr/>
            <p:nvPr/>
          </p:nvSpPr>
          <p:spPr>
            <a:xfrm>
              <a:off x="3631925" y="3946325"/>
              <a:ext cx="269400" cy="145400"/>
            </a:xfrm>
            <a:custGeom>
              <a:avLst/>
              <a:gdLst/>
              <a:ahLst/>
              <a:cxnLst/>
              <a:rect l="l" t="t" r="r" b="b"/>
              <a:pathLst>
                <a:path w="10776" h="5816" extrusionOk="0">
                  <a:moveTo>
                    <a:pt x="6129" y="1"/>
                  </a:moveTo>
                  <a:cubicBezTo>
                    <a:pt x="2881" y="1"/>
                    <a:pt x="1" y="1479"/>
                    <a:pt x="1" y="1479"/>
                  </a:cubicBezTo>
                  <a:lnTo>
                    <a:pt x="6639" y="5816"/>
                  </a:lnTo>
                  <a:lnTo>
                    <a:pt x="10775" y="1346"/>
                  </a:lnTo>
                  <a:cubicBezTo>
                    <a:pt x="9327" y="341"/>
                    <a:pt x="7686" y="1"/>
                    <a:pt x="6129" y="1"/>
                  </a:cubicBezTo>
                  <a:close/>
                </a:path>
              </a:pathLst>
            </a:custGeom>
            <a:solidFill>
              <a:srgbClr val="447B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64"/>
            <p:cNvSpPr/>
            <p:nvPr/>
          </p:nvSpPr>
          <p:spPr>
            <a:xfrm>
              <a:off x="3413450" y="3674750"/>
              <a:ext cx="190150" cy="227675"/>
            </a:xfrm>
            <a:custGeom>
              <a:avLst/>
              <a:gdLst/>
              <a:ahLst/>
              <a:cxnLst/>
              <a:rect l="l" t="t" r="r" b="b"/>
              <a:pathLst>
                <a:path w="7606" h="9107" extrusionOk="0">
                  <a:moveTo>
                    <a:pt x="3936" y="0"/>
                  </a:moveTo>
                  <a:lnTo>
                    <a:pt x="0" y="5004"/>
                  </a:lnTo>
                  <a:lnTo>
                    <a:pt x="4804" y="9107"/>
                  </a:lnTo>
                  <a:cubicBezTo>
                    <a:pt x="7606" y="4437"/>
                    <a:pt x="3936" y="0"/>
                    <a:pt x="3936" y="0"/>
                  </a:cubicBezTo>
                  <a:close/>
                </a:path>
              </a:pathLst>
            </a:custGeom>
            <a:solidFill>
              <a:srgbClr val="447B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64"/>
            <p:cNvSpPr/>
            <p:nvPr/>
          </p:nvSpPr>
          <p:spPr>
            <a:xfrm>
              <a:off x="3774050" y="3550050"/>
              <a:ext cx="430475" cy="237300"/>
            </a:xfrm>
            <a:custGeom>
              <a:avLst/>
              <a:gdLst/>
              <a:ahLst/>
              <a:cxnLst/>
              <a:rect l="l" t="t" r="r" b="b"/>
              <a:pathLst>
                <a:path w="17219" h="9492" extrusionOk="0">
                  <a:moveTo>
                    <a:pt x="5979" y="0"/>
                  </a:moveTo>
                  <a:cubicBezTo>
                    <a:pt x="5251" y="0"/>
                    <a:pt x="4575" y="237"/>
                    <a:pt x="4023" y="785"/>
                  </a:cubicBezTo>
                  <a:cubicBezTo>
                    <a:pt x="1" y="4807"/>
                    <a:pt x="5385" y="9491"/>
                    <a:pt x="8064" y="9491"/>
                  </a:cubicBezTo>
                  <a:cubicBezTo>
                    <a:pt x="8073" y="9491"/>
                    <a:pt x="8083" y="9491"/>
                    <a:pt x="8092" y="9491"/>
                  </a:cubicBezTo>
                  <a:cubicBezTo>
                    <a:pt x="17219" y="9405"/>
                    <a:pt x="10566" y="0"/>
                    <a:pt x="5979" y="0"/>
                  </a:cubicBezTo>
                  <a:close/>
                </a:path>
              </a:pathLst>
            </a:custGeom>
            <a:solidFill>
              <a:srgbClr val="447B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64"/>
            <p:cNvSpPr/>
            <p:nvPr/>
          </p:nvSpPr>
          <p:spPr>
            <a:xfrm>
              <a:off x="3121050" y="3122200"/>
              <a:ext cx="986275" cy="789475"/>
            </a:xfrm>
            <a:custGeom>
              <a:avLst/>
              <a:gdLst/>
              <a:ahLst/>
              <a:cxnLst/>
              <a:rect l="l" t="t" r="r" b="b"/>
              <a:pathLst>
                <a:path w="39451" h="31579" extrusionOk="0">
                  <a:moveTo>
                    <a:pt x="1919" y="0"/>
                  </a:moveTo>
                  <a:cubicBezTo>
                    <a:pt x="868" y="0"/>
                    <a:pt x="1" y="881"/>
                    <a:pt x="155" y="1988"/>
                  </a:cubicBezTo>
                  <a:lnTo>
                    <a:pt x="2289" y="20534"/>
                  </a:lnTo>
                  <a:cubicBezTo>
                    <a:pt x="2423" y="21435"/>
                    <a:pt x="3157" y="22102"/>
                    <a:pt x="4057" y="22102"/>
                  </a:cubicBezTo>
                  <a:cubicBezTo>
                    <a:pt x="4402" y="22092"/>
                    <a:pt x="4798" y="22085"/>
                    <a:pt x="5243" y="22085"/>
                  </a:cubicBezTo>
                  <a:cubicBezTo>
                    <a:pt x="10747" y="22085"/>
                    <a:pt x="23661" y="23099"/>
                    <a:pt x="36747" y="31309"/>
                  </a:cubicBezTo>
                  <a:cubicBezTo>
                    <a:pt x="37038" y="31494"/>
                    <a:pt x="37348" y="31578"/>
                    <a:pt x="37649" y="31578"/>
                  </a:cubicBezTo>
                  <a:cubicBezTo>
                    <a:pt x="38593" y="31578"/>
                    <a:pt x="39450" y="30753"/>
                    <a:pt x="39349" y="29641"/>
                  </a:cubicBezTo>
                  <a:lnTo>
                    <a:pt x="36414" y="14530"/>
                  </a:lnTo>
                  <a:cubicBezTo>
                    <a:pt x="36380" y="14030"/>
                    <a:pt x="36147" y="13563"/>
                    <a:pt x="35747" y="13262"/>
                  </a:cubicBezTo>
                  <a:cubicBezTo>
                    <a:pt x="32244" y="10560"/>
                    <a:pt x="18835" y="2621"/>
                    <a:pt x="2189" y="20"/>
                  </a:cubicBezTo>
                  <a:cubicBezTo>
                    <a:pt x="2098" y="7"/>
                    <a:pt x="2008" y="0"/>
                    <a:pt x="1919" y="0"/>
                  </a:cubicBezTo>
                  <a:close/>
                </a:path>
              </a:pathLst>
            </a:custGeom>
            <a:solidFill>
              <a:srgbClr val="4B8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64"/>
            <p:cNvSpPr/>
            <p:nvPr/>
          </p:nvSpPr>
          <p:spPr>
            <a:xfrm>
              <a:off x="3173275" y="3172725"/>
              <a:ext cx="881475" cy="683825"/>
            </a:xfrm>
            <a:custGeom>
              <a:avLst/>
              <a:gdLst/>
              <a:ahLst/>
              <a:cxnLst/>
              <a:rect l="l" t="t" r="r" b="b"/>
              <a:pathLst>
                <a:path w="35259" h="27353" extrusionOk="0">
                  <a:moveTo>
                    <a:pt x="0" y="0"/>
                  </a:moveTo>
                  <a:lnTo>
                    <a:pt x="2102" y="18080"/>
                  </a:lnTo>
                  <a:cubicBezTo>
                    <a:pt x="2438" y="18071"/>
                    <a:pt x="2806" y="18067"/>
                    <a:pt x="3202" y="18067"/>
                  </a:cubicBezTo>
                  <a:cubicBezTo>
                    <a:pt x="9252" y="18067"/>
                    <a:pt x="22079" y="19213"/>
                    <a:pt x="35259" y="27353"/>
                  </a:cubicBezTo>
                  <a:lnTo>
                    <a:pt x="32423" y="12776"/>
                  </a:lnTo>
                  <a:cubicBezTo>
                    <a:pt x="29088" y="10207"/>
                    <a:pt x="16312" y="260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64"/>
            <p:cNvSpPr/>
            <p:nvPr/>
          </p:nvSpPr>
          <p:spPr>
            <a:xfrm>
              <a:off x="3876275" y="3402050"/>
              <a:ext cx="147625" cy="191825"/>
            </a:xfrm>
            <a:custGeom>
              <a:avLst/>
              <a:gdLst/>
              <a:ahLst/>
              <a:cxnLst/>
              <a:rect l="l" t="t" r="r" b="b"/>
              <a:pathLst>
                <a:path w="5905" h="7673" extrusionOk="0">
                  <a:moveTo>
                    <a:pt x="201" y="0"/>
                  </a:moveTo>
                  <a:cubicBezTo>
                    <a:pt x="201" y="1"/>
                    <a:pt x="1" y="5104"/>
                    <a:pt x="5905" y="7672"/>
                  </a:cubicBezTo>
                  <a:lnTo>
                    <a:pt x="4904" y="2669"/>
                  </a:lnTo>
                  <a:lnTo>
                    <a:pt x="201" y="0"/>
                  </a:lnTo>
                  <a:close/>
                </a:path>
              </a:pathLst>
            </a:custGeom>
            <a:solidFill>
              <a:srgbClr val="4B8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64"/>
            <p:cNvSpPr/>
            <p:nvPr/>
          </p:nvSpPr>
          <p:spPr>
            <a:xfrm>
              <a:off x="3919625" y="3751575"/>
              <a:ext cx="145975" cy="121675"/>
            </a:xfrm>
            <a:custGeom>
              <a:avLst/>
              <a:gdLst/>
              <a:ahLst/>
              <a:cxnLst/>
              <a:rect l="l" t="t" r="r" b="b"/>
              <a:pathLst>
                <a:path w="5839" h="4867" extrusionOk="0">
                  <a:moveTo>
                    <a:pt x="3977" y="0"/>
                  </a:moveTo>
                  <a:cubicBezTo>
                    <a:pt x="2767" y="0"/>
                    <a:pt x="1018" y="397"/>
                    <a:pt x="1" y="2431"/>
                  </a:cubicBezTo>
                  <a:lnTo>
                    <a:pt x="5838" y="4866"/>
                  </a:lnTo>
                  <a:lnTo>
                    <a:pt x="5305" y="163"/>
                  </a:lnTo>
                  <a:cubicBezTo>
                    <a:pt x="5305" y="163"/>
                    <a:pt x="4751" y="0"/>
                    <a:pt x="3977" y="0"/>
                  </a:cubicBezTo>
                  <a:close/>
                </a:path>
              </a:pathLst>
            </a:custGeom>
            <a:solidFill>
              <a:srgbClr val="447B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64"/>
            <p:cNvSpPr/>
            <p:nvPr/>
          </p:nvSpPr>
          <p:spPr>
            <a:xfrm>
              <a:off x="3174100" y="3453750"/>
              <a:ext cx="187675" cy="198500"/>
            </a:xfrm>
            <a:custGeom>
              <a:avLst/>
              <a:gdLst/>
              <a:ahLst/>
              <a:cxnLst/>
              <a:rect l="l" t="t" r="r" b="b"/>
              <a:pathLst>
                <a:path w="7507" h="7940" extrusionOk="0">
                  <a:moveTo>
                    <a:pt x="1" y="0"/>
                  </a:moveTo>
                  <a:lnTo>
                    <a:pt x="1468" y="7939"/>
                  </a:lnTo>
                  <a:lnTo>
                    <a:pt x="7506" y="7906"/>
                  </a:lnTo>
                  <a:cubicBezTo>
                    <a:pt x="6605" y="2436"/>
                    <a:pt x="1" y="1"/>
                    <a:pt x="1" y="0"/>
                  </a:cubicBezTo>
                  <a:close/>
                </a:path>
              </a:pathLst>
            </a:custGeom>
            <a:solidFill>
              <a:srgbClr val="4B8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64"/>
            <p:cNvSpPr/>
            <p:nvPr/>
          </p:nvSpPr>
          <p:spPr>
            <a:xfrm>
              <a:off x="3151600" y="3151875"/>
              <a:ext cx="156800" cy="173475"/>
            </a:xfrm>
            <a:custGeom>
              <a:avLst/>
              <a:gdLst/>
              <a:ahLst/>
              <a:cxnLst/>
              <a:rect l="l" t="t" r="r" b="b"/>
              <a:pathLst>
                <a:path w="6272" h="6939" extrusionOk="0">
                  <a:moveTo>
                    <a:pt x="6271" y="0"/>
                  </a:moveTo>
                  <a:lnTo>
                    <a:pt x="0" y="534"/>
                  </a:lnTo>
                  <a:lnTo>
                    <a:pt x="434" y="6938"/>
                  </a:lnTo>
                  <a:cubicBezTo>
                    <a:pt x="5704" y="5804"/>
                    <a:pt x="6271" y="0"/>
                    <a:pt x="6271" y="0"/>
                  </a:cubicBezTo>
                  <a:close/>
                </a:path>
              </a:pathLst>
            </a:custGeom>
            <a:solidFill>
              <a:srgbClr val="4B8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64"/>
            <p:cNvSpPr/>
            <p:nvPr/>
          </p:nvSpPr>
          <p:spPr>
            <a:xfrm>
              <a:off x="3492175" y="3348525"/>
              <a:ext cx="254725" cy="277525"/>
            </a:xfrm>
            <a:custGeom>
              <a:avLst/>
              <a:gdLst/>
              <a:ahLst/>
              <a:cxnLst/>
              <a:rect l="l" t="t" r="r" b="b"/>
              <a:pathLst>
                <a:path w="10189" h="11101" extrusionOk="0">
                  <a:moveTo>
                    <a:pt x="5363" y="1"/>
                  </a:moveTo>
                  <a:cubicBezTo>
                    <a:pt x="1" y="1"/>
                    <a:pt x="450" y="7109"/>
                    <a:pt x="2288" y="9013"/>
                  </a:cubicBezTo>
                  <a:cubicBezTo>
                    <a:pt x="3691" y="10498"/>
                    <a:pt x="4885" y="11101"/>
                    <a:pt x="5860" y="11101"/>
                  </a:cubicBezTo>
                  <a:cubicBezTo>
                    <a:pt x="10008" y="11101"/>
                    <a:pt x="10189" y="195"/>
                    <a:pt x="5624" y="6"/>
                  </a:cubicBezTo>
                  <a:cubicBezTo>
                    <a:pt x="5536" y="3"/>
                    <a:pt x="5449" y="1"/>
                    <a:pt x="5363" y="1"/>
                  </a:cubicBezTo>
                  <a:close/>
                </a:path>
              </a:pathLst>
            </a:custGeom>
            <a:solidFill>
              <a:srgbClr val="447B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64"/>
            <p:cNvSpPr/>
            <p:nvPr/>
          </p:nvSpPr>
          <p:spPr>
            <a:xfrm>
              <a:off x="3403425" y="4078350"/>
              <a:ext cx="326100" cy="102600"/>
            </a:xfrm>
            <a:custGeom>
              <a:avLst/>
              <a:gdLst/>
              <a:ahLst/>
              <a:cxnLst/>
              <a:rect l="l" t="t" r="r" b="b"/>
              <a:pathLst>
                <a:path w="13044" h="4104" extrusionOk="0">
                  <a:moveTo>
                    <a:pt x="6539" y="1"/>
                  </a:moveTo>
                  <a:cubicBezTo>
                    <a:pt x="4437" y="1"/>
                    <a:pt x="2603" y="301"/>
                    <a:pt x="1402" y="735"/>
                  </a:cubicBezTo>
                  <a:lnTo>
                    <a:pt x="1" y="735"/>
                  </a:lnTo>
                  <a:lnTo>
                    <a:pt x="1" y="2203"/>
                  </a:lnTo>
                  <a:cubicBezTo>
                    <a:pt x="1" y="3270"/>
                    <a:pt x="2936" y="4104"/>
                    <a:pt x="6539" y="4104"/>
                  </a:cubicBezTo>
                  <a:cubicBezTo>
                    <a:pt x="10141" y="4104"/>
                    <a:pt x="13044" y="3270"/>
                    <a:pt x="13044" y="2203"/>
                  </a:cubicBezTo>
                  <a:lnTo>
                    <a:pt x="13044" y="735"/>
                  </a:lnTo>
                  <a:lnTo>
                    <a:pt x="11676" y="735"/>
                  </a:lnTo>
                  <a:cubicBezTo>
                    <a:pt x="10475" y="301"/>
                    <a:pt x="8607" y="1"/>
                    <a:pt x="6539" y="1"/>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64"/>
            <p:cNvSpPr/>
            <p:nvPr/>
          </p:nvSpPr>
          <p:spPr>
            <a:xfrm>
              <a:off x="3403425" y="4050000"/>
              <a:ext cx="326100" cy="94275"/>
            </a:xfrm>
            <a:custGeom>
              <a:avLst/>
              <a:gdLst/>
              <a:ahLst/>
              <a:cxnLst/>
              <a:rect l="l" t="t" r="r" b="b"/>
              <a:pathLst>
                <a:path w="13044" h="3771" extrusionOk="0">
                  <a:moveTo>
                    <a:pt x="6539" y="1"/>
                  </a:moveTo>
                  <a:cubicBezTo>
                    <a:pt x="2936" y="1"/>
                    <a:pt x="1" y="835"/>
                    <a:pt x="1" y="1869"/>
                  </a:cubicBezTo>
                  <a:cubicBezTo>
                    <a:pt x="1" y="2903"/>
                    <a:pt x="2936" y="3770"/>
                    <a:pt x="6539" y="3770"/>
                  </a:cubicBezTo>
                  <a:cubicBezTo>
                    <a:pt x="10141" y="3770"/>
                    <a:pt x="13044" y="2903"/>
                    <a:pt x="13044" y="1869"/>
                  </a:cubicBezTo>
                  <a:cubicBezTo>
                    <a:pt x="13044" y="835"/>
                    <a:pt x="10141" y="1"/>
                    <a:pt x="6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64"/>
            <p:cNvSpPr/>
            <p:nvPr/>
          </p:nvSpPr>
          <p:spPr>
            <a:xfrm>
              <a:off x="3448475" y="4072525"/>
              <a:ext cx="236025" cy="48400"/>
            </a:xfrm>
            <a:custGeom>
              <a:avLst/>
              <a:gdLst/>
              <a:ahLst/>
              <a:cxnLst/>
              <a:rect l="l" t="t" r="r" b="b"/>
              <a:pathLst>
                <a:path w="9441" h="1936" extrusionOk="0">
                  <a:moveTo>
                    <a:pt x="4737" y="0"/>
                  </a:moveTo>
                  <a:cubicBezTo>
                    <a:pt x="1835" y="0"/>
                    <a:pt x="0" y="634"/>
                    <a:pt x="0" y="968"/>
                  </a:cubicBezTo>
                  <a:cubicBezTo>
                    <a:pt x="0" y="1301"/>
                    <a:pt x="1835" y="1935"/>
                    <a:pt x="4737" y="1935"/>
                  </a:cubicBezTo>
                  <a:cubicBezTo>
                    <a:pt x="7606" y="1935"/>
                    <a:pt x="9440" y="1301"/>
                    <a:pt x="9440" y="968"/>
                  </a:cubicBezTo>
                  <a:cubicBezTo>
                    <a:pt x="9440" y="634"/>
                    <a:pt x="7606" y="0"/>
                    <a:pt x="4737"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64"/>
            <p:cNvSpPr/>
            <p:nvPr/>
          </p:nvSpPr>
          <p:spPr>
            <a:xfrm>
              <a:off x="3403425" y="4013325"/>
              <a:ext cx="326100" cy="101750"/>
            </a:xfrm>
            <a:custGeom>
              <a:avLst/>
              <a:gdLst/>
              <a:ahLst/>
              <a:cxnLst/>
              <a:rect l="l" t="t" r="r" b="b"/>
              <a:pathLst>
                <a:path w="13044" h="4070" extrusionOk="0">
                  <a:moveTo>
                    <a:pt x="6539" y="0"/>
                  </a:moveTo>
                  <a:cubicBezTo>
                    <a:pt x="4437" y="0"/>
                    <a:pt x="2603" y="267"/>
                    <a:pt x="1402" y="701"/>
                  </a:cubicBezTo>
                  <a:lnTo>
                    <a:pt x="1" y="701"/>
                  </a:lnTo>
                  <a:lnTo>
                    <a:pt x="1" y="2202"/>
                  </a:lnTo>
                  <a:cubicBezTo>
                    <a:pt x="1" y="3236"/>
                    <a:pt x="2936" y="4070"/>
                    <a:pt x="6539" y="4070"/>
                  </a:cubicBezTo>
                  <a:cubicBezTo>
                    <a:pt x="10141" y="4070"/>
                    <a:pt x="13044" y="3236"/>
                    <a:pt x="13044" y="2202"/>
                  </a:cubicBezTo>
                  <a:lnTo>
                    <a:pt x="13044" y="701"/>
                  </a:lnTo>
                  <a:lnTo>
                    <a:pt x="11676" y="701"/>
                  </a:lnTo>
                  <a:cubicBezTo>
                    <a:pt x="10475" y="267"/>
                    <a:pt x="8607" y="0"/>
                    <a:pt x="6539" y="0"/>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64"/>
            <p:cNvSpPr/>
            <p:nvPr/>
          </p:nvSpPr>
          <p:spPr>
            <a:xfrm>
              <a:off x="3403425" y="3984125"/>
              <a:ext cx="326100" cy="94250"/>
            </a:xfrm>
            <a:custGeom>
              <a:avLst/>
              <a:gdLst/>
              <a:ahLst/>
              <a:cxnLst/>
              <a:rect l="l" t="t" r="r" b="b"/>
              <a:pathLst>
                <a:path w="13044" h="3770" extrusionOk="0">
                  <a:moveTo>
                    <a:pt x="6539" y="1"/>
                  </a:moveTo>
                  <a:cubicBezTo>
                    <a:pt x="2936" y="1"/>
                    <a:pt x="1" y="835"/>
                    <a:pt x="1" y="1869"/>
                  </a:cubicBezTo>
                  <a:cubicBezTo>
                    <a:pt x="1" y="2936"/>
                    <a:pt x="2936" y="3770"/>
                    <a:pt x="6539" y="3770"/>
                  </a:cubicBezTo>
                  <a:cubicBezTo>
                    <a:pt x="10141" y="3770"/>
                    <a:pt x="13044" y="2936"/>
                    <a:pt x="13044" y="1869"/>
                  </a:cubicBezTo>
                  <a:cubicBezTo>
                    <a:pt x="13044" y="835"/>
                    <a:pt x="10141" y="1"/>
                    <a:pt x="6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64"/>
            <p:cNvSpPr/>
            <p:nvPr/>
          </p:nvSpPr>
          <p:spPr>
            <a:xfrm>
              <a:off x="3448475" y="4006650"/>
              <a:ext cx="236025" cy="49225"/>
            </a:xfrm>
            <a:custGeom>
              <a:avLst/>
              <a:gdLst/>
              <a:ahLst/>
              <a:cxnLst/>
              <a:rect l="l" t="t" r="r" b="b"/>
              <a:pathLst>
                <a:path w="9441" h="1969" extrusionOk="0">
                  <a:moveTo>
                    <a:pt x="4737" y="0"/>
                  </a:moveTo>
                  <a:cubicBezTo>
                    <a:pt x="1835" y="0"/>
                    <a:pt x="0" y="634"/>
                    <a:pt x="0" y="968"/>
                  </a:cubicBezTo>
                  <a:cubicBezTo>
                    <a:pt x="0" y="1335"/>
                    <a:pt x="1835" y="1968"/>
                    <a:pt x="4737" y="1968"/>
                  </a:cubicBezTo>
                  <a:cubicBezTo>
                    <a:pt x="7606" y="1968"/>
                    <a:pt x="9440" y="1335"/>
                    <a:pt x="9440" y="968"/>
                  </a:cubicBezTo>
                  <a:cubicBezTo>
                    <a:pt x="9440" y="634"/>
                    <a:pt x="7606" y="0"/>
                    <a:pt x="4737"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64"/>
            <p:cNvSpPr/>
            <p:nvPr/>
          </p:nvSpPr>
          <p:spPr>
            <a:xfrm>
              <a:off x="3403425" y="3947425"/>
              <a:ext cx="326100" cy="102600"/>
            </a:xfrm>
            <a:custGeom>
              <a:avLst/>
              <a:gdLst/>
              <a:ahLst/>
              <a:cxnLst/>
              <a:rect l="l" t="t" r="r" b="b"/>
              <a:pathLst>
                <a:path w="13044" h="4104" extrusionOk="0">
                  <a:moveTo>
                    <a:pt x="6539" y="1"/>
                  </a:moveTo>
                  <a:cubicBezTo>
                    <a:pt x="4437" y="1"/>
                    <a:pt x="2603" y="301"/>
                    <a:pt x="1402" y="735"/>
                  </a:cubicBezTo>
                  <a:lnTo>
                    <a:pt x="1" y="735"/>
                  </a:lnTo>
                  <a:lnTo>
                    <a:pt x="1" y="2202"/>
                  </a:lnTo>
                  <a:cubicBezTo>
                    <a:pt x="1" y="3237"/>
                    <a:pt x="2936" y="4104"/>
                    <a:pt x="6539" y="4104"/>
                  </a:cubicBezTo>
                  <a:cubicBezTo>
                    <a:pt x="10141" y="4104"/>
                    <a:pt x="13044" y="3237"/>
                    <a:pt x="13044" y="2202"/>
                  </a:cubicBezTo>
                  <a:lnTo>
                    <a:pt x="13044" y="735"/>
                  </a:lnTo>
                  <a:lnTo>
                    <a:pt x="11676" y="735"/>
                  </a:lnTo>
                  <a:cubicBezTo>
                    <a:pt x="10475" y="301"/>
                    <a:pt x="8607" y="1"/>
                    <a:pt x="6539" y="1"/>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64"/>
            <p:cNvSpPr/>
            <p:nvPr/>
          </p:nvSpPr>
          <p:spPr>
            <a:xfrm>
              <a:off x="3403425" y="3918250"/>
              <a:ext cx="326100" cy="94250"/>
            </a:xfrm>
            <a:custGeom>
              <a:avLst/>
              <a:gdLst/>
              <a:ahLst/>
              <a:cxnLst/>
              <a:rect l="l" t="t" r="r" b="b"/>
              <a:pathLst>
                <a:path w="13044" h="3770" extrusionOk="0">
                  <a:moveTo>
                    <a:pt x="6539" y="0"/>
                  </a:moveTo>
                  <a:cubicBezTo>
                    <a:pt x="2936" y="0"/>
                    <a:pt x="1" y="868"/>
                    <a:pt x="1" y="1902"/>
                  </a:cubicBezTo>
                  <a:cubicBezTo>
                    <a:pt x="1" y="2936"/>
                    <a:pt x="2936" y="3770"/>
                    <a:pt x="6539" y="3770"/>
                  </a:cubicBezTo>
                  <a:cubicBezTo>
                    <a:pt x="10141" y="3770"/>
                    <a:pt x="13044" y="2936"/>
                    <a:pt x="13044" y="1902"/>
                  </a:cubicBezTo>
                  <a:cubicBezTo>
                    <a:pt x="13044" y="868"/>
                    <a:pt x="10141" y="0"/>
                    <a:pt x="6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64"/>
            <p:cNvSpPr/>
            <p:nvPr/>
          </p:nvSpPr>
          <p:spPr>
            <a:xfrm>
              <a:off x="3448475" y="3941600"/>
              <a:ext cx="236025" cy="48400"/>
            </a:xfrm>
            <a:custGeom>
              <a:avLst/>
              <a:gdLst/>
              <a:ahLst/>
              <a:cxnLst/>
              <a:rect l="l" t="t" r="r" b="b"/>
              <a:pathLst>
                <a:path w="9441" h="1936" extrusionOk="0">
                  <a:moveTo>
                    <a:pt x="4737" y="0"/>
                  </a:moveTo>
                  <a:cubicBezTo>
                    <a:pt x="1835" y="0"/>
                    <a:pt x="0" y="634"/>
                    <a:pt x="0" y="968"/>
                  </a:cubicBezTo>
                  <a:cubicBezTo>
                    <a:pt x="0" y="1301"/>
                    <a:pt x="1835" y="1935"/>
                    <a:pt x="4737" y="1935"/>
                  </a:cubicBezTo>
                  <a:cubicBezTo>
                    <a:pt x="7606" y="1935"/>
                    <a:pt x="9440" y="1301"/>
                    <a:pt x="9440" y="968"/>
                  </a:cubicBezTo>
                  <a:cubicBezTo>
                    <a:pt x="9440" y="634"/>
                    <a:pt x="7606" y="0"/>
                    <a:pt x="4737"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64"/>
            <p:cNvSpPr/>
            <p:nvPr/>
          </p:nvSpPr>
          <p:spPr>
            <a:xfrm>
              <a:off x="3403425" y="3881550"/>
              <a:ext cx="326100" cy="102600"/>
            </a:xfrm>
            <a:custGeom>
              <a:avLst/>
              <a:gdLst/>
              <a:ahLst/>
              <a:cxnLst/>
              <a:rect l="l" t="t" r="r" b="b"/>
              <a:pathLst>
                <a:path w="13044" h="4104" extrusionOk="0">
                  <a:moveTo>
                    <a:pt x="6539" y="1"/>
                  </a:moveTo>
                  <a:cubicBezTo>
                    <a:pt x="4437" y="1"/>
                    <a:pt x="2603" y="301"/>
                    <a:pt x="1402" y="735"/>
                  </a:cubicBezTo>
                  <a:lnTo>
                    <a:pt x="1" y="735"/>
                  </a:lnTo>
                  <a:lnTo>
                    <a:pt x="1" y="2202"/>
                  </a:lnTo>
                  <a:cubicBezTo>
                    <a:pt x="1" y="3270"/>
                    <a:pt x="2936" y="4104"/>
                    <a:pt x="6539" y="4104"/>
                  </a:cubicBezTo>
                  <a:cubicBezTo>
                    <a:pt x="10141" y="4104"/>
                    <a:pt x="13044" y="3270"/>
                    <a:pt x="13044" y="2202"/>
                  </a:cubicBezTo>
                  <a:lnTo>
                    <a:pt x="13044" y="735"/>
                  </a:lnTo>
                  <a:lnTo>
                    <a:pt x="11676" y="735"/>
                  </a:lnTo>
                  <a:cubicBezTo>
                    <a:pt x="10475" y="301"/>
                    <a:pt x="8607" y="1"/>
                    <a:pt x="6539" y="1"/>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64"/>
            <p:cNvSpPr/>
            <p:nvPr/>
          </p:nvSpPr>
          <p:spPr>
            <a:xfrm>
              <a:off x="3403425" y="3853200"/>
              <a:ext cx="326100" cy="94250"/>
            </a:xfrm>
            <a:custGeom>
              <a:avLst/>
              <a:gdLst/>
              <a:ahLst/>
              <a:cxnLst/>
              <a:rect l="l" t="t" r="r" b="b"/>
              <a:pathLst>
                <a:path w="13044" h="3770" extrusionOk="0">
                  <a:moveTo>
                    <a:pt x="6539" y="1"/>
                  </a:moveTo>
                  <a:cubicBezTo>
                    <a:pt x="2936" y="1"/>
                    <a:pt x="1" y="834"/>
                    <a:pt x="1" y="1869"/>
                  </a:cubicBezTo>
                  <a:cubicBezTo>
                    <a:pt x="1" y="2903"/>
                    <a:pt x="2936" y="3770"/>
                    <a:pt x="6539" y="3770"/>
                  </a:cubicBezTo>
                  <a:cubicBezTo>
                    <a:pt x="10141" y="3770"/>
                    <a:pt x="13044" y="2903"/>
                    <a:pt x="13044" y="1869"/>
                  </a:cubicBezTo>
                  <a:cubicBezTo>
                    <a:pt x="13044" y="834"/>
                    <a:pt x="10141" y="1"/>
                    <a:pt x="6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64"/>
            <p:cNvSpPr/>
            <p:nvPr/>
          </p:nvSpPr>
          <p:spPr>
            <a:xfrm>
              <a:off x="3448475" y="3875725"/>
              <a:ext cx="236025" cy="48375"/>
            </a:xfrm>
            <a:custGeom>
              <a:avLst/>
              <a:gdLst/>
              <a:ahLst/>
              <a:cxnLst/>
              <a:rect l="l" t="t" r="r" b="b"/>
              <a:pathLst>
                <a:path w="9441" h="1935" extrusionOk="0">
                  <a:moveTo>
                    <a:pt x="4737" y="0"/>
                  </a:moveTo>
                  <a:cubicBezTo>
                    <a:pt x="1835" y="0"/>
                    <a:pt x="0" y="634"/>
                    <a:pt x="0" y="968"/>
                  </a:cubicBezTo>
                  <a:cubicBezTo>
                    <a:pt x="0" y="1301"/>
                    <a:pt x="1835" y="1935"/>
                    <a:pt x="4737" y="1935"/>
                  </a:cubicBezTo>
                  <a:cubicBezTo>
                    <a:pt x="7606" y="1935"/>
                    <a:pt x="9440" y="1301"/>
                    <a:pt x="9440" y="968"/>
                  </a:cubicBezTo>
                  <a:cubicBezTo>
                    <a:pt x="9440" y="634"/>
                    <a:pt x="7606" y="0"/>
                    <a:pt x="4737"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64"/>
            <p:cNvSpPr/>
            <p:nvPr/>
          </p:nvSpPr>
          <p:spPr>
            <a:xfrm>
              <a:off x="3403425" y="3816500"/>
              <a:ext cx="326100" cy="101775"/>
            </a:xfrm>
            <a:custGeom>
              <a:avLst/>
              <a:gdLst/>
              <a:ahLst/>
              <a:cxnLst/>
              <a:rect l="l" t="t" r="r" b="b"/>
              <a:pathLst>
                <a:path w="13044" h="4071" extrusionOk="0">
                  <a:moveTo>
                    <a:pt x="6539" y="1"/>
                  </a:moveTo>
                  <a:cubicBezTo>
                    <a:pt x="4437" y="1"/>
                    <a:pt x="2603" y="268"/>
                    <a:pt x="1402" y="735"/>
                  </a:cubicBezTo>
                  <a:lnTo>
                    <a:pt x="1" y="735"/>
                  </a:lnTo>
                  <a:lnTo>
                    <a:pt x="1" y="2202"/>
                  </a:lnTo>
                  <a:cubicBezTo>
                    <a:pt x="1" y="3236"/>
                    <a:pt x="2936" y="4070"/>
                    <a:pt x="6539" y="4070"/>
                  </a:cubicBezTo>
                  <a:cubicBezTo>
                    <a:pt x="10141" y="4070"/>
                    <a:pt x="13044" y="3236"/>
                    <a:pt x="13044" y="2202"/>
                  </a:cubicBezTo>
                  <a:lnTo>
                    <a:pt x="13044" y="735"/>
                  </a:lnTo>
                  <a:lnTo>
                    <a:pt x="11676" y="735"/>
                  </a:lnTo>
                  <a:cubicBezTo>
                    <a:pt x="10475" y="268"/>
                    <a:pt x="8607" y="1"/>
                    <a:pt x="6539" y="1"/>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64"/>
            <p:cNvSpPr/>
            <p:nvPr/>
          </p:nvSpPr>
          <p:spPr>
            <a:xfrm>
              <a:off x="3403425" y="3787325"/>
              <a:ext cx="326100" cy="94250"/>
            </a:xfrm>
            <a:custGeom>
              <a:avLst/>
              <a:gdLst/>
              <a:ahLst/>
              <a:cxnLst/>
              <a:rect l="l" t="t" r="r" b="b"/>
              <a:pathLst>
                <a:path w="13044" h="3770" extrusionOk="0">
                  <a:moveTo>
                    <a:pt x="6539" y="0"/>
                  </a:moveTo>
                  <a:cubicBezTo>
                    <a:pt x="2936" y="0"/>
                    <a:pt x="1" y="834"/>
                    <a:pt x="1" y="1902"/>
                  </a:cubicBezTo>
                  <a:cubicBezTo>
                    <a:pt x="1" y="2936"/>
                    <a:pt x="2936" y="3770"/>
                    <a:pt x="6539" y="3770"/>
                  </a:cubicBezTo>
                  <a:cubicBezTo>
                    <a:pt x="10141" y="3770"/>
                    <a:pt x="13044" y="2936"/>
                    <a:pt x="13044" y="1902"/>
                  </a:cubicBezTo>
                  <a:cubicBezTo>
                    <a:pt x="13044" y="834"/>
                    <a:pt x="10141" y="0"/>
                    <a:pt x="6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64"/>
            <p:cNvSpPr/>
            <p:nvPr/>
          </p:nvSpPr>
          <p:spPr>
            <a:xfrm>
              <a:off x="3448475" y="3809825"/>
              <a:ext cx="236025" cy="49250"/>
            </a:xfrm>
            <a:custGeom>
              <a:avLst/>
              <a:gdLst/>
              <a:ahLst/>
              <a:cxnLst/>
              <a:rect l="l" t="t" r="r" b="b"/>
              <a:pathLst>
                <a:path w="9441" h="1970" extrusionOk="0">
                  <a:moveTo>
                    <a:pt x="4737" y="1"/>
                  </a:moveTo>
                  <a:cubicBezTo>
                    <a:pt x="1835" y="1"/>
                    <a:pt x="0" y="635"/>
                    <a:pt x="0" y="1002"/>
                  </a:cubicBezTo>
                  <a:cubicBezTo>
                    <a:pt x="0" y="1335"/>
                    <a:pt x="1835" y="1969"/>
                    <a:pt x="4737" y="1969"/>
                  </a:cubicBezTo>
                  <a:cubicBezTo>
                    <a:pt x="7606" y="1969"/>
                    <a:pt x="9440" y="1335"/>
                    <a:pt x="9440" y="1002"/>
                  </a:cubicBezTo>
                  <a:cubicBezTo>
                    <a:pt x="9440" y="635"/>
                    <a:pt x="7606" y="1"/>
                    <a:pt x="4737" y="1"/>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64"/>
            <p:cNvSpPr/>
            <p:nvPr/>
          </p:nvSpPr>
          <p:spPr>
            <a:xfrm>
              <a:off x="3403425" y="3750625"/>
              <a:ext cx="326100" cy="102600"/>
            </a:xfrm>
            <a:custGeom>
              <a:avLst/>
              <a:gdLst/>
              <a:ahLst/>
              <a:cxnLst/>
              <a:rect l="l" t="t" r="r" b="b"/>
              <a:pathLst>
                <a:path w="13044" h="4104" extrusionOk="0">
                  <a:moveTo>
                    <a:pt x="6539" y="1"/>
                  </a:moveTo>
                  <a:cubicBezTo>
                    <a:pt x="4437" y="1"/>
                    <a:pt x="2603" y="301"/>
                    <a:pt x="1402" y="734"/>
                  </a:cubicBezTo>
                  <a:lnTo>
                    <a:pt x="1" y="734"/>
                  </a:lnTo>
                  <a:lnTo>
                    <a:pt x="1" y="2202"/>
                  </a:lnTo>
                  <a:cubicBezTo>
                    <a:pt x="1" y="3236"/>
                    <a:pt x="2936" y="4104"/>
                    <a:pt x="6539" y="4104"/>
                  </a:cubicBezTo>
                  <a:cubicBezTo>
                    <a:pt x="10141" y="4104"/>
                    <a:pt x="13044" y="3236"/>
                    <a:pt x="13044" y="2202"/>
                  </a:cubicBezTo>
                  <a:lnTo>
                    <a:pt x="13044" y="734"/>
                  </a:lnTo>
                  <a:lnTo>
                    <a:pt x="11676" y="734"/>
                  </a:lnTo>
                  <a:cubicBezTo>
                    <a:pt x="10475" y="301"/>
                    <a:pt x="8607" y="1"/>
                    <a:pt x="6539" y="1"/>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64"/>
            <p:cNvSpPr/>
            <p:nvPr/>
          </p:nvSpPr>
          <p:spPr>
            <a:xfrm>
              <a:off x="3403425" y="3721450"/>
              <a:ext cx="326100" cy="94250"/>
            </a:xfrm>
            <a:custGeom>
              <a:avLst/>
              <a:gdLst/>
              <a:ahLst/>
              <a:cxnLst/>
              <a:rect l="l" t="t" r="r" b="b"/>
              <a:pathLst>
                <a:path w="13044" h="3770" extrusionOk="0">
                  <a:moveTo>
                    <a:pt x="6539" y="0"/>
                  </a:moveTo>
                  <a:cubicBezTo>
                    <a:pt x="2936" y="0"/>
                    <a:pt x="1" y="867"/>
                    <a:pt x="1" y="1901"/>
                  </a:cubicBezTo>
                  <a:cubicBezTo>
                    <a:pt x="1" y="2936"/>
                    <a:pt x="2936" y="3769"/>
                    <a:pt x="6539" y="3769"/>
                  </a:cubicBezTo>
                  <a:cubicBezTo>
                    <a:pt x="10141" y="3769"/>
                    <a:pt x="13044" y="2936"/>
                    <a:pt x="13044" y="1901"/>
                  </a:cubicBezTo>
                  <a:cubicBezTo>
                    <a:pt x="13044" y="867"/>
                    <a:pt x="10141" y="0"/>
                    <a:pt x="6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64"/>
            <p:cNvSpPr/>
            <p:nvPr/>
          </p:nvSpPr>
          <p:spPr>
            <a:xfrm>
              <a:off x="3448475" y="3744800"/>
              <a:ext cx="236025" cy="48375"/>
            </a:xfrm>
            <a:custGeom>
              <a:avLst/>
              <a:gdLst/>
              <a:ahLst/>
              <a:cxnLst/>
              <a:rect l="l" t="t" r="r" b="b"/>
              <a:pathLst>
                <a:path w="9441" h="1935" extrusionOk="0">
                  <a:moveTo>
                    <a:pt x="4737" y="0"/>
                  </a:moveTo>
                  <a:cubicBezTo>
                    <a:pt x="1835" y="0"/>
                    <a:pt x="0" y="634"/>
                    <a:pt x="0" y="967"/>
                  </a:cubicBezTo>
                  <a:cubicBezTo>
                    <a:pt x="0" y="1301"/>
                    <a:pt x="1835" y="1935"/>
                    <a:pt x="4737" y="1935"/>
                  </a:cubicBezTo>
                  <a:cubicBezTo>
                    <a:pt x="7606" y="1935"/>
                    <a:pt x="9440" y="1301"/>
                    <a:pt x="9440" y="967"/>
                  </a:cubicBezTo>
                  <a:cubicBezTo>
                    <a:pt x="9440" y="634"/>
                    <a:pt x="7606" y="0"/>
                    <a:pt x="4737"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64"/>
            <p:cNvSpPr/>
            <p:nvPr/>
          </p:nvSpPr>
          <p:spPr>
            <a:xfrm>
              <a:off x="3376750" y="3685575"/>
              <a:ext cx="326100" cy="101775"/>
            </a:xfrm>
            <a:custGeom>
              <a:avLst/>
              <a:gdLst/>
              <a:ahLst/>
              <a:cxnLst/>
              <a:rect l="l" t="t" r="r" b="b"/>
              <a:pathLst>
                <a:path w="13044" h="4071" extrusionOk="0">
                  <a:moveTo>
                    <a:pt x="6505" y="1"/>
                  </a:moveTo>
                  <a:cubicBezTo>
                    <a:pt x="4437" y="1"/>
                    <a:pt x="2569" y="268"/>
                    <a:pt x="1401" y="701"/>
                  </a:cubicBezTo>
                  <a:lnTo>
                    <a:pt x="0" y="701"/>
                  </a:lnTo>
                  <a:lnTo>
                    <a:pt x="0" y="2169"/>
                  </a:lnTo>
                  <a:cubicBezTo>
                    <a:pt x="0" y="3236"/>
                    <a:pt x="2903" y="4070"/>
                    <a:pt x="6505" y="4070"/>
                  </a:cubicBezTo>
                  <a:cubicBezTo>
                    <a:pt x="10108" y="4070"/>
                    <a:pt x="13043" y="3236"/>
                    <a:pt x="13043" y="2169"/>
                  </a:cubicBezTo>
                  <a:lnTo>
                    <a:pt x="13043" y="701"/>
                  </a:lnTo>
                  <a:lnTo>
                    <a:pt x="11642" y="701"/>
                  </a:lnTo>
                  <a:cubicBezTo>
                    <a:pt x="10441" y="268"/>
                    <a:pt x="8607" y="1"/>
                    <a:pt x="6505" y="1"/>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64"/>
            <p:cNvSpPr/>
            <p:nvPr/>
          </p:nvSpPr>
          <p:spPr>
            <a:xfrm>
              <a:off x="3376750" y="3656400"/>
              <a:ext cx="326100" cy="94250"/>
            </a:xfrm>
            <a:custGeom>
              <a:avLst/>
              <a:gdLst/>
              <a:ahLst/>
              <a:cxnLst/>
              <a:rect l="l" t="t" r="r" b="b"/>
              <a:pathLst>
                <a:path w="13044" h="3770" extrusionOk="0">
                  <a:moveTo>
                    <a:pt x="6505" y="0"/>
                  </a:moveTo>
                  <a:cubicBezTo>
                    <a:pt x="2903" y="0"/>
                    <a:pt x="0" y="834"/>
                    <a:pt x="0" y="1868"/>
                  </a:cubicBezTo>
                  <a:cubicBezTo>
                    <a:pt x="0" y="2902"/>
                    <a:pt x="2903" y="3770"/>
                    <a:pt x="6505" y="3770"/>
                  </a:cubicBezTo>
                  <a:cubicBezTo>
                    <a:pt x="10108" y="3770"/>
                    <a:pt x="13043" y="2902"/>
                    <a:pt x="13043" y="1868"/>
                  </a:cubicBezTo>
                  <a:cubicBezTo>
                    <a:pt x="13043" y="834"/>
                    <a:pt x="10108" y="0"/>
                    <a:pt x="65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64"/>
            <p:cNvSpPr/>
            <p:nvPr/>
          </p:nvSpPr>
          <p:spPr>
            <a:xfrm>
              <a:off x="3421775" y="3678900"/>
              <a:ext cx="236025" cy="48400"/>
            </a:xfrm>
            <a:custGeom>
              <a:avLst/>
              <a:gdLst/>
              <a:ahLst/>
              <a:cxnLst/>
              <a:rect l="l" t="t" r="r" b="b"/>
              <a:pathLst>
                <a:path w="9441" h="1936" extrusionOk="0">
                  <a:moveTo>
                    <a:pt x="4704" y="1"/>
                  </a:moveTo>
                  <a:cubicBezTo>
                    <a:pt x="1835" y="1"/>
                    <a:pt x="1" y="635"/>
                    <a:pt x="1" y="968"/>
                  </a:cubicBezTo>
                  <a:cubicBezTo>
                    <a:pt x="1" y="1302"/>
                    <a:pt x="1835" y="1936"/>
                    <a:pt x="4704" y="1936"/>
                  </a:cubicBezTo>
                  <a:cubicBezTo>
                    <a:pt x="7606" y="1936"/>
                    <a:pt x="9441" y="1302"/>
                    <a:pt x="9441" y="968"/>
                  </a:cubicBezTo>
                  <a:cubicBezTo>
                    <a:pt x="9441" y="635"/>
                    <a:pt x="7606" y="1"/>
                    <a:pt x="4704" y="1"/>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64"/>
            <p:cNvSpPr/>
            <p:nvPr/>
          </p:nvSpPr>
          <p:spPr>
            <a:xfrm>
              <a:off x="3403425" y="3619700"/>
              <a:ext cx="326100" cy="101775"/>
            </a:xfrm>
            <a:custGeom>
              <a:avLst/>
              <a:gdLst/>
              <a:ahLst/>
              <a:cxnLst/>
              <a:rect l="l" t="t" r="r" b="b"/>
              <a:pathLst>
                <a:path w="13044" h="4071" extrusionOk="0">
                  <a:moveTo>
                    <a:pt x="6539" y="0"/>
                  </a:moveTo>
                  <a:cubicBezTo>
                    <a:pt x="4437" y="0"/>
                    <a:pt x="2603" y="267"/>
                    <a:pt x="1402" y="734"/>
                  </a:cubicBezTo>
                  <a:lnTo>
                    <a:pt x="1" y="734"/>
                  </a:lnTo>
                  <a:lnTo>
                    <a:pt x="1" y="2202"/>
                  </a:lnTo>
                  <a:cubicBezTo>
                    <a:pt x="1" y="3236"/>
                    <a:pt x="2936" y="4070"/>
                    <a:pt x="6539" y="4070"/>
                  </a:cubicBezTo>
                  <a:cubicBezTo>
                    <a:pt x="10141" y="4070"/>
                    <a:pt x="13044" y="3236"/>
                    <a:pt x="13044" y="2202"/>
                  </a:cubicBezTo>
                  <a:lnTo>
                    <a:pt x="13044" y="734"/>
                  </a:lnTo>
                  <a:lnTo>
                    <a:pt x="11676" y="734"/>
                  </a:lnTo>
                  <a:cubicBezTo>
                    <a:pt x="10475" y="267"/>
                    <a:pt x="8607" y="0"/>
                    <a:pt x="6539" y="0"/>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64"/>
            <p:cNvSpPr/>
            <p:nvPr/>
          </p:nvSpPr>
          <p:spPr>
            <a:xfrm>
              <a:off x="3403425" y="3590500"/>
              <a:ext cx="326100" cy="94275"/>
            </a:xfrm>
            <a:custGeom>
              <a:avLst/>
              <a:gdLst/>
              <a:ahLst/>
              <a:cxnLst/>
              <a:rect l="l" t="t" r="r" b="b"/>
              <a:pathLst>
                <a:path w="13044" h="3771" extrusionOk="0">
                  <a:moveTo>
                    <a:pt x="6539" y="1"/>
                  </a:moveTo>
                  <a:cubicBezTo>
                    <a:pt x="2936" y="1"/>
                    <a:pt x="1" y="835"/>
                    <a:pt x="1" y="1902"/>
                  </a:cubicBezTo>
                  <a:cubicBezTo>
                    <a:pt x="1" y="2936"/>
                    <a:pt x="2936" y="3770"/>
                    <a:pt x="6539" y="3770"/>
                  </a:cubicBezTo>
                  <a:cubicBezTo>
                    <a:pt x="10141" y="3770"/>
                    <a:pt x="13044" y="2936"/>
                    <a:pt x="13044" y="1902"/>
                  </a:cubicBezTo>
                  <a:cubicBezTo>
                    <a:pt x="13044" y="835"/>
                    <a:pt x="10141" y="1"/>
                    <a:pt x="6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64"/>
            <p:cNvSpPr/>
            <p:nvPr/>
          </p:nvSpPr>
          <p:spPr>
            <a:xfrm>
              <a:off x="3448475" y="3613025"/>
              <a:ext cx="236025" cy="49225"/>
            </a:xfrm>
            <a:custGeom>
              <a:avLst/>
              <a:gdLst/>
              <a:ahLst/>
              <a:cxnLst/>
              <a:rect l="l" t="t" r="r" b="b"/>
              <a:pathLst>
                <a:path w="9441" h="1969" extrusionOk="0">
                  <a:moveTo>
                    <a:pt x="4737" y="1"/>
                  </a:moveTo>
                  <a:cubicBezTo>
                    <a:pt x="1835" y="1"/>
                    <a:pt x="0" y="668"/>
                    <a:pt x="0" y="1001"/>
                  </a:cubicBezTo>
                  <a:cubicBezTo>
                    <a:pt x="0" y="1335"/>
                    <a:pt x="1835" y="1969"/>
                    <a:pt x="4737" y="1969"/>
                  </a:cubicBezTo>
                  <a:cubicBezTo>
                    <a:pt x="7606" y="1969"/>
                    <a:pt x="9440" y="1335"/>
                    <a:pt x="9440" y="1001"/>
                  </a:cubicBezTo>
                  <a:cubicBezTo>
                    <a:pt x="9440" y="668"/>
                    <a:pt x="7606" y="1"/>
                    <a:pt x="4737" y="1"/>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64"/>
            <p:cNvSpPr/>
            <p:nvPr/>
          </p:nvSpPr>
          <p:spPr>
            <a:xfrm>
              <a:off x="3450975" y="3553825"/>
              <a:ext cx="326075" cy="102600"/>
            </a:xfrm>
            <a:custGeom>
              <a:avLst/>
              <a:gdLst/>
              <a:ahLst/>
              <a:cxnLst/>
              <a:rect l="l" t="t" r="r" b="b"/>
              <a:pathLst>
                <a:path w="13043" h="4104" extrusionOk="0">
                  <a:moveTo>
                    <a:pt x="6505" y="0"/>
                  </a:moveTo>
                  <a:cubicBezTo>
                    <a:pt x="4437" y="0"/>
                    <a:pt x="2569" y="300"/>
                    <a:pt x="1401" y="734"/>
                  </a:cubicBezTo>
                  <a:lnTo>
                    <a:pt x="0" y="734"/>
                  </a:lnTo>
                  <a:lnTo>
                    <a:pt x="0" y="2202"/>
                  </a:lnTo>
                  <a:cubicBezTo>
                    <a:pt x="0" y="3236"/>
                    <a:pt x="2936" y="4103"/>
                    <a:pt x="6505" y="4103"/>
                  </a:cubicBezTo>
                  <a:cubicBezTo>
                    <a:pt x="10107" y="4103"/>
                    <a:pt x="13043" y="3236"/>
                    <a:pt x="13043" y="2202"/>
                  </a:cubicBezTo>
                  <a:lnTo>
                    <a:pt x="13043" y="734"/>
                  </a:lnTo>
                  <a:lnTo>
                    <a:pt x="11642" y="734"/>
                  </a:lnTo>
                  <a:cubicBezTo>
                    <a:pt x="10441" y="300"/>
                    <a:pt x="8606" y="0"/>
                    <a:pt x="6505" y="0"/>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64"/>
            <p:cNvSpPr/>
            <p:nvPr/>
          </p:nvSpPr>
          <p:spPr>
            <a:xfrm>
              <a:off x="3450975" y="3524625"/>
              <a:ext cx="326075" cy="94275"/>
            </a:xfrm>
            <a:custGeom>
              <a:avLst/>
              <a:gdLst/>
              <a:ahLst/>
              <a:cxnLst/>
              <a:rect l="l" t="t" r="r" b="b"/>
              <a:pathLst>
                <a:path w="13043" h="3771" extrusionOk="0">
                  <a:moveTo>
                    <a:pt x="6505" y="1"/>
                  </a:moveTo>
                  <a:cubicBezTo>
                    <a:pt x="2936" y="1"/>
                    <a:pt x="0" y="868"/>
                    <a:pt x="0" y="1902"/>
                  </a:cubicBezTo>
                  <a:cubicBezTo>
                    <a:pt x="0" y="2936"/>
                    <a:pt x="2936" y="3770"/>
                    <a:pt x="6505" y="3770"/>
                  </a:cubicBezTo>
                  <a:cubicBezTo>
                    <a:pt x="10107" y="3770"/>
                    <a:pt x="13043" y="2936"/>
                    <a:pt x="13043" y="1902"/>
                  </a:cubicBezTo>
                  <a:cubicBezTo>
                    <a:pt x="13043" y="868"/>
                    <a:pt x="10107" y="1"/>
                    <a:pt x="6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64"/>
            <p:cNvSpPr/>
            <p:nvPr/>
          </p:nvSpPr>
          <p:spPr>
            <a:xfrm>
              <a:off x="3496000" y="3547975"/>
              <a:ext cx="236025" cy="48400"/>
            </a:xfrm>
            <a:custGeom>
              <a:avLst/>
              <a:gdLst/>
              <a:ahLst/>
              <a:cxnLst/>
              <a:rect l="l" t="t" r="r" b="b"/>
              <a:pathLst>
                <a:path w="9441" h="1936" extrusionOk="0">
                  <a:moveTo>
                    <a:pt x="4704" y="1"/>
                  </a:moveTo>
                  <a:cubicBezTo>
                    <a:pt x="1835" y="1"/>
                    <a:pt x="1" y="635"/>
                    <a:pt x="1" y="968"/>
                  </a:cubicBezTo>
                  <a:cubicBezTo>
                    <a:pt x="1" y="1302"/>
                    <a:pt x="1835" y="1935"/>
                    <a:pt x="4704" y="1935"/>
                  </a:cubicBezTo>
                  <a:cubicBezTo>
                    <a:pt x="7606" y="1935"/>
                    <a:pt x="9441" y="1302"/>
                    <a:pt x="9441" y="968"/>
                  </a:cubicBezTo>
                  <a:cubicBezTo>
                    <a:pt x="9441" y="635"/>
                    <a:pt x="7606" y="1"/>
                    <a:pt x="4704" y="1"/>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64"/>
            <p:cNvSpPr/>
            <p:nvPr/>
          </p:nvSpPr>
          <p:spPr>
            <a:xfrm>
              <a:off x="3450975" y="3488775"/>
              <a:ext cx="326075" cy="101750"/>
            </a:xfrm>
            <a:custGeom>
              <a:avLst/>
              <a:gdLst/>
              <a:ahLst/>
              <a:cxnLst/>
              <a:rect l="l" t="t" r="r" b="b"/>
              <a:pathLst>
                <a:path w="13043" h="4070" extrusionOk="0">
                  <a:moveTo>
                    <a:pt x="6505" y="0"/>
                  </a:moveTo>
                  <a:cubicBezTo>
                    <a:pt x="4437" y="0"/>
                    <a:pt x="2569" y="267"/>
                    <a:pt x="1401" y="701"/>
                  </a:cubicBezTo>
                  <a:lnTo>
                    <a:pt x="0" y="701"/>
                  </a:lnTo>
                  <a:lnTo>
                    <a:pt x="0" y="2169"/>
                  </a:lnTo>
                  <a:cubicBezTo>
                    <a:pt x="0" y="3236"/>
                    <a:pt x="2936" y="4070"/>
                    <a:pt x="6505" y="4070"/>
                  </a:cubicBezTo>
                  <a:cubicBezTo>
                    <a:pt x="10107" y="4070"/>
                    <a:pt x="13043" y="3236"/>
                    <a:pt x="13043" y="2169"/>
                  </a:cubicBezTo>
                  <a:lnTo>
                    <a:pt x="13043" y="701"/>
                  </a:lnTo>
                  <a:lnTo>
                    <a:pt x="11642" y="701"/>
                  </a:lnTo>
                  <a:cubicBezTo>
                    <a:pt x="10441" y="267"/>
                    <a:pt x="8606" y="0"/>
                    <a:pt x="6505" y="0"/>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64"/>
            <p:cNvSpPr/>
            <p:nvPr/>
          </p:nvSpPr>
          <p:spPr>
            <a:xfrm>
              <a:off x="3450975" y="3459575"/>
              <a:ext cx="326075" cy="94275"/>
            </a:xfrm>
            <a:custGeom>
              <a:avLst/>
              <a:gdLst/>
              <a:ahLst/>
              <a:cxnLst/>
              <a:rect l="l" t="t" r="r" b="b"/>
              <a:pathLst>
                <a:path w="13043" h="3771" extrusionOk="0">
                  <a:moveTo>
                    <a:pt x="6505" y="1"/>
                  </a:moveTo>
                  <a:cubicBezTo>
                    <a:pt x="2936" y="1"/>
                    <a:pt x="0" y="835"/>
                    <a:pt x="0" y="1869"/>
                  </a:cubicBezTo>
                  <a:cubicBezTo>
                    <a:pt x="0" y="2903"/>
                    <a:pt x="2936" y="3770"/>
                    <a:pt x="6505" y="3770"/>
                  </a:cubicBezTo>
                  <a:cubicBezTo>
                    <a:pt x="10107" y="3770"/>
                    <a:pt x="13043" y="2903"/>
                    <a:pt x="13043" y="1869"/>
                  </a:cubicBezTo>
                  <a:cubicBezTo>
                    <a:pt x="13043" y="835"/>
                    <a:pt x="10107" y="1"/>
                    <a:pt x="6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64"/>
            <p:cNvSpPr/>
            <p:nvPr/>
          </p:nvSpPr>
          <p:spPr>
            <a:xfrm>
              <a:off x="3496000" y="3482100"/>
              <a:ext cx="236025" cy="48400"/>
            </a:xfrm>
            <a:custGeom>
              <a:avLst/>
              <a:gdLst/>
              <a:ahLst/>
              <a:cxnLst/>
              <a:rect l="l" t="t" r="r" b="b"/>
              <a:pathLst>
                <a:path w="9441" h="1936" extrusionOk="0">
                  <a:moveTo>
                    <a:pt x="4704" y="1"/>
                  </a:moveTo>
                  <a:cubicBezTo>
                    <a:pt x="1835" y="1"/>
                    <a:pt x="1" y="634"/>
                    <a:pt x="1" y="968"/>
                  </a:cubicBezTo>
                  <a:cubicBezTo>
                    <a:pt x="1" y="1301"/>
                    <a:pt x="1835" y="1935"/>
                    <a:pt x="4704" y="1935"/>
                  </a:cubicBezTo>
                  <a:cubicBezTo>
                    <a:pt x="7606" y="1935"/>
                    <a:pt x="9441" y="1301"/>
                    <a:pt x="9441" y="968"/>
                  </a:cubicBezTo>
                  <a:cubicBezTo>
                    <a:pt x="9441" y="634"/>
                    <a:pt x="7606" y="1"/>
                    <a:pt x="4704" y="1"/>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64"/>
            <p:cNvSpPr/>
            <p:nvPr/>
          </p:nvSpPr>
          <p:spPr>
            <a:xfrm>
              <a:off x="3450975" y="3422900"/>
              <a:ext cx="326075" cy="101750"/>
            </a:xfrm>
            <a:custGeom>
              <a:avLst/>
              <a:gdLst/>
              <a:ahLst/>
              <a:cxnLst/>
              <a:rect l="l" t="t" r="r" b="b"/>
              <a:pathLst>
                <a:path w="13043" h="4070" extrusionOk="0">
                  <a:moveTo>
                    <a:pt x="6505" y="0"/>
                  </a:moveTo>
                  <a:cubicBezTo>
                    <a:pt x="4437" y="0"/>
                    <a:pt x="2569" y="267"/>
                    <a:pt x="1401" y="734"/>
                  </a:cubicBezTo>
                  <a:lnTo>
                    <a:pt x="0" y="734"/>
                  </a:lnTo>
                  <a:lnTo>
                    <a:pt x="0" y="2202"/>
                  </a:lnTo>
                  <a:cubicBezTo>
                    <a:pt x="0" y="3236"/>
                    <a:pt x="2936" y="4070"/>
                    <a:pt x="6505" y="4070"/>
                  </a:cubicBezTo>
                  <a:cubicBezTo>
                    <a:pt x="10107" y="4070"/>
                    <a:pt x="13043" y="3236"/>
                    <a:pt x="13043" y="2202"/>
                  </a:cubicBezTo>
                  <a:lnTo>
                    <a:pt x="13043" y="734"/>
                  </a:lnTo>
                  <a:lnTo>
                    <a:pt x="11642" y="734"/>
                  </a:lnTo>
                  <a:cubicBezTo>
                    <a:pt x="10441" y="267"/>
                    <a:pt x="8606" y="0"/>
                    <a:pt x="6505" y="0"/>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64"/>
            <p:cNvSpPr/>
            <p:nvPr/>
          </p:nvSpPr>
          <p:spPr>
            <a:xfrm>
              <a:off x="3450975" y="3393700"/>
              <a:ext cx="326075" cy="94275"/>
            </a:xfrm>
            <a:custGeom>
              <a:avLst/>
              <a:gdLst/>
              <a:ahLst/>
              <a:cxnLst/>
              <a:rect l="l" t="t" r="r" b="b"/>
              <a:pathLst>
                <a:path w="13043" h="3771" extrusionOk="0">
                  <a:moveTo>
                    <a:pt x="6505" y="1"/>
                  </a:moveTo>
                  <a:cubicBezTo>
                    <a:pt x="2936" y="1"/>
                    <a:pt x="0" y="835"/>
                    <a:pt x="0" y="1902"/>
                  </a:cubicBezTo>
                  <a:cubicBezTo>
                    <a:pt x="0" y="2936"/>
                    <a:pt x="2936" y="3770"/>
                    <a:pt x="6505" y="3770"/>
                  </a:cubicBezTo>
                  <a:cubicBezTo>
                    <a:pt x="10107" y="3770"/>
                    <a:pt x="13043" y="2936"/>
                    <a:pt x="13043" y="1902"/>
                  </a:cubicBezTo>
                  <a:cubicBezTo>
                    <a:pt x="13043" y="835"/>
                    <a:pt x="10107" y="1"/>
                    <a:pt x="6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64"/>
            <p:cNvSpPr/>
            <p:nvPr/>
          </p:nvSpPr>
          <p:spPr>
            <a:xfrm>
              <a:off x="3496000" y="3416225"/>
              <a:ext cx="236025" cy="49225"/>
            </a:xfrm>
            <a:custGeom>
              <a:avLst/>
              <a:gdLst/>
              <a:ahLst/>
              <a:cxnLst/>
              <a:rect l="l" t="t" r="r" b="b"/>
              <a:pathLst>
                <a:path w="9441" h="1969" extrusionOk="0">
                  <a:moveTo>
                    <a:pt x="4704" y="0"/>
                  </a:moveTo>
                  <a:cubicBezTo>
                    <a:pt x="1835" y="0"/>
                    <a:pt x="1" y="667"/>
                    <a:pt x="1" y="1001"/>
                  </a:cubicBezTo>
                  <a:cubicBezTo>
                    <a:pt x="1" y="1335"/>
                    <a:pt x="1835" y="1968"/>
                    <a:pt x="4704" y="1968"/>
                  </a:cubicBezTo>
                  <a:cubicBezTo>
                    <a:pt x="7606" y="1968"/>
                    <a:pt x="9441" y="1335"/>
                    <a:pt x="9441" y="1001"/>
                  </a:cubicBezTo>
                  <a:cubicBezTo>
                    <a:pt x="9441" y="667"/>
                    <a:pt x="7606" y="0"/>
                    <a:pt x="4704"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64"/>
            <p:cNvSpPr/>
            <p:nvPr/>
          </p:nvSpPr>
          <p:spPr>
            <a:xfrm>
              <a:off x="3403425" y="3357000"/>
              <a:ext cx="326100" cy="102600"/>
            </a:xfrm>
            <a:custGeom>
              <a:avLst/>
              <a:gdLst/>
              <a:ahLst/>
              <a:cxnLst/>
              <a:rect l="l" t="t" r="r" b="b"/>
              <a:pathLst>
                <a:path w="13044" h="4104" extrusionOk="0">
                  <a:moveTo>
                    <a:pt x="6539" y="1"/>
                  </a:moveTo>
                  <a:cubicBezTo>
                    <a:pt x="4437" y="1"/>
                    <a:pt x="2603" y="301"/>
                    <a:pt x="1402" y="735"/>
                  </a:cubicBezTo>
                  <a:lnTo>
                    <a:pt x="1" y="735"/>
                  </a:lnTo>
                  <a:lnTo>
                    <a:pt x="1" y="2203"/>
                  </a:lnTo>
                  <a:cubicBezTo>
                    <a:pt x="1" y="3237"/>
                    <a:pt x="2936" y="4104"/>
                    <a:pt x="6539" y="4104"/>
                  </a:cubicBezTo>
                  <a:cubicBezTo>
                    <a:pt x="10141" y="4104"/>
                    <a:pt x="13044" y="3237"/>
                    <a:pt x="13044" y="2203"/>
                  </a:cubicBezTo>
                  <a:lnTo>
                    <a:pt x="13044" y="735"/>
                  </a:lnTo>
                  <a:lnTo>
                    <a:pt x="11676" y="735"/>
                  </a:lnTo>
                  <a:cubicBezTo>
                    <a:pt x="10475" y="301"/>
                    <a:pt x="8607" y="1"/>
                    <a:pt x="6539" y="1"/>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64"/>
            <p:cNvSpPr/>
            <p:nvPr/>
          </p:nvSpPr>
          <p:spPr>
            <a:xfrm>
              <a:off x="3403425" y="3327825"/>
              <a:ext cx="326100" cy="95100"/>
            </a:xfrm>
            <a:custGeom>
              <a:avLst/>
              <a:gdLst/>
              <a:ahLst/>
              <a:cxnLst/>
              <a:rect l="l" t="t" r="r" b="b"/>
              <a:pathLst>
                <a:path w="13044" h="3804" extrusionOk="0">
                  <a:moveTo>
                    <a:pt x="6539" y="0"/>
                  </a:moveTo>
                  <a:cubicBezTo>
                    <a:pt x="2936" y="0"/>
                    <a:pt x="1" y="868"/>
                    <a:pt x="1" y="1902"/>
                  </a:cubicBezTo>
                  <a:cubicBezTo>
                    <a:pt x="1" y="2936"/>
                    <a:pt x="2936" y="3803"/>
                    <a:pt x="6539" y="3803"/>
                  </a:cubicBezTo>
                  <a:cubicBezTo>
                    <a:pt x="10141" y="3803"/>
                    <a:pt x="13044" y="2936"/>
                    <a:pt x="13044" y="1902"/>
                  </a:cubicBezTo>
                  <a:cubicBezTo>
                    <a:pt x="13044" y="868"/>
                    <a:pt x="10141" y="0"/>
                    <a:pt x="6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64"/>
            <p:cNvSpPr/>
            <p:nvPr/>
          </p:nvSpPr>
          <p:spPr>
            <a:xfrm>
              <a:off x="3448475" y="3351175"/>
              <a:ext cx="236025" cy="48400"/>
            </a:xfrm>
            <a:custGeom>
              <a:avLst/>
              <a:gdLst/>
              <a:ahLst/>
              <a:cxnLst/>
              <a:rect l="l" t="t" r="r" b="b"/>
              <a:pathLst>
                <a:path w="9441" h="1936" extrusionOk="0">
                  <a:moveTo>
                    <a:pt x="4737" y="0"/>
                  </a:moveTo>
                  <a:cubicBezTo>
                    <a:pt x="1835" y="0"/>
                    <a:pt x="0" y="634"/>
                    <a:pt x="0" y="968"/>
                  </a:cubicBezTo>
                  <a:cubicBezTo>
                    <a:pt x="0" y="1301"/>
                    <a:pt x="1835" y="1935"/>
                    <a:pt x="4737" y="1935"/>
                  </a:cubicBezTo>
                  <a:cubicBezTo>
                    <a:pt x="7606" y="1935"/>
                    <a:pt x="9440" y="1301"/>
                    <a:pt x="9440" y="968"/>
                  </a:cubicBezTo>
                  <a:cubicBezTo>
                    <a:pt x="9440" y="634"/>
                    <a:pt x="7606" y="0"/>
                    <a:pt x="4737"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64"/>
            <p:cNvSpPr/>
            <p:nvPr/>
          </p:nvSpPr>
          <p:spPr>
            <a:xfrm>
              <a:off x="3403425" y="3291975"/>
              <a:ext cx="326100" cy="101750"/>
            </a:xfrm>
            <a:custGeom>
              <a:avLst/>
              <a:gdLst/>
              <a:ahLst/>
              <a:cxnLst/>
              <a:rect l="l" t="t" r="r" b="b"/>
              <a:pathLst>
                <a:path w="13044" h="4070" extrusionOk="0">
                  <a:moveTo>
                    <a:pt x="6539" y="0"/>
                  </a:moveTo>
                  <a:cubicBezTo>
                    <a:pt x="4437" y="0"/>
                    <a:pt x="2603" y="267"/>
                    <a:pt x="1402" y="701"/>
                  </a:cubicBezTo>
                  <a:lnTo>
                    <a:pt x="1" y="701"/>
                  </a:lnTo>
                  <a:lnTo>
                    <a:pt x="1" y="2168"/>
                  </a:lnTo>
                  <a:cubicBezTo>
                    <a:pt x="1" y="3236"/>
                    <a:pt x="2936" y="4070"/>
                    <a:pt x="6539" y="4070"/>
                  </a:cubicBezTo>
                  <a:cubicBezTo>
                    <a:pt x="10141" y="4070"/>
                    <a:pt x="13044" y="3236"/>
                    <a:pt x="13044" y="2168"/>
                  </a:cubicBezTo>
                  <a:lnTo>
                    <a:pt x="13044" y="701"/>
                  </a:lnTo>
                  <a:lnTo>
                    <a:pt x="11676" y="701"/>
                  </a:lnTo>
                  <a:cubicBezTo>
                    <a:pt x="10475" y="267"/>
                    <a:pt x="8607" y="0"/>
                    <a:pt x="6539" y="0"/>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64"/>
            <p:cNvSpPr/>
            <p:nvPr/>
          </p:nvSpPr>
          <p:spPr>
            <a:xfrm>
              <a:off x="3403425" y="3262775"/>
              <a:ext cx="326100" cy="94250"/>
            </a:xfrm>
            <a:custGeom>
              <a:avLst/>
              <a:gdLst/>
              <a:ahLst/>
              <a:cxnLst/>
              <a:rect l="l" t="t" r="r" b="b"/>
              <a:pathLst>
                <a:path w="13044" h="3770" extrusionOk="0">
                  <a:moveTo>
                    <a:pt x="6539" y="1"/>
                  </a:moveTo>
                  <a:cubicBezTo>
                    <a:pt x="2936" y="1"/>
                    <a:pt x="1" y="835"/>
                    <a:pt x="1" y="1869"/>
                  </a:cubicBezTo>
                  <a:cubicBezTo>
                    <a:pt x="1" y="2936"/>
                    <a:pt x="2936" y="3770"/>
                    <a:pt x="6539" y="3770"/>
                  </a:cubicBezTo>
                  <a:cubicBezTo>
                    <a:pt x="10141" y="3770"/>
                    <a:pt x="13044" y="2936"/>
                    <a:pt x="13044" y="1869"/>
                  </a:cubicBezTo>
                  <a:cubicBezTo>
                    <a:pt x="13044" y="835"/>
                    <a:pt x="10141" y="1"/>
                    <a:pt x="6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64"/>
            <p:cNvSpPr/>
            <p:nvPr/>
          </p:nvSpPr>
          <p:spPr>
            <a:xfrm>
              <a:off x="3448475" y="3285300"/>
              <a:ext cx="236025" cy="49225"/>
            </a:xfrm>
            <a:custGeom>
              <a:avLst/>
              <a:gdLst/>
              <a:ahLst/>
              <a:cxnLst/>
              <a:rect l="l" t="t" r="r" b="b"/>
              <a:pathLst>
                <a:path w="9441" h="1969" extrusionOk="0">
                  <a:moveTo>
                    <a:pt x="4737" y="0"/>
                  </a:moveTo>
                  <a:cubicBezTo>
                    <a:pt x="1835" y="0"/>
                    <a:pt x="0" y="634"/>
                    <a:pt x="0" y="968"/>
                  </a:cubicBezTo>
                  <a:cubicBezTo>
                    <a:pt x="0" y="1301"/>
                    <a:pt x="1835" y="1968"/>
                    <a:pt x="4737" y="1968"/>
                  </a:cubicBezTo>
                  <a:cubicBezTo>
                    <a:pt x="7606" y="1968"/>
                    <a:pt x="9440" y="1301"/>
                    <a:pt x="9440" y="968"/>
                  </a:cubicBezTo>
                  <a:cubicBezTo>
                    <a:pt x="9440" y="634"/>
                    <a:pt x="7606" y="0"/>
                    <a:pt x="4737"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64"/>
            <p:cNvSpPr/>
            <p:nvPr/>
          </p:nvSpPr>
          <p:spPr>
            <a:xfrm>
              <a:off x="3434300" y="3226075"/>
              <a:ext cx="326075" cy="101775"/>
            </a:xfrm>
            <a:custGeom>
              <a:avLst/>
              <a:gdLst/>
              <a:ahLst/>
              <a:cxnLst/>
              <a:rect l="l" t="t" r="r" b="b"/>
              <a:pathLst>
                <a:path w="13043" h="4071" extrusionOk="0">
                  <a:moveTo>
                    <a:pt x="6538" y="1"/>
                  </a:moveTo>
                  <a:cubicBezTo>
                    <a:pt x="4437" y="1"/>
                    <a:pt x="2602" y="268"/>
                    <a:pt x="1401" y="735"/>
                  </a:cubicBezTo>
                  <a:lnTo>
                    <a:pt x="0" y="735"/>
                  </a:lnTo>
                  <a:lnTo>
                    <a:pt x="0" y="2202"/>
                  </a:lnTo>
                  <a:cubicBezTo>
                    <a:pt x="0" y="3237"/>
                    <a:pt x="2936" y="4070"/>
                    <a:pt x="6538" y="4070"/>
                  </a:cubicBezTo>
                  <a:cubicBezTo>
                    <a:pt x="10107" y="4070"/>
                    <a:pt x="13043" y="3237"/>
                    <a:pt x="13043" y="2202"/>
                  </a:cubicBezTo>
                  <a:lnTo>
                    <a:pt x="13043" y="735"/>
                  </a:lnTo>
                  <a:lnTo>
                    <a:pt x="11642" y="735"/>
                  </a:lnTo>
                  <a:cubicBezTo>
                    <a:pt x="10474" y="268"/>
                    <a:pt x="8606" y="1"/>
                    <a:pt x="6538" y="1"/>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64"/>
            <p:cNvSpPr/>
            <p:nvPr/>
          </p:nvSpPr>
          <p:spPr>
            <a:xfrm>
              <a:off x="3434300" y="3196900"/>
              <a:ext cx="326075" cy="94250"/>
            </a:xfrm>
            <a:custGeom>
              <a:avLst/>
              <a:gdLst/>
              <a:ahLst/>
              <a:cxnLst/>
              <a:rect l="l" t="t" r="r" b="b"/>
              <a:pathLst>
                <a:path w="13043" h="3770" extrusionOk="0">
                  <a:moveTo>
                    <a:pt x="6538" y="0"/>
                  </a:moveTo>
                  <a:cubicBezTo>
                    <a:pt x="2936" y="0"/>
                    <a:pt x="0" y="834"/>
                    <a:pt x="0" y="1902"/>
                  </a:cubicBezTo>
                  <a:cubicBezTo>
                    <a:pt x="0" y="2936"/>
                    <a:pt x="2936" y="3770"/>
                    <a:pt x="6538" y="3770"/>
                  </a:cubicBezTo>
                  <a:cubicBezTo>
                    <a:pt x="10107" y="3770"/>
                    <a:pt x="13043" y="2936"/>
                    <a:pt x="13043" y="1902"/>
                  </a:cubicBezTo>
                  <a:cubicBezTo>
                    <a:pt x="13043" y="834"/>
                    <a:pt x="10107" y="0"/>
                    <a:pt x="65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4"/>
            <p:cNvSpPr/>
            <p:nvPr/>
          </p:nvSpPr>
          <p:spPr>
            <a:xfrm>
              <a:off x="3479325" y="3219425"/>
              <a:ext cx="236025" cy="49225"/>
            </a:xfrm>
            <a:custGeom>
              <a:avLst/>
              <a:gdLst/>
              <a:ahLst/>
              <a:cxnLst/>
              <a:rect l="l" t="t" r="r" b="b"/>
              <a:pathLst>
                <a:path w="9441" h="1969" extrusionOk="0">
                  <a:moveTo>
                    <a:pt x="4737" y="0"/>
                  </a:moveTo>
                  <a:cubicBezTo>
                    <a:pt x="1835" y="0"/>
                    <a:pt x="0" y="667"/>
                    <a:pt x="0" y="1001"/>
                  </a:cubicBezTo>
                  <a:cubicBezTo>
                    <a:pt x="0" y="1334"/>
                    <a:pt x="1835" y="1968"/>
                    <a:pt x="4737" y="1968"/>
                  </a:cubicBezTo>
                  <a:cubicBezTo>
                    <a:pt x="7606" y="1968"/>
                    <a:pt x="9440" y="1334"/>
                    <a:pt x="9440" y="1001"/>
                  </a:cubicBezTo>
                  <a:cubicBezTo>
                    <a:pt x="9440" y="667"/>
                    <a:pt x="7606" y="0"/>
                    <a:pt x="4737"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4"/>
            <p:cNvSpPr/>
            <p:nvPr/>
          </p:nvSpPr>
          <p:spPr>
            <a:xfrm>
              <a:off x="3403425" y="3160200"/>
              <a:ext cx="326100" cy="102600"/>
            </a:xfrm>
            <a:custGeom>
              <a:avLst/>
              <a:gdLst/>
              <a:ahLst/>
              <a:cxnLst/>
              <a:rect l="l" t="t" r="r" b="b"/>
              <a:pathLst>
                <a:path w="13044" h="4104" extrusionOk="0">
                  <a:moveTo>
                    <a:pt x="6539" y="1"/>
                  </a:moveTo>
                  <a:cubicBezTo>
                    <a:pt x="4437" y="1"/>
                    <a:pt x="2603" y="301"/>
                    <a:pt x="1402" y="735"/>
                  </a:cubicBezTo>
                  <a:lnTo>
                    <a:pt x="1" y="735"/>
                  </a:lnTo>
                  <a:lnTo>
                    <a:pt x="1" y="2202"/>
                  </a:lnTo>
                  <a:cubicBezTo>
                    <a:pt x="1" y="3236"/>
                    <a:pt x="2936" y="4104"/>
                    <a:pt x="6539" y="4104"/>
                  </a:cubicBezTo>
                  <a:cubicBezTo>
                    <a:pt x="10141" y="4104"/>
                    <a:pt x="13044" y="3236"/>
                    <a:pt x="13044" y="2202"/>
                  </a:cubicBezTo>
                  <a:lnTo>
                    <a:pt x="13044" y="735"/>
                  </a:lnTo>
                  <a:lnTo>
                    <a:pt x="11676" y="735"/>
                  </a:lnTo>
                  <a:cubicBezTo>
                    <a:pt x="10475" y="301"/>
                    <a:pt x="8607" y="1"/>
                    <a:pt x="6539" y="1"/>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4"/>
            <p:cNvSpPr/>
            <p:nvPr/>
          </p:nvSpPr>
          <p:spPr>
            <a:xfrm>
              <a:off x="3403425" y="3131025"/>
              <a:ext cx="326100" cy="95075"/>
            </a:xfrm>
            <a:custGeom>
              <a:avLst/>
              <a:gdLst/>
              <a:ahLst/>
              <a:cxnLst/>
              <a:rect l="l" t="t" r="r" b="b"/>
              <a:pathLst>
                <a:path w="13044" h="3803" extrusionOk="0">
                  <a:moveTo>
                    <a:pt x="6539" y="0"/>
                  </a:moveTo>
                  <a:cubicBezTo>
                    <a:pt x="2936" y="0"/>
                    <a:pt x="1" y="867"/>
                    <a:pt x="1" y="1902"/>
                  </a:cubicBezTo>
                  <a:cubicBezTo>
                    <a:pt x="1" y="2936"/>
                    <a:pt x="2936" y="3803"/>
                    <a:pt x="6539" y="3803"/>
                  </a:cubicBezTo>
                  <a:cubicBezTo>
                    <a:pt x="10141" y="3803"/>
                    <a:pt x="13044" y="2936"/>
                    <a:pt x="13044" y="1902"/>
                  </a:cubicBezTo>
                  <a:cubicBezTo>
                    <a:pt x="13044" y="867"/>
                    <a:pt x="10141" y="0"/>
                    <a:pt x="6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64"/>
            <p:cNvSpPr/>
            <p:nvPr/>
          </p:nvSpPr>
          <p:spPr>
            <a:xfrm>
              <a:off x="3448475" y="3154375"/>
              <a:ext cx="236025" cy="48375"/>
            </a:xfrm>
            <a:custGeom>
              <a:avLst/>
              <a:gdLst/>
              <a:ahLst/>
              <a:cxnLst/>
              <a:rect l="l" t="t" r="r" b="b"/>
              <a:pathLst>
                <a:path w="9441" h="1935" extrusionOk="0">
                  <a:moveTo>
                    <a:pt x="4737" y="0"/>
                  </a:moveTo>
                  <a:cubicBezTo>
                    <a:pt x="1835" y="0"/>
                    <a:pt x="0" y="634"/>
                    <a:pt x="0" y="968"/>
                  </a:cubicBezTo>
                  <a:cubicBezTo>
                    <a:pt x="0" y="1301"/>
                    <a:pt x="1835" y="1935"/>
                    <a:pt x="4737" y="1935"/>
                  </a:cubicBezTo>
                  <a:cubicBezTo>
                    <a:pt x="7606" y="1935"/>
                    <a:pt x="9440" y="1301"/>
                    <a:pt x="9440" y="968"/>
                  </a:cubicBezTo>
                  <a:cubicBezTo>
                    <a:pt x="9440" y="634"/>
                    <a:pt x="7606" y="0"/>
                    <a:pt x="4737"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64"/>
            <p:cNvSpPr/>
            <p:nvPr/>
          </p:nvSpPr>
          <p:spPr>
            <a:xfrm>
              <a:off x="3896275" y="4090875"/>
              <a:ext cx="326100" cy="101750"/>
            </a:xfrm>
            <a:custGeom>
              <a:avLst/>
              <a:gdLst/>
              <a:ahLst/>
              <a:cxnLst/>
              <a:rect l="l" t="t" r="r" b="b"/>
              <a:pathLst>
                <a:path w="13044" h="4070" extrusionOk="0">
                  <a:moveTo>
                    <a:pt x="6539" y="0"/>
                  </a:moveTo>
                  <a:cubicBezTo>
                    <a:pt x="4437" y="0"/>
                    <a:pt x="2603" y="301"/>
                    <a:pt x="1402" y="734"/>
                  </a:cubicBezTo>
                  <a:lnTo>
                    <a:pt x="1" y="734"/>
                  </a:lnTo>
                  <a:lnTo>
                    <a:pt x="1" y="2202"/>
                  </a:lnTo>
                  <a:cubicBezTo>
                    <a:pt x="1" y="3236"/>
                    <a:pt x="2936" y="4070"/>
                    <a:pt x="6506" y="4070"/>
                  </a:cubicBezTo>
                  <a:cubicBezTo>
                    <a:pt x="10108" y="4070"/>
                    <a:pt x="13044" y="3236"/>
                    <a:pt x="13044" y="2202"/>
                  </a:cubicBezTo>
                  <a:lnTo>
                    <a:pt x="13044" y="734"/>
                  </a:lnTo>
                  <a:lnTo>
                    <a:pt x="11643" y="734"/>
                  </a:lnTo>
                  <a:cubicBezTo>
                    <a:pt x="10442" y="301"/>
                    <a:pt x="8607" y="0"/>
                    <a:pt x="6539" y="0"/>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64"/>
            <p:cNvSpPr/>
            <p:nvPr/>
          </p:nvSpPr>
          <p:spPr>
            <a:xfrm>
              <a:off x="3896275" y="4061675"/>
              <a:ext cx="326100" cy="94275"/>
            </a:xfrm>
            <a:custGeom>
              <a:avLst/>
              <a:gdLst/>
              <a:ahLst/>
              <a:cxnLst/>
              <a:rect l="l" t="t" r="r" b="b"/>
              <a:pathLst>
                <a:path w="13044" h="3771" extrusionOk="0">
                  <a:moveTo>
                    <a:pt x="6539" y="1"/>
                  </a:moveTo>
                  <a:cubicBezTo>
                    <a:pt x="2936" y="1"/>
                    <a:pt x="1" y="835"/>
                    <a:pt x="1" y="1902"/>
                  </a:cubicBezTo>
                  <a:cubicBezTo>
                    <a:pt x="1" y="2936"/>
                    <a:pt x="2936" y="3770"/>
                    <a:pt x="6539" y="3770"/>
                  </a:cubicBezTo>
                  <a:cubicBezTo>
                    <a:pt x="10108" y="3770"/>
                    <a:pt x="13044" y="2936"/>
                    <a:pt x="13044" y="1902"/>
                  </a:cubicBezTo>
                  <a:cubicBezTo>
                    <a:pt x="13044" y="835"/>
                    <a:pt x="10108" y="1"/>
                    <a:pt x="6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64"/>
            <p:cNvSpPr/>
            <p:nvPr/>
          </p:nvSpPr>
          <p:spPr>
            <a:xfrm>
              <a:off x="3941325" y="4085025"/>
              <a:ext cx="236025" cy="48400"/>
            </a:xfrm>
            <a:custGeom>
              <a:avLst/>
              <a:gdLst/>
              <a:ahLst/>
              <a:cxnLst/>
              <a:rect l="l" t="t" r="r" b="b"/>
              <a:pathLst>
                <a:path w="9441" h="1936" extrusionOk="0">
                  <a:moveTo>
                    <a:pt x="4737" y="1"/>
                  </a:moveTo>
                  <a:cubicBezTo>
                    <a:pt x="1835" y="1"/>
                    <a:pt x="0" y="635"/>
                    <a:pt x="0" y="968"/>
                  </a:cubicBezTo>
                  <a:cubicBezTo>
                    <a:pt x="0" y="1302"/>
                    <a:pt x="1835" y="1936"/>
                    <a:pt x="4737" y="1936"/>
                  </a:cubicBezTo>
                  <a:cubicBezTo>
                    <a:pt x="7606" y="1936"/>
                    <a:pt x="9440" y="1302"/>
                    <a:pt x="9440" y="968"/>
                  </a:cubicBezTo>
                  <a:cubicBezTo>
                    <a:pt x="9440" y="635"/>
                    <a:pt x="7606" y="1"/>
                    <a:pt x="4737" y="1"/>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64"/>
            <p:cNvSpPr/>
            <p:nvPr/>
          </p:nvSpPr>
          <p:spPr>
            <a:xfrm>
              <a:off x="3896275" y="4025000"/>
              <a:ext cx="326100" cy="102600"/>
            </a:xfrm>
            <a:custGeom>
              <a:avLst/>
              <a:gdLst/>
              <a:ahLst/>
              <a:cxnLst/>
              <a:rect l="l" t="t" r="r" b="b"/>
              <a:pathLst>
                <a:path w="13044" h="4104" extrusionOk="0">
                  <a:moveTo>
                    <a:pt x="6539" y="0"/>
                  </a:moveTo>
                  <a:cubicBezTo>
                    <a:pt x="4437" y="0"/>
                    <a:pt x="2603" y="300"/>
                    <a:pt x="1402" y="734"/>
                  </a:cubicBezTo>
                  <a:lnTo>
                    <a:pt x="1" y="734"/>
                  </a:lnTo>
                  <a:lnTo>
                    <a:pt x="1" y="2202"/>
                  </a:lnTo>
                  <a:cubicBezTo>
                    <a:pt x="1" y="3236"/>
                    <a:pt x="2936" y="4103"/>
                    <a:pt x="6506" y="4103"/>
                  </a:cubicBezTo>
                  <a:cubicBezTo>
                    <a:pt x="10108" y="4103"/>
                    <a:pt x="13044" y="3236"/>
                    <a:pt x="13044" y="2202"/>
                  </a:cubicBezTo>
                  <a:lnTo>
                    <a:pt x="13044" y="734"/>
                  </a:lnTo>
                  <a:lnTo>
                    <a:pt x="11643" y="734"/>
                  </a:lnTo>
                  <a:cubicBezTo>
                    <a:pt x="10442" y="300"/>
                    <a:pt x="8607" y="0"/>
                    <a:pt x="6539" y="0"/>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64"/>
            <p:cNvSpPr/>
            <p:nvPr/>
          </p:nvSpPr>
          <p:spPr>
            <a:xfrm>
              <a:off x="3896275" y="3996625"/>
              <a:ext cx="326100" cy="94275"/>
            </a:xfrm>
            <a:custGeom>
              <a:avLst/>
              <a:gdLst/>
              <a:ahLst/>
              <a:cxnLst/>
              <a:rect l="l" t="t" r="r" b="b"/>
              <a:pathLst>
                <a:path w="13044" h="3771" extrusionOk="0">
                  <a:moveTo>
                    <a:pt x="6539" y="1"/>
                  </a:moveTo>
                  <a:cubicBezTo>
                    <a:pt x="2936" y="1"/>
                    <a:pt x="1" y="835"/>
                    <a:pt x="1" y="1869"/>
                  </a:cubicBezTo>
                  <a:cubicBezTo>
                    <a:pt x="1" y="2903"/>
                    <a:pt x="2936" y="3770"/>
                    <a:pt x="6539" y="3770"/>
                  </a:cubicBezTo>
                  <a:cubicBezTo>
                    <a:pt x="10108" y="3770"/>
                    <a:pt x="13044" y="2903"/>
                    <a:pt x="13044" y="1869"/>
                  </a:cubicBezTo>
                  <a:cubicBezTo>
                    <a:pt x="13044" y="835"/>
                    <a:pt x="10108" y="1"/>
                    <a:pt x="6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64"/>
            <p:cNvSpPr/>
            <p:nvPr/>
          </p:nvSpPr>
          <p:spPr>
            <a:xfrm>
              <a:off x="3941325" y="4019150"/>
              <a:ext cx="236025" cy="48400"/>
            </a:xfrm>
            <a:custGeom>
              <a:avLst/>
              <a:gdLst/>
              <a:ahLst/>
              <a:cxnLst/>
              <a:rect l="l" t="t" r="r" b="b"/>
              <a:pathLst>
                <a:path w="9441" h="1936" extrusionOk="0">
                  <a:moveTo>
                    <a:pt x="4737" y="1"/>
                  </a:moveTo>
                  <a:cubicBezTo>
                    <a:pt x="1835" y="1"/>
                    <a:pt x="0" y="634"/>
                    <a:pt x="0" y="968"/>
                  </a:cubicBezTo>
                  <a:cubicBezTo>
                    <a:pt x="0" y="1302"/>
                    <a:pt x="1835" y="1935"/>
                    <a:pt x="4737" y="1935"/>
                  </a:cubicBezTo>
                  <a:cubicBezTo>
                    <a:pt x="7606" y="1935"/>
                    <a:pt x="9440" y="1302"/>
                    <a:pt x="9440" y="968"/>
                  </a:cubicBezTo>
                  <a:cubicBezTo>
                    <a:pt x="9440" y="634"/>
                    <a:pt x="7606" y="1"/>
                    <a:pt x="4737" y="1"/>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64"/>
            <p:cNvSpPr/>
            <p:nvPr/>
          </p:nvSpPr>
          <p:spPr>
            <a:xfrm>
              <a:off x="3896275" y="3959950"/>
              <a:ext cx="326100" cy="101750"/>
            </a:xfrm>
            <a:custGeom>
              <a:avLst/>
              <a:gdLst/>
              <a:ahLst/>
              <a:cxnLst/>
              <a:rect l="l" t="t" r="r" b="b"/>
              <a:pathLst>
                <a:path w="13044" h="4070" extrusionOk="0">
                  <a:moveTo>
                    <a:pt x="6539" y="0"/>
                  </a:moveTo>
                  <a:cubicBezTo>
                    <a:pt x="4437" y="0"/>
                    <a:pt x="2603" y="267"/>
                    <a:pt x="1402" y="701"/>
                  </a:cubicBezTo>
                  <a:lnTo>
                    <a:pt x="1" y="701"/>
                  </a:lnTo>
                  <a:lnTo>
                    <a:pt x="1" y="2202"/>
                  </a:lnTo>
                  <a:cubicBezTo>
                    <a:pt x="1" y="3236"/>
                    <a:pt x="2936" y="4070"/>
                    <a:pt x="6506" y="4070"/>
                  </a:cubicBezTo>
                  <a:cubicBezTo>
                    <a:pt x="10108" y="4070"/>
                    <a:pt x="13044" y="3236"/>
                    <a:pt x="13044" y="2202"/>
                  </a:cubicBezTo>
                  <a:lnTo>
                    <a:pt x="13044" y="701"/>
                  </a:lnTo>
                  <a:lnTo>
                    <a:pt x="11643" y="701"/>
                  </a:lnTo>
                  <a:cubicBezTo>
                    <a:pt x="10442" y="267"/>
                    <a:pt x="8607" y="0"/>
                    <a:pt x="6539" y="0"/>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64"/>
            <p:cNvSpPr/>
            <p:nvPr/>
          </p:nvSpPr>
          <p:spPr>
            <a:xfrm>
              <a:off x="3896275" y="3930750"/>
              <a:ext cx="326100" cy="94275"/>
            </a:xfrm>
            <a:custGeom>
              <a:avLst/>
              <a:gdLst/>
              <a:ahLst/>
              <a:cxnLst/>
              <a:rect l="l" t="t" r="r" b="b"/>
              <a:pathLst>
                <a:path w="13044" h="3771" extrusionOk="0">
                  <a:moveTo>
                    <a:pt x="6539" y="1"/>
                  </a:moveTo>
                  <a:cubicBezTo>
                    <a:pt x="2936" y="1"/>
                    <a:pt x="1" y="835"/>
                    <a:pt x="1" y="1869"/>
                  </a:cubicBezTo>
                  <a:cubicBezTo>
                    <a:pt x="1" y="2936"/>
                    <a:pt x="2936" y="3770"/>
                    <a:pt x="6539" y="3770"/>
                  </a:cubicBezTo>
                  <a:cubicBezTo>
                    <a:pt x="10108" y="3770"/>
                    <a:pt x="13044" y="2936"/>
                    <a:pt x="13044" y="1869"/>
                  </a:cubicBezTo>
                  <a:cubicBezTo>
                    <a:pt x="13044" y="835"/>
                    <a:pt x="10108" y="1"/>
                    <a:pt x="6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64"/>
            <p:cNvSpPr/>
            <p:nvPr/>
          </p:nvSpPr>
          <p:spPr>
            <a:xfrm>
              <a:off x="3941325" y="3953275"/>
              <a:ext cx="236025" cy="49225"/>
            </a:xfrm>
            <a:custGeom>
              <a:avLst/>
              <a:gdLst/>
              <a:ahLst/>
              <a:cxnLst/>
              <a:rect l="l" t="t" r="r" b="b"/>
              <a:pathLst>
                <a:path w="9441" h="1969" extrusionOk="0">
                  <a:moveTo>
                    <a:pt x="4737" y="0"/>
                  </a:moveTo>
                  <a:cubicBezTo>
                    <a:pt x="1835" y="0"/>
                    <a:pt x="0" y="634"/>
                    <a:pt x="0" y="968"/>
                  </a:cubicBezTo>
                  <a:cubicBezTo>
                    <a:pt x="0" y="1301"/>
                    <a:pt x="1835" y="1968"/>
                    <a:pt x="4737" y="1968"/>
                  </a:cubicBezTo>
                  <a:cubicBezTo>
                    <a:pt x="7606" y="1968"/>
                    <a:pt x="9440" y="1301"/>
                    <a:pt x="9440" y="968"/>
                  </a:cubicBezTo>
                  <a:cubicBezTo>
                    <a:pt x="9440" y="634"/>
                    <a:pt x="7606" y="0"/>
                    <a:pt x="4737"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64"/>
            <p:cNvSpPr/>
            <p:nvPr/>
          </p:nvSpPr>
          <p:spPr>
            <a:xfrm>
              <a:off x="3896275" y="3894075"/>
              <a:ext cx="326100" cy="102575"/>
            </a:xfrm>
            <a:custGeom>
              <a:avLst/>
              <a:gdLst/>
              <a:ahLst/>
              <a:cxnLst/>
              <a:rect l="l" t="t" r="r" b="b"/>
              <a:pathLst>
                <a:path w="13044" h="4103" extrusionOk="0">
                  <a:moveTo>
                    <a:pt x="6539" y="0"/>
                  </a:moveTo>
                  <a:cubicBezTo>
                    <a:pt x="4437" y="0"/>
                    <a:pt x="2603" y="300"/>
                    <a:pt x="1402" y="734"/>
                  </a:cubicBezTo>
                  <a:lnTo>
                    <a:pt x="1" y="734"/>
                  </a:lnTo>
                  <a:lnTo>
                    <a:pt x="1" y="2202"/>
                  </a:lnTo>
                  <a:cubicBezTo>
                    <a:pt x="1" y="3236"/>
                    <a:pt x="2936" y="4103"/>
                    <a:pt x="6506" y="4103"/>
                  </a:cubicBezTo>
                  <a:cubicBezTo>
                    <a:pt x="10108" y="4103"/>
                    <a:pt x="13044" y="3236"/>
                    <a:pt x="13044" y="2202"/>
                  </a:cubicBezTo>
                  <a:lnTo>
                    <a:pt x="13044" y="734"/>
                  </a:lnTo>
                  <a:lnTo>
                    <a:pt x="11643" y="734"/>
                  </a:lnTo>
                  <a:cubicBezTo>
                    <a:pt x="10442" y="300"/>
                    <a:pt x="8607" y="0"/>
                    <a:pt x="6539" y="0"/>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64"/>
            <p:cNvSpPr/>
            <p:nvPr/>
          </p:nvSpPr>
          <p:spPr>
            <a:xfrm>
              <a:off x="3896275" y="3864875"/>
              <a:ext cx="326100" cy="94250"/>
            </a:xfrm>
            <a:custGeom>
              <a:avLst/>
              <a:gdLst/>
              <a:ahLst/>
              <a:cxnLst/>
              <a:rect l="l" t="t" r="r" b="b"/>
              <a:pathLst>
                <a:path w="13044" h="3770" extrusionOk="0">
                  <a:moveTo>
                    <a:pt x="6539" y="1"/>
                  </a:moveTo>
                  <a:cubicBezTo>
                    <a:pt x="2936" y="1"/>
                    <a:pt x="1" y="868"/>
                    <a:pt x="1" y="1902"/>
                  </a:cubicBezTo>
                  <a:cubicBezTo>
                    <a:pt x="1" y="2936"/>
                    <a:pt x="2936" y="3770"/>
                    <a:pt x="6539" y="3770"/>
                  </a:cubicBezTo>
                  <a:cubicBezTo>
                    <a:pt x="10108" y="3770"/>
                    <a:pt x="13044" y="2936"/>
                    <a:pt x="13044" y="1902"/>
                  </a:cubicBezTo>
                  <a:cubicBezTo>
                    <a:pt x="13044" y="868"/>
                    <a:pt x="10108" y="1"/>
                    <a:pt x="6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64"/>
            <p:cNvSpPr/>
            <p:nvPr/>
          </p:nvSpPr>
          <p:spPr>
            <a:xfrm>
              <a:off x="3941325" y="3888225"/>
              <a:ext cx="236025" cy="48400"/>
            </a:xfrm>
            <a:custGeom>
              <a:avLst/>
              <a:gdLst/>
              <a:ahLst/>
              <a:cxnLst/>
              <a:rect l="l" t="t" r="r" b="b"/>
              <a:pathLst>
                <a:path w="9441" h="1936" extrusionOk="0">
                  <a:moveTo>
                    <a:pt x="4737" y="1"/>
                  </a:moveTo>
                  <a:cubicBezTo>
                    <a:pt x="1835" y="1"/>
                    <a:pt x="0" y="634"/>
                    <a:pt x="0" y="968"/>
                  </a:cubicBezTo>
                  <a:cubicBezTo>
                    <a:pt x="0" y="1301"/>
                    <a:pt x="1835" y="1935"/>
                    <a:pt x="4737" y="1935"/>
                  </a:cubicBezTo>
                  <a:cubicBezTo>
                    <a:pt x="7606" y="1935"/>
                    <a:pt x="9440" y="1301"/>
                    <a:pt x="9440" y="968"/>
                  </a:cubicBezTo>
                  <a:cubicBezTo>
                    <a:pt x="9440" y="634"/>
                    <a:pt x="7606" y="1"/>
                    <a:pt x="4737" y="1"/>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64"/>
            <p:cNvSpPr/>
            <p:nvPr/>
          </p:nvSpPr>
          <p:spPr>
            <a:xfrm>
              <a:off x="3896275" y="3828175"/>
              <a:ext cx="326100" cy="102600"/>
            </a:xfrm>
            <a:custGeom>
              <a:avLst/>
              <a:gdLst/>
              <a:ahLst/>
              <a:cxnLst/>
              <a:rect l="l" t="t" r="r" b="b"/>
              <a:pathLst>
                <a:path w="13044" h="4104" extrusionOk="0">
                  <a:moveTo>
                    <a:pt x="6539" y="1"/>
                  </a:moveTo>
                  <a:cubicBezTo>
                    <a:pt x="4437" y="1"/>
                    <a:pt x="2603" y="301"/>
                    <a:pt x="1402" y="735"/>
                  </a:cubicBezTo>
                  <a:lnTo>
                    <a:pt x="1" y="735"/>
                  </a:lnTo>
                  <a:lnTo>
                    <a:pt x="1" y="2202"/>
                  </a:lnTo>
                  <a:cubicBezTo>
                    <a:pt x="1" y="3270"/>
                    <a:pt x="2936" y="4104"/>
                    <a:pt x="6506" y="4104"/>
                  </a:cubicBezTo>
                  <a:cubicBezTo>
                    <a:pt x="10108" y="4104"/>
                    <a:pt x="13044" y="3270"/>
                    <a:pt x="13044" y="2202"/>
                  </a:cubicBezTo>
                  <a:lnTo>
                    <a:pt x="13044" y="735"/>
                  </a:lnTo>
                  <a:lnTo>
                    <a:pt x="11643" y="735"/>
                  </a:lnTo>
                  <a:cubicBezTo>
                    <a:pt x="10442" y="301"/>
                    <a:pt x="8607" y="1"/>
                    <a:pt x="6539" y="1"/>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64"/>
            <p:cNvSpPr/>
            <p:nvPr/>
          </p:nvSpPr>
          <p:spPr>
            <a:xfrm>
              <a:off x="3896275" y="3799825"/>
              <a:ext cx="326100" cy="94275"/>
            </a:xfrm>
            <a:custGeom>
              <a:avLst/>
              <a:gdLst/>
              <a:ahLst/>
              <a:cxnLst/>
              <a:rect l="l" t="t" r="r" b="b"/>
              <a:pathLst>
                <a:path w="13044" h="3771" extrusionOk="0">
                  <a:moveTo>
                    <a:pt x="6539" y="1"/>
                  </a:moveTo>
                  <a:cubicBezTo>
                    <a:pt x="2936" y="1"/>
                    <a:pt x="1" y="835"/>
                    <a:pt x="1" y="1869"/>
                  </a:cubicBezTo>
                  <a:cubicBezTo>
                    <a:pt x="1" y="2903"/>
                    <a:pt x="2936" y="3770"/>
                    <a:pt x="6539" y="3770"/>
                  </a:cubicBezTo>
                  <a:cubicBezTo>
                    <a:pt x="10108" y="3770"/>
                    <a:pt x="13044" y="2903"/>
                    <a:pt x="13044" y="1869"/>
                  </a:cubicBezTo>
                  <a:cubicBezTo>
                    <a:pt x="13044" y="835"/>
                    <a:pt x="10108" y="1"/>
                    <a:pt x="6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64"/>
            <p:cNvSpPr/>
            <p:nvPr/>
          </p:nvSpPr>
          <p:spPr>
            <a:xfrm>
              <a:off x="3941325" y="3822350"/>
              <a:ext cx="236025" cy="48400"/>
            </a:xfrm>
            <a:custGeom>
              <a:avLst/>
              <a:gdLst/>
              <a:ahLst/>
              <a:cxnLst/>
              <a:rect l="l" t="t" r="r" b="b"/>
              <a:pathLst>
                <a:path w="9441" h="1936" extrusionOk="0">
                  <a:moveTo>
                    <a:pt x="4737" y="0"/>
                  </a:moveTo>
                  <a:cubicBezTo>
                    <a:pt x="1835" y="0"/>
                    <a:pt x="0" y="634"/>
                    <a:pt x="0" y="968"/>
                  </a:cubicBezTo>
                  <a:cubicBezTo>
                    <a:pt x="0" y="1301"/>
                    <a:pt x="1835" y="1935"/>
                    <a:pt x="4737" y="1935"/>
                  </a:cubicBezTo>
                  <a:cubicBezTo>
                    <a:pt x="7606" y="1935"/>
                    <a:pt x="9440" y="1301"/>
                    <a:pt x="9440" y="968"/>
                  </a:cubicBezTo>
                  <a:cubicBezTo>
                    <a:pt x="9440" y="634"/>
                    <a:pt x="7606" y="0"/>
                    <a:pt x="4737"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64"/>
            <p:cNvSpPr/>
            <p:nvPr/>
          </p:nvSpPr>
          <p:spPr>
            <a:xfrm>
              <a:off x="4149800" y="4096700"/>
              <a:ext cx="326100" cy="102600"/>
            </a:xfrm>
            <a:custGeom>
              <a:avLst/>
              <a:gdLst/>
              <a:ahLst/>
              <a:cxnLst/>
              <a:rect l="l" t="t" r="r" b="b"/>
              <a:pathLst>
                <a:path w="13044" h="4104" extrusionOk="0">
                  <a:moveTo>
                    <a:pt x="6539" y="1"/>
                  </a:moveTo>
                  <a:cubicBezTo>
                    <a:pt x="4437" y="1"/>
                    <a:pt x="2602" y="301"/>
                    <a:pt x="1402" y="735"/>
                  </a:cubicBezTo>
                  <a:lnTo>
                    <a:pt x="1" y="735"/>
                  </a:lnTo>
                  <a:lnTo>
                    <a:pt x="1" y="2202"/>
                  </a:lnTo>
                  <a:cubicBezTo>
                    <a:pt x="1" y="3236"/>
                    <a:pt x="2936" y="4104"/>
                    <a:pt x="6539" y="4104"/>
                  </a:cubicBezTo>
                  <a:cubicBezTo>
                    <a:pt x="10141" y="4104"/>
                    <a:pt x="13043" y="3236"/>
                    <a:pt x="13043" y="2202"/>
                  </a:cubicBezTo>
                  <a:lnTo>
                    <a:pt x="13043" y="735"/>
                  </a:lnTo>
                  <a:lnTo>
                    <a:pt x="11642" y="735"/>
                  </a:lnTo>
                  <a:cubicBezTo>
                    <a:pt x="10475" y="301"/>
                    <a:pt x="8607" y="1"/>
                    <a:pt x="6539" y="1"/>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64"/>
            <p:cNvSpPr/>
            <p:nvPr/>
          </p:nvSpPr>
          <p:spPr>
            <a:xfrm>
              <a:off x="4149800" y="4067525"/>
              <a:ext cx="326100" cy="94250"/>
            </a:xfrm>
            <a:custGeom>
              <a:avLst/>
              <a:gdLst/>
              <a:ahLst/>
              <a:cxnLst/>
              <a:rect l="l" t="t" r="r" b="b"/>
              <a:pathLst>
                <a:path w="13044" h="3770" extrusionOk="0">
                  <a:moveTo>
                    <a:pt x="6539" y="0"/>
                  </a:moveTo>
                  <a:cubicBezTo>
                    <a:pt x="2936" y="0"/>
                    <a:pt x="1" y="868"/>
                    <a:pt x="1" y="1902"/>
                  </a:cubicBezTo>
                  <a:cubicBezTo>
                    <a:pt x="1" y="2936"/>
                    <a:pt x="2936" y="3770"/>
                    <a:pt x="6539" y="3770"/>
                  </a:cubicBezTo>
                  <a:cubicBezTo>
                    <a:pt x="10141" y="3770"/>
                    <a:pt x="13043" y="2936"/>
                    <a:pt x="13043" y="1902"/>
                  </a:cubicBezTo>
                  <a:cubicBezTo>
                    <a:pt x="13043" y="868"/>
                    <a:pt x="10141" y="0"/>
                    <a:pt x="6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64"/>
            <p:cNvSpPr/>
            <p:nvPr/>
          </p:nvSpPr>
          <p:spPr>
            <a:xfrm>
              <a:off x="4194825" y="4090875"/>
              <a:ext cx="236025" cy="48400"/>
            </a:xfrm>
            <a:custGeom>
              <a:avLst/>
              <a:gdLst/>
              <a:ahLst/>
              <a:cxnLst/>
              <a:rect l="l" t="t" r="r" b="b"/>
              <a:pathLst>
                <a:path w="9441" h="1936" extrusionOk="0">
                  <a:moveTo>
                    <a:pt x="4738" y="0"/>
                  </a:moveTo>
                  <a:cubicBezTo>
                    <a:pt x="1835" y="0"/>
                    <a:pt x="1" y="634"/>
                    <a:pt x="1" y="968"/>
                  </a:cubicBezTo>
                  <a:cubicBezTo>
                    <a:pt x="1" y="1301"/>
                    <a:pt x="1835" y="1935"/>
                    <a:pt x="4738" y="1935"/>
                  </a:cubicBezTo>
                  <a:cubicBezTo>
                    <a:pt x="7606" y="1935"/>
                    <a:pt x="9441" y="1301"/>
                    <a:pt x="9441" y="968"/>
                  </a:cubicBezTo>
                  <a:cubicBezTo>
                    <a:pt x="9441" y="634"/>
                    <a:pt x="7606" y="0"/>
                    <a:pt x="4738" y="0"/>
                  </a:cubicBezTo>
                  <a:close/>
                </a:path>
              </a:pathLst>
            </a:custGeom>
            <a:solidFill>
              <a:srgbClr val="F6B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64"/>
            <p:cNvSpPr/>
            <p:nvPr/>
          </p:nvSpPr>
          <p:spPr>
            <a:xfrm>
              <a:off x="4162300" y="4035825"/>
              <a:ext cx="326100" cy="102600"/>
            </a:xfrm>
            <a:custGeom>
              <a:avLst/>
              <a:gdLst/>
              <a:ahLst/>
              <a:cxnLst/>
              <a:rect l="l" t="t" r="r" b="b"/>
              <a:pathLst>
                <a:path w="13044" h="4104" extrusionOk="0">
                  <a:moveTo>
                    <a:pt x="6539" y="1"/>
                  </a:moveTo>
                  <a:cubicBezTo>
                    <a:pt x="4437" y="1"/>
                    <a:pt x="2603" y="301"/>
                    <a:pt x="1402" y="735"/>
                  </a:cubicBezTo>
                  <a:lnTo>
                    <a:pt x="1" y="735"/>
                  </a:lnTo>
                  <a:lnTo>
                    <a:pt x="1" y="2202"/>
                  </a:lnTo>
                  <a:cubicBezTo>
                    <a:pt x="1" y="3236"/>
                    <a:pt x="2936" y="4104"/>
                    <a:pt x="6539" y="4104"/>
                  </a:cubicBezTo>
                  <a:cubicBezTo>
                    <a:pt x="10141" y="4104"/>
                    <a:pt x="13044" y="3236"/>
                    <a:pt x="13044" y="2202"/>
                  </a:cubicBezTo>
                  <a:lnTo>
                    <a:pt x="13044" y="735"/>
                  </a:lnTo>
                  <a:lnTo>
                    <a:pt x="11643" y="735"/>
                  </a:lnTo>
                  <a:cubicBezTo>
                    <a:pt x="10475" y="301"/>
                    <a:pt x="8607" y="1"/>
                    <a:pt x="6539" y="1"/>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64"/>
            <p:cNvSpPr/>
            <p:nvPr/>
          </p:nvSpPr>
          <p:spPr>
            <a:xfrm>
              <a:off x="4162300" y="4006650"/>
              <a:ext cx="326100" cy="94250"/>
            </a:xfrm>
            <a:custGeom>
              <a:avLst/>
              <a:gdLst/>
              <a:ahLst/>
              <a:cxnLst/>
              <a:rect l="l" t="t" r="r" b="b"/>
              <a:pathLst>
                <a:path w="13044" h="3770" extrusionOk="0">
                  <a:moveTo>
                    <a:pt x="6539" y="0"/>
                  </a:moveTo>
                  <a:cubicBezTo>
                    <a:pt x="2936" y="0"/>
                    <a:pt x="1" y="868"/>
                    <a:pt x="1" y="1902"/>
                  </a:cubicBezTo>
                  <a:cubicBezTo>
                    <a:pt x="1" y="2936"/>
                    <a:pt x="2936" y="3770"/>
                    <a:pt x="6539" y="3770"/>
                  </a:cubicBezTo>
                  <a:cubicBezTo>
                    <a:pt x="10141" y="3770"/>
                    <a:pt x="13044" y="2936"/>
                    <a:pt x="13044" y="1902"/>
                  </a:cubicBezTo>
                  <a:cubicBezTo>
                    <a:pt x="13044" y="868"/>
                    <a:pt x="10141" y="0"/>
                    <a:pt x="6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64"/>
            <p:cNvSpPr/>
            <p:nvPr/>
          </p:nvSpPr>
          <p:spPr>
            <a:xfrm>
              <a:off x="4207350" y="4030000"/>
              <a:ext cx="236025" cy="48375"/>
            </a:xfrm>
            <a:custGeom>
              <a:avLst/>
              <a:gdLst/>
              <a:ahLst/>
              <a:cxnLst/>
              <a:rect l="l" t="t" r="r" b="b"/>
              <a:pathLst>
                <a:path w="9441" h="1935" extrusionOk="0">
                  <a:moveTo>
                    <a:pt x="4737" y="0"/>
                  </a:moveTo>
                  <a:cubicBezTo>
                    <a:pt x="1835" y="0"/>
                    <a:pt x="0" y="634"/>
                    <a:pt x="0" y="968"/>
                  </a:cubicBezTo>
                  <a:cubicBezTo>
                    <a:pt x="0" y="1301"/>
                    <a:pt x="1835" y="1935"/>
                    <a:pt x="4737" y="1935"/>
                  </a:cubicBezTo>
                  <a:cubicBezTo>
                    <a:pt x="7606" y="1935"/>
                    <a:pt x="9440" y="1301"/>
                    <a:pt x="9440" y="968"/>
                  </a:cubicBezTo>
                  <a:cubicBezTo>
                    <a:pt x="9440" y="634"/>
                    <a:pt x="7606" y="0"/>
                    <a:pt x="4737" y="0"/>
                  </a:cubicBezTo>
                  <a:close/>
                </a:path>
              </a:pathLst>
            </a:custGeom>
            <a:solidFill>
              <a:srgbClr val="F6B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64"/>
            <p:cNvSpPr/>
            <p:nvPr/>
          </p:nvSpPr>
          <p:spPr>
            <a:xfrm>
              <a:off x="4177325" y="3976625"/>
              <a:ext cx="326075" cy="101750"/>
            </a:xfrm>
            <a:custGeom>
              <a:avLst/>
              <a:gdLst/>
              <a:ahLst/>
              <a:cxnLst/>
              <a:rect l="l" t="t" r="r" b="b"/>
              <a:pathLst>
                <a:path w="13043" h="4070" extrusionOk="0">
                  <a:moveTo>
                    <a:pt x="6505" y="0"/>
                  </a:moveTo>
                  <a:cubicBezTo>
                    <a:pt x="4437" y="0"/>
                    <a:pt x="2569" y="301"/>
                    <a:pt x="1401" y="734"/>
                  </a:cubicBezTo>
                  <a:lnTo>
                    <a:pt x="0" y="734"/>
                  </a:lnTo>
                  <a:lnTo>
                    <a:pt x="0" y="2202"/>
                  </a:lnTo>
                  <a:cubicBezTo>
                    <a:pt x="0" y="3236"/>
                    <a:pt x="2936" y="4070"/>
                    <a:pt x="6505" y="4070"/>
                  </a:cubicBezTo>
                  <a:cubicBezTo>
                    <a:pt x="10108" y="4070"/>
                    <a:pt x="13043" y="3236"/>
                    <a:pt x="13043" y="2202"/>
                  </a:cubicBezTo>
                  <a:lnTo>
                    <a:pt x="13043" y="734"/>
                  </a:lnTo>
                  <a:lnTo>
                    <a:pt x="11642" y="734"/>
                  </a:lnTo>
                  <a:cubicBezTo>
                    <a:pt x="10441" y="301"/>
                    <a:pt x="8606" y="0"/>
                    <a:pt x="6505" y="0"/>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64"/>
            <p:cNvSpPr/>
            <p:nvPr/>
          </p:nvSpPr>
          <p:spPr>
            <a:xfrm>
              <a:off x="4177325" y="3947425"/>
              <a:ext cx="326075" cy="94275"/>
            </a:xfrm>
            <a:custGeom>
              <a:avLst/>
              <a:gdLst/>
              <a:ahLst/>
              <a:cxnLst/>
              <a:rect l="l" t="t" r="r" b="b"/>
              <a:pathLst>
                <a:path w="13043" h="3771" extrusionOk="0">
                  <a:moveTo>
                    <a:pt x="6505" y="1"/>
                  </a:moveTo>
                  <a:cubicBezTo>
                    <a:pt x="2936" y="1"/>
                    <a:pt x="0" y="835"/>
                    <a:pt x="0" y="1902"/>
                  </a:cubicBezTo>
                  <a:cubicBezTo>
                    <a:pt x="0" y="2936"/>
                    <a:pt x="2936" y="3770"/>
                    <a:pt x="6505" y="3770"/>
                  </a:cubicBezTo>
                  <a:cubicBezTo>
                    <a:pt x="10108" y="3770"/>
                    <a:pt x="13043" y="2936"/>
                    <a:pt x="13043" y="1902"/>
                  </a:cubicBezTo>
                  <a:cubicBezTo>
                    <a:pt x="13043" y="835"/>
                    <a:pt x="10108" y="1"/>
                    <a:pt x="6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64"/>
            <p:cNvSpPr/>
            <p:nvPr/>
          </p:nvSpPr>
          <p:spPr>
            <a:xfrm>
              <a:off x="4222350" y="3969950"/>
              <a:ext cx="236025" cy="49225"/>
            </a:xfrm>
            <a:custGeom>
              <a:avLst/>
              <a:gdLst/>
              <a:ahLst/>
              <a:cxnLst/>
              <a:rect l="l" t="t" r="r" b="b"/>
              <a:pathLst>
                <a:path w="9441" h="1969" extrusionOk="0">
                  <a:moveTo>
                    <a:pt x="4704" y="1"/>
                  </a:moveTo>
                  <a:cubicBezTo>
                    <a:pt x="1835" y="1"/>
                    <a:pt x="1" y="668"/>
                    <a:pt x="1" y="1001"/>
                  </a:cubicBezTo>
                  <a:cubicBezTo>
                    <a:pt x="1" y="1335"/>
                    <a:pt x="1835" y="1969"/>
                    <a:pt x="4704" y="1969"/>
                  </a:cubicBezTo>
                  <a:cubicBezTo>
                    <a:pt x="7606" y="1969"/>
                    <a:pt x="9441" y="1335"/>
                    <a:pt x="9441" y="1001"/>
                  </a:cubicBezTo>
                  <a:cubicBezTo>
                    <a:pt x="9441" y="668"/>
                    <a:pt x="7606" y="1"/>
                    <a:pt x="4704" y="1"/>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64"/>
            <p:cNvSpPr/>
            <p:nvPr/>
          </p:nvSpPr>
          <p:spPr>
            <a:xfrm>
              <a:off x="4014700" y="3775650"/>
              <a:ext cx="325250" cy="102600"/>
            </a:xfrm>
            <a:custGeom>
              <a:avLst/>
              <a:gdLst/>
              <a:ahLst/>
              <a:cxnLst/>
              <a:rect l="l" t="t" r="r" b="b"/>
              <a:pathLst>
                <a:path w="13010" h="4104" extrusionOk="0">
                  <a:moveTo>
                    <a:pt x="6505" y="0"/>
                  </a:moveTo>
                  <a:cubicBezTo>
                    <a:pt x="4437" y="0"/>
                    <a:pt x="2569" y="301"/>
                    <a:pt x="1368" y="734"/>
                  </a:cubicBezTo>
                  <a:lnTo>
                    <a:pt x="1" y="734"/>
                  </a:lnTo>
                  <a:lnTo>
                    <a:pt x="1" y="2202"/>
                  </a:lnTo>
                  <a:cubicBezTo>
                    <a:pt x="1" y="3236"/>
                    <a:pt x="2903" y="4103"/>
                    <a:pt x="6505" y="4103"/>
                  </a:cubicBezTo>
                  <a:cubicBezTo>
                    <a:pt x="10108" y="4103"/>
                    <a:pt x="13010" y="3236"/>
                    <a:pt x="13010" y="2202"/>
                  </a:cubicBezTo>
                  <a:lnTo>
                    <a:pt x="13010" y="734"/>
                  </a:lnTo>
                  <a:lnTo>
                    <a:pt x="11642" y="734"/>
                  </a:lnTo>
                  <a:cubicBezTo>
                    <a:pt x="10441" y="301"/>
                    <a:pt x="8607" y="0"/>
                    <a:pt x="6505" y="0"/>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64"/>
            <p:cNvSpPr/>
            <p:nvPr/>
          </p:nvSpPr>
          <p:spPr>
            <a:xfrm>
              <a:off x="4014700" y="3746450"/>
              <a:ext cx="325250" cy="94275"/>
            </a:xfrm>
            <a:custGeom>
              <a:avLst/>
              <a:gdLst/>
              <a:ahLst/>
              <a:cxnLst/>
              <a:rect l="l" t="t" r="r" b="b"/>
              <a:pathLst>
                <a:path w="13010" h="3771" extrusionOk="0">
                  <a:moveTo>
                    <a:pt x="6505" y="1"/>
                  </a:moveTo>
                  <a:cubicBezTo>
                    <a:pt x="2903" y="1"/>
                    <a:pt x="1" y="868"/>
                    <a:pt x="1" y="1902"/>
                  </a:cubicBezTo>
                  <a:cubicBezTo>
                    <a:pt x="1" y="2936"/>
                    <a:pt x="2903" y="3770"/>
                    <a:pt x="6505" y="3770"/>
                  </a:cubicBezTo>
                  <a:cubicBezTo>
                    <a:pt x="10108" y="3770"/>
                    <a:pt x="13010" y="2936"/>
                    <a:pt x="13010" y="1902"/>
                  </a:cubicBezTo>
                  <a:cubicBezTo>
                    <a:pt x="13010" y="868"/>
                    <a:pt x="10108" y="1"/>
                    <a:pt x="6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64"/>
            <p:cNvSpPr/>
            <p:nvPr/>
          </p:nvSpPr>
          <p:spPr>
            <a:xfrm>
              <a:off x="4059725" y="3769800"/>
              <a:ext cx="236050" cy="48400"/>
            </a:xfrm>
            <a:custGeom>
              <a:avLst/>
              <a:gdLst/>
              <a:ahLst/>
              <a:cxnLst/>
              <a:rect l="l" t="t" r="r" b="b"/>
              <a:pathLst>
                <a:path w="9442" h="1936" extrusionOk="0">
                  <a:moveTo>
                    <a:pt x="4704" y="1"/>
                  </a:moveTo>
                  <a:cubicBezTo>
                    <a:pt x="1836" y="1"/>
                    <a:pt x="1" y="635"/>
                    <a:pt x="1" y="968"/>
                  </a:cubicBezTo>
                  <a:cubicBezTo>
                    <a:pt x="1" y="1302"/>
                    <a:pt x="1836" y="1936"/>
                    <a:pt x="4704" y="1936"/>
                  </a:cubicBezTo>
                  <a:cubicBezTo>
                    <a:pt x="7606" y="1936"/>
                    <a:pt x="9441" y="1302"/>
                    <a:pt x="9441" y="968"/>
                  </a:cubicBezTo>
                  <a:cubicBezTo>
                    <a:pt x="9441" y="635"/>
                    <a:pt x="7606" y="1"/>
                    <a:pt x="4704" y="1"/>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64"/>
            <p:cNvSpPr/>
            <p:nvPr/>
          </p:nvSpPr>
          <p:spPr>
            <a:xfrm>
              <a:off x="3896275" y="3718950"/>
              <a:ext cx="326100" cy="102575"/>
            </a:xfrm>
            <a:custGeom>
              <a:avLst/>
              <a:gdLst/>
              <a:ahLst/>
              <a:cxnLst/>
              <a:rect l="l" t="t" r="r" b="b"/>
              <a:pathLst>
                <a:path w="13044" h="4103" extrusionOk="0">
                  <a:moveTo>
                    <a:pt x="6539" y="0"/>
                  </a:moveTo>
                  <a:cubicBezTo>
                    <a:pt x="4437" y="0"/>
                    <a:pt x="2603" y="300"/>
                    <a:pt x="1402" y="734"/>
                  </a:cubicBezTo>
                  <a:lnTo>
                    <a:pt x="1" y="734"/>
                  </a:lnTo>
                  <a:lnTo>
                    <a:pt x="1" y="2202"/>
                  </a:lnTo>
                  <a:cubicBezTo>
                    <a:pt x="1" y="3236"/>
                    <a:pt x="2936" y="4103"/>
                    <a:pt x="6506" y="4103"/>
                  </a:cubicBezTo>
                  <a:cubicBezTo>
                    <a:pt x="10108" y="4103"/>
                    <a:pt x="13044" y="3236"/>
                    <a:pt x="13044" y="2202"/>
                  </a:cubicBezTo>
                  <a:lnTo>
                    <a:pt x="13044" y="734"/>
                  </a:lnTo>
                  <a:lnTo>
                    <a:pt x="11643" y="734"/>
                  </a:lnTo>
                  <a:cubicBezTo>
                    <a:pt x="10442" y="300"/>
                    <a:pt x="8607" y="0"/>
                    <a:pt x="6539" y="0"/>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64"/>
            <p:cNvSpPr/>
            <p:nvPr/>
          </p:nvSpPr>
          <p:spPr>
            <a:xfrm>
              <a:off x="3896275" y="3689750"/>
              <a:ext cx="326100" cy="94250"/>
            </a:xfrm>
            <a:custGeom>
              <a:avLst/>
              <a:gdLst/>
              <a:ahLst/>
              <a:cxnLst/>
              <a:rect l="l" t="t" r="r" b="b"/>
              <a:pathLst>
                <a:path w="13044" h="3770" extrusionOk="0">
                  <a:moveTo>
                    <a:pt x="6539" y="1"/>
                  </a:moveTo>
                  <a:cubicBezTo>
                    <a:pt x="2936" y="1"/>
                    <a:pt x="1" y="868"/>
                    <a:pt x="1" y="1902"/>
                  </a:cubicBezTo>
                  <a:cubicBezTo>
                    <a:pt x="1" y="2936"/>
                    <a:pt x="2936" y="3770"/>
                    <a:pt x="6539" y="3770"/>
                  </a:cubicBezTo>
                  <a:cubicBezTo>
                    <a:pt x="10108" y="3770"/>
                    <a:pt x="13044" y="2936"/>
                    <a:pt x="13044" y="1902"/>
                  </a:cubicBezTo>
                  <a:cubicBezTo>
                    <a:pt x="13044" y="868"/>
                    <a:pt x="10108" y="1"/>
                    <a:pt x="6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64"/>
            <p:cNvSpPr/>
            <p:nvPr/>
          </p:nvSpPr>
          <p:spPr>
            <a:xfrm>
              <a:off x="3941325" y="3713100"/>
              <a:ext cx="236025" cy="48400"/>
            </a:xfrm>
            <a:custGeom>
              <a:avLst/>
              <a:gdLst/>
              <a:ahLst/>
              <a:cxnLst/>
              <a:rect l="l" t="t" r="r" b="b"/>
              <a:pathLst>
                <a:path w="9441" h="1936" extrusionOk="0">
                  <a:moveTo>
                    <a:pt x="4737" y="1"/>
                  </a:moveTo>
                  <a:cubicBezTo>
                    <a:pt x="1835" y="1"/>
                    <a:pt x="0" y="634"/>
                    <a:pt x="0" y="968"/>
                  </a:cubicBezTo>
                  <a:cubicBezTo>
                    <a:pt x="0" y="1301"/>
                    <a:pt x="1835" y="1935"/>
                    <a:pt x="4737" y="1935"/>
                  </a:cubicBezTo>
                  <a:cubicBezTo>
                    <a:pt x="7606" y="1935"/>
                    <a:pt x="9440" y="1301"/>
                    <a:pt x="9440" y="968"/>
                  </a:cubicBezTo>
                  <a:cubicBezTo>
                    <a:pt x="9440" y="634"/>
                    <a:pt x="7606" y="1"/>
                    <a:pt x="4737" y="1"/>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64"/>
            <p:cNvSpPr/>
            <p:nvPr/>
          </p:nvSpPr>
          <p:spPr>
            <a:xfrm>
              <a:off x="3896275" y="3653900"/>
              <a:ext cx="326100" cy="101750"/>
            </a:xfrm>
            <a:custGeom>
              <a:avLst/>
              <a:gdLst/>
              <a:ahLst/>
              <a:cxnLst/>
              <a:rect l="l" t="t" r="r" b="b"/>
              <a:pathLst>
                <a:path w="13044" h="4070" extrusionOk="0">
                  <a:moveTo>
                    <a:pt x="6539" y="0"/>
                  </a:moveTo>
                  <a:cubicBezTo>
                    <a:pt x="4437" y="0"/>
                    <a:pt x="2603" y="267"/>
                    <a:pt x="1402" y="701"/>
                  </a:cubicBezTo>
                  <a:lnTo>
                    <a:pt x="1" y="701"/>
                  </a:lnTo>
                  <a:lnTo>
                    <a:pt x="1" y="2168"/>
                  </a:lnTo>
                  <a:cubicBezTo>
                    <a:pt x="1" y="3236"/>
                    <a:pt x="2936" y="4070"/>
                    <a:pt x="6506" y="4070"/>
                  </a:cubicBezTo>
                  <a:cubicBezTo>
                    <a:pt x="10108" y="4070"/>
                    <a:pt x="13044" y="3236"/>
                    <a:pt x="13044" y="2168"/>
                  </a:cubicBezTo>
                  <a:lnTo>
                    <a:pt x="13044" y="701"/>
                  </a:lnTo>
                  <a:lnTo>
                    <a:pt x="11643" y="701"/>
                  </a:lnTo>
                  <a:cubicBezTo>
                    <a:pt x="10442" y="267"/>
                    <a:pt x="8607" y="0"/>
                    <a:pt x="6539" y="0"/>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64"/>
            <p:cNvSpPr/>
            <p:nvPr/>
          </p:nvSpPr>
          <p:spPr>
            <a:xfrm>
              <a:off x="3896275" y="3624700"/>
              <a:ext cx="326100" cy="94250"/>
            </a:xfrm>
            <a:custGeom>
              <a:avLst/>
              <a:gdLst/>
              <a:ahLst/>
              <a:cxnLst/>
              <a:rect l="l" t="t" r="r" b="b"/>
              <a:pathLst>
                <a:path w="13044" h="3770" extrusionOk="0">
                  <a:moveTo>
                    <a:pt x="6539" y="1"/>
                  </a:moveTo>
                  <a:cubicBezTo>
                    <a:pt x="2936" y="1"/>
                    <a:pt x="1" y="835"/>
                    <a:pt x="1" y="1869"/>
                  </a:cubicBezTo>
                  <a:cubicBezTo>
                    <a:pt x="1" y="2903"/>
                    <a:pt x="2936" y="3770"/>
                    <a:pt x="6539" y="3770"/>
                  </a:cubicBezTo>
                  <a:cubicBezTo>
                    <a:pt x="10108" y="3770"/>
                    <a:pt x="13044" y="2903"/>
                    <a:pt x="13044" y="1869"/>
                  </a:cubicBezTo>
                  <a:cubicBezTo>
                    <a:pt x="13044" y="835"/>
                    <a:pt x="10108" y="1"/>
                    <a:pt x="6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64"/>
            <p:cNvSpPr/>
            <p:nvPr/>
          </p:nvSpPr>
          <p:spPr>
            <a:xfrm>
              <a:off x="3941325" y="3647225"/>
              <a:ext cx="236025" cy="48375"/>
            </a:xfrm>
            <a:custGeom>
              <a:avLst/>
              <a:gdLst/>
              <a:ahLst/>
              <a:cxnLst/>
              <a:rect l="l" t="t" r="r" b="b"/>
              <a:pathLst>
                <a:path w="9441" h="1935" extrusionOk="0">
                  <a:moveTo>
                    <a:pt x="4737" y="0"/>
                  </a:moveTo>
                  <a:cubicBezTo>
                    <a:pt x="1835" y="0"/>
                    <a:pt x="0" y="634"/>
                    <a:pt x="0" y="968"/>
                  </a:cubicBezTo>
                  <a:cubicBezTo>
                    <a:pt x="0" y="1301"/>
                    <a:pt x="1835" y="1935"/>
                    <a:pt x="4737" y="1935"/>
                  </a:cubicBezTo>
                  <a:cubicBezTo>
                    <a:pt x="7606" y="1935"/>
                    <a:pt x="9440" y="1301"/>
                    <a:pt x="9440" y="968"/>
                  </a:cubicBezTo>
                  <a:cubicBezTo>
                    <a:pt x="9440" y="634"/>
                    <a:pt x="7606" y="0"/>
                    <a:pt x="4737" y="0"/>
                  </a:cubicBezTo>
                  <a:close/>
                </a:path>
              </a:pathLst>
            </a:custGeom>
            <a:solidFill>
              <a:srgbClr val="F6BC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64"/>
            <p:cNvSpPr/>
            <p:nvPr/>
          </p:nvSpPr>
          <p:spPr>
            <a:xfrm>
              <a:off x="3912975" y="3598850"/>
              <a:ext cx="326075" cy="102600"/>
            </a:xfrm>
            <a:custGeom>
              <a:avLst/>
              <a:gdLst/>
              <a:ahLst/>
              <a:cxnLst/>
              <a:rect l="l" t="t" r="r" b="b"/>
              <a:pathLst>
                <a:path w="13043" h="4104" extrusionOk="0">
                  <a:moveTo>
                    <a:pt x="6538" y="1"/>
                  </a:moveTo>
                  <a:cubicBezTo>
                    <a:pt x="4437" y="1"/>
                    <a:pt x="2602" y="301"/>
                    <a:pt x="1401" y="734"/>
                  </a:cubicBezTo>
                  <a:lnTo>
                    <a:pt x="0" y="734"/>
                  </a:lnTo>
                  <a:lnTo>
                    <a:pt x="0" y="2202"/>
                  </a:lnTo>
                  <a:cubicBezTo>
                    <a:pt x="0" y="3270"/>
                    <a:pt x="2936" y="4104"/>
                    <a:pt x="6538" y="4104"/>
                  </a:cubicBezTo>
                  <a:cubicBezTo>
                    <a:pt x="10107" y="4104"/>
                    <a:pt x="13043" y="3270"/>
                    <a:pt x="13043" y="2202"/>
                  </a:cubicBezTo>
                  <a:lnTo>
                    <a:pt x="13043" y="734"/>
                  </a:lnTo>
                  <a:lnTo>
                    <a:pt x="11642" y="734"/>
                  </a:lnTo>
                  <a:cubicBezTo>
                    <a:pt x="10474" y="301"/>
                    <a:pt x="8606" y="1"/>
                    <a:pt x="6538" y="1"/>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64"/>
            <p:cNvSpPr/>
            <p:nvPr/>
          </p:nvSpPr>
          <p:spPr>
            <a:xfrm>
              <a:off x="3912975" y="3570500"/>
              <a:ext cx="326075" cy="94250"/>
            </a:xfrm>
            <a:custGeom>
              <a:avLst/>
              <a:gdLst/>
              <a:ahLst/>
              <a:cxnLst/>
              <a:rect l="l" t="t" r="r" b="b"/>
              <a:pathLst>
                <a:path w="13043" h="3770" extrusionOk="0">
                  <a:moveTo>
                    <a:pt x="6538" y="0"/>
                  </a:moveTo>
                  <a:cubicBezTo>
                    <a:pt x="2936" y="0"/>
                    <a:pt x="0" y="834"/>
                    <a:pt x="0" y="1868"/>
                  </a:cubicBezTo>
                  <a:cubicBezTo>
                    <a:pt x="0" y="2903"/>
                    <a:pt x="2936" y="3770"/>
                    <a:pt x="6538" y="3770"/>
                  </a:cubicBezTo>
                  <a:cubicBezTo>
                    <a:pt x="10107" y="3770"/>
                    <a:pt x="13043" y="2903"/>
                    <a:pt x="13043" y="1868"/>
                  </a:cubicBezTo>
                  <a:cubicBezTo>
                    <a:pt x="13043" y="834"/>
                    <a:pt x="10107" y="0"/>
                    <a:pt x="65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64"/>
            <p:cNvSpPr/>
            <p:nvPr/>
          </p:nvSpPr>
          <p:spPr>
            <a:xfrm>
              <a:off x="3958000" y="3593025"/>
              <a:ext cx="236025" cy="48375"/>
            </a:xfrm>
            <a:custGeom>
              <a:avLst/>
              <a:gdLst/>
              <a:ahLst/>
              <a:cxnLst/>
              <a:rect l="l" t="t" r="r" b="b"/>
              <a:pathLst>
                <a:path w="9441" h="1935" extrusionOk="0">
                  <a:moveTo>
                    <a:pt x="4737" y="0"/>
                  </a:moveTo>
                  <a:cubicBezTo>
                    <a:pt x="1835" y="0"/>
                    <a:pt x="0" y="634"/>
                    <a:pt x="0" y="967"/>
                  </a:cubicBezTo>
                  <a:cubicBezTo>
                    <a:pt x="0" y="1301"/>
                    <a:pt x="1835" y="1935"/>
                    <a:pt x="4737" y="1935"/>
                  </a:cubicBezTo>
                  <a:cubicBezTo>
                    <a:pt x="7606" y="1935"/>
                    <a:pt x="9440" y="1301"/>
                    <a:pt x="9440" y="967"/>
                  </a:cubicBezTo>
                  <a:cubicBezTo>
                    <a:pt x="9440" y="634"/>
                    <a:pt x="7606" y="0"/>
                    <a:pt x="4737"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64"/>
            <p:cNvSpPr/>
            <p:nvPr/>
          </p:nvSpPr>
          <p:spPr>
            <a:xfrm>
              <a:off x="3684475" y="4107550"/>
              <a:ext cx="326075" cy="102600"/>
            </a:xfrm>
            <a:custGeom>
              <a:avLst/>
              <a:gdLst/>
              <a:ahLst/>
              <a:cxnLst/>
              <a:rect l="l" t="t" r="r" b="b"/>
              <a:pathLst>
                <a:path w="13043" h="4104" extrusionOk="0">
                  <a:moveTo>
                    <a:pt x="6538" y="0"/>
                  </a:moveTo>
                  <a:cubicBezTo>
                    <a:pt x="4437" y="0"/>
                    <a:pt x="2602" y="301"/>
                    <a:pt x="1401" y="734"/>
                  </a:cubicBezTo>
                  <a:lnTo>
                    <a:pt x="0" y="734"/>
                  </a:lnTo>
                  <a:lnTo>
                    <a:pt x="0" y="2202"/>
                  </a:lnTo>
                  <a:cubicBezTo>
                    <a:pt x="0" y="3236"/>
                    <a:pt x="2936" y="4103"/>
                    <a:pt x="6538" y="4103"/>
                  </a:cubicBezTo>
                  <a:cubicBezTo>
                    <a:pt x="10141" y="4103"/>
                    <a:pt x="13043" y="3236"/>
                    <a:pt x="13043" y="2202"/>
                  </a:cubicBezTo>
                  <a:lnTo>
                    <a:pt x="13043" y="734"/>
                  </a:lnTo>
                  <a:lnTo>
                    <a:pt x="11642" y="734"/>
                  </a:lnTo>
                  <a:cubicBezTo>
                    <a:pt x="10474" y="301"/>
                    <a:pt x="8606" y="0"/>
                    <a:pt x="6538" y="0"/>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64"/>
            <p:cNvSpPr/>
            <p:nvPr/>
          </p:nvSpPr>
          <p:spPr>
            <a:xfrm>
              <a:off x="3684475" y="4078350"/>
              <a:ext cx="326075" cy="95100"/>
            </a:xfrm>
            <a:custGeom>
              <a:avLst/>
              <a:gdLst/>
              <a:ahLst/>
              <a:cxnLst/>
              <a:rect l="l" t="t" r="r" b="b"/>
              <a:pathLst>
                <a:path w="13043" h="3804" extrusionOk="0">
                  <a:moveTo>
                    <a:pt x="6538" y="1"/>
                  </a:moveTo>
                  <a:cubicBezTo>
                    <a:pt x="2936" y="1"/>
                    <a:pt x="0" y="868"/>
                    <a:pt x="0" y="1902"/>
                  </a:cubicBezTo>
                  <a:cubicBezTo>
                    <a:pt x="0" y="2936"/>
                    <a:pt x="2936" y="3804"/>
                    <a:pt x="6538" y="3804"/>
                  </a:cubicBezTo>
                  <a:cubicBezTo>
                    <a:pt x="10141" y="3804"/>
                    <a:pt x="13043" y="2936"/>
                    <a:pt x="13043" y="1902"/>
                  </a:cubicBezTo>
                  <a:cubicBezTo>
                    <a:pt x="13043" y="868"/>
                    <a:pt x="10141" y="1"/>
                    <a:pt x="65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64"/>
            <p:cNvSpPr/>
            <p:nvPr/>
          </p:nvSpPr>
          <p:spPr>
            <a:xfrm>
              <a:off x="3729500" y="4101700"/>
              <a:ext cx="236025" cy="48400"/>
            </a:xfrm>
            <a:custGeom>
              <a:avLst/>
              <a:gdLst/>
              <a:ahLst/>
              <a:cxnLst/>
              <a:rect l="l" t="t" r="r" b="b"/>
              <a:pathLst>
                <a:path w="9441" h="1936" extrusionOk="0">
                  <a:moveTo>
                    <a:pt x="4737" y="1"/>
                  </a:moveTo>
                  <a:cubicBezTo>
                    <a:pt x="1835" y="1"/>
                    <a:pt x="1" y="635"/>
                    <a:pt x="1" y="968"/>
                  </a:cubicBezTo>
                  <a:cubicBezTo>
                    <a:pt x="1" y="1302"/>
                    <a:pt x="1835" y="1936"/>
                    <a:pt x="4737" y="1936"/>
                  </a:cubicBezTo>
                  <a:cubicBezTo>
                    <a:pt x="7606" y="1936"/>
                    <a:pt x="9441" y="1302"/>
                    <a:pt x="9441" y="968"/>
                  </a:cubicBezTo>
                  <a:cubicBezTo>
                    <a:pt x="9441" y="635"/>
                    <a:pt x="7606" y="1"/>
                    <a:pt x="4737" y="1"/>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64"/>
            <p:cNvSpPr/>
            <p:nvPr/>
          </p:nvSpPr>
          <p:spPr>
            <a:xfrm>
              <a:off x="3625250" y="4030825"/>
              <a:ext cx="325275" cy="102600"/>
            </a:xfrm>
            <a:custGeom>
              <a:avLst/>
              <a:gdLst/>
              <a:ahLst/>
              <a:cxnLst/>
              <a:rect l="l" t="t" r="r" b="b"/>
              <a:pathLst>
                <a:path w="13011" h="4104" extrusionOk="0">
                  <a:moveTo>
                    <a:pt x="6506" y="1"/>
                  </a:moveTo>
                  <a:cubicBezTo>
                    <a:pt x="4437" y="1"/>
                    <a:pt x="2569" y="301"/>
                    <a:pt x="1369" y="734"/>
                  </a:cubicBezTo>
                  <a:lnTo>
                    <a:pt x="1" y="734"/>
                  </a:lnTo>
                  <a:lnTo>
                    <a:pt x="1" y="2202"/>
                  </a:lnTo>
                  <a:cubicBezTo>
                    <a:pt x="1" y="3270"/>
                    <a:pt x="2903" y="4104"/>
                    <a:pt x="6506" y="4104"/>
                  </a:cubicBezTo>
                  <a:cubicBezTo>
                    <a:pt x="10108" y="4104"/>
                    <a:pt x="13010" y="3270"/>
                    <a:pt x="13010" y="2202"/>
                  </a:cubicBezTo>
                  <a:lnTo>
                    <a:pt x="13010" y="734"/>
                  </a:lnTo>
                  <a:lnTo>
                    <a:pt x="11643" y="734"/>
                  </a:lnTo>
                  <a:cubicBezTo>
                    <a:pt x="10442" y="301"/>
                    <a:pt x="8607" y="1"/>
                    <a:pt x="6506" y="1"/>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64"/>
            <p:cNvSpPr/>
            <p:nvPr/>
          </p:nvSpPr>
          <p:spPr>
            <a:xfrm>
              <a:off x="3625250" y="4002475"/>
              <a:ext cx="325275" cy="94250"/>
            </a:xfrm>
            <a:custGeom>
              <a:avLst/>
              <a:gdLst/>
              <a:ahLst/>
              <a:cxnLst/>
              <a:rect l="l" t="t" r="r" b="b"/>
              <a:pathLst>
                <a:path w="13011" h="3770" extrusionOk="0">
                  <a:moveTo>
                    <a:pt x="6506" y="0"/>
                  </a:moveTo>
                  <a:cubicBezTo>
                    <a:pt x="2903" y="0"/>
                    <a:pt x="1" y="834"/>
                    <a:pt x="1" y="1868"/>
                  </a:cubicBezTo>
                  <a:cubicBezTo>
                    <a:pt x="1" y="2903"/>
                    <a:pt x="2903" y="3770"/>
                    <a:pt x="6506" y="3770"/>
                  </a:cubicBezTo>
                  <a:cubicBezTo>
                    <a:pt x="10108" y="3770"/>
                    <a:pt x="13010" y="2903"/>
                    <a:pt x="13010" y="1868"/>
                  </a:cubicBezTo>
                  <a:cubicBezTo>
                    <a:pt x="13010" y="834"/>
                    <a:pt x="10108" y="0"/>
                    <a:pt x="65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64"/>
            <p:cNvSpPr/>
            <p:nvPr/>
          </p:nvSpPr>
          <p:spPr>
            <a:xfrm>
              <a:off x="3670300" y="4025000"/>
              <a:ext cx="236025" cy="48375"/>
            </a:xfrm>
            <a:custGeom>
              <a:avLst/>
              <a:gdLst/>
              <a:ahLst/>
              <a:cxnLst/>
              <a:rect l="l" t="t" r="r" b="b"/>
              <a:pathLst>
                <a:path w="9441" h="1935" extrusionOk="0">
                  <a:moveTo>
                    <a:pt x="4704" y="0"/>
                  </a:moveTo>
                  <a:cubicBezTo>
                    <a:pt x="1835" y="0"/>
                    <a:pt x="0" y="634"/>
                    <a:pt x="0" y="967"/>
                  </a:cubicBezTo>
                  <a:cubicBezTo>
                    <a:pt x="0" y="1301"/>
                    <a:pt x="1835" y="1935"/>
                    <a:pt x="4704" y="1935"/>
                  </a:cubicBezTo>
                  <a:cubicBezTo>
                    <a:pt x="7606" y="1935"/>
                    <a:pt x="9440" y="1301"/>
                    <a:pt x="9440" y="967"/>
                  </a:cubicBezTo>
                  <a:cubicBezTo>
                    <a:pt x="9440" y="634"/>
                    <a:pt x="7606" y="0"/>
                    <a:pt x="4704"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64"/>
            <p:cNvSpPr/>
            <p:nvPr/>
          </p:nvSpPr>
          <p:spPr>
            <a:xfrm>
              <a:off x="3625250" y="3941600"/>
              <a:ext cx="325275" cy="101750"/>
            </a:xfrm>
            <a:custGeom>
              <a:avLst/>
              <a:gdLst/>
              <a:ahLst/>
              <a:cxnLst/>
              <a:rect l="l" t="t" r="r" b="b"/>
              <a:pathLst>
                <a:path w="13011" h="4070" extrusionOk="0">
                  <a:moveTo>
                    <a:pt x="6506" y="0"/>
                  </a:moveTo>
                  <a:cubicBezTo>
                    <a:pt x="4437" y="0"/>
                    <a:pt x="2569" y="267"/>
                    <a:pt x="1369" y="701"/>
                  </a:cubicBezTo>
                  <a:lnTo>
                    <a:pt x="1" y="701"/>
                  </a:lnTo>
                  <a:lnTo>
                    <a:pt x="1" y="2202"/>
                  </a:lnTo>
                  <a:cubicBezTo>
                    <a:pt x="1" y="3236"/>
                    <a:pt x="2903" y="4070"/>
                    <a:pt x="6506" y="4070"/>
                  </a:cubicBezTo>
                  <a:cubicBezTo>
                    <a:pt x="10108" y="4070"/>
                    <a:pt x="13010" y="3236"/>
                    <a:pt x="13010" y="2202"/>
                  </a:cubicBezTo>
                  <a:lnTo>
                    <a:pt x="13010" y="701"/>
                  </a:lnTo>
                  <a:lnTo>
                    <a:pt x="11643" y="701"/>
                  </a:lnTo>
                  <a:cubicBezTo>
                    <a:pt x="10442" y="267"/>
                    <a:pt x="8607" y="0"/>
                    <a:pt x="6506" y="0"/>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64"/>
            <p:cNvSpPr/>
            <p:nvPr/>
          </p:nvSpPr>
          <p:spPr>
            <a:xfrm>
              <a:off x="3625250" y="3912400"/>
              <a:ext cx="325275" cy="94275"/>
            </a:xfrm>
            <a:custGeom>
              <a:avLst/>
              <a:gdLst/>
              <a:ahLst/>
              <a:cxnLst/>
              <a:rect l="l" t="t" r="r" b="b"/>
              <a:pathLst>
                <a:path w="13011" h="3771" extrusionOk="0">
                  <a:moveTo>
                    <a:pt x="6506" y="1"/>
                  </a:moveTo>
                  <a:cubicBezTo>
                    <a:pt x="2903" y="1"/>
                    <a:pt x="1" y="835"/>
                    <a:pt x="1" y="1869"/>
                  </a:cubicBezTo>
                  <a:cubicBezTo>
                    <a:pt x="1" y="2936"/>
                    <a:pt x="2903" y="3770"/>
                    <a:pt x="6506" y="3770"/>
                  </a:cubicBezTo>
                  <a:cubicBezTo>
                    <a:pt x="10108" y="3770"/>
                    <a:pt x="13010" y="2936"/>
                    <a:pt x="13010" y="1869"/>
                  </a:cubicBezTo>
                  <a:cubicBezTo>
                    <a:pt x="13010" y="835"/>
                    <a:pt x="10108" y="1"/>
                    <a:pt x="6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64"/>
            <p:cNvSpPr/>
            <p:nvPr/>
          </p:nvSpPr>
          <p:spPr>
            <a:xfrm>
              <a:off x="3670300" y="3934925"/>
              <a:ext cx="236025" cy="49225"/>
            </a:xfrm>
            <a:custGeom>
              <a:avLst/>
              <a:gdLst/>
              <a:ahLst/>
              <a:cxnLst/>
              <a:rect l="l" t="t" r="r" b="b"/>
              <a:pathLst>
                <a:path w="9441" h="1969" extrusionOk="0">
                  <a:moveTo>
                    <a:pt x="4704" y="1"/>
                  </a:moveTo>
                  <a:cubicBezTo>
                    <a:pt x="1835" y="1"/>
                    <a:pt x="0" y="634"/>
                    <a:pt x="0" y="968"/>
                  </a:cubicBezTo>
                  <a:cubicBezTo>
                    <a:pt x="0" y="1301"/>
                    <a:pt x="1835" y="1969"/>
                    <a:pt x="4704" y="1969"/>
                  </a:cubicBezTo>
                  <a:cubicBezTo>
                    <a:pt x="7606" y="1969"/>
                    <a:pt x="9440" y="1301"/>
                    <a:pt x="9440" y="968"/>
                  </a:cubicBezTo>
                  <a:cubicBezTo>
                    <a:pt x="9440" y="634"/>
                    <a:pt x="7606" y="1"/>
                    <a:pt x="4704" y="1"/>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64"/>
            <p:cNvSpPr/>
            <p:nvPr/>
          </p:nvSpPr>
          <p:spPr>
            <a:xfrm>
              <a:off x="3038175" y="4065025"/>
              <a:ext cx="325250" cy="101750"/>
            </a:xfrm>
            <a:custGeom>
              <a:avLst/>
              <a:gdLst/>
              <a:ahLst/>
              <a:cxnLst/>
              <a:rect l="l" t="t" r="r" b="b"/>
              <a:pathLst>
                <a:path w="13010" h="4070" extrusionOk="0">
                  <a:moveTo>
                    <a:pt x="6505" y="0"/>
                  </a:moveTo>
                  <a:cubicBezTo>
                    <a:pt x="4437" y="0"/>
                    <a:pt x="2569" y="300"/>
                    <a:pt x="1368" y="734"/>
                  </a:cubicBezTo>
                  <a:lnTo>
                    <a:pt x="0" y="734"/>
                  </a:lnTo>
                  <a:lnTo>
                    <a:pt x="0" y="2202"/>
                  </a:lnTo>
                  <a:cubicBezTo>
                    <a:pt x="0" y="3236"/>
                    <a:pt x="2903" y="4070"/>
                    <a:pt x="6505" y="4070"/>
                  </a:cubicBezTo>
                  <a:cubicBezTo>
                    <a:pt x="10108" y="4070"/>
                    <a:pt x="13010" y="3236"/>
                    <a:pt x="13010" y="2202"/>
                  </a:cubicBezTo>
                  <a:lnTo>
                    <a:pt x="13010" y="734"/>
                  </a:lnTo>
                  <a:lnTo>
                    <a:pt x="11642" y="734"/>
                  </a:lnTo>
                  <a:cubicBezTo>
                    <a:pt x="10441" y="300"/>
                    <a:pt x="8573" y="0"/>
                    <a:pt x="6505" y="0"/>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64"/>
            <p:cNvSpPr/>
            <p:nvPr/>
          </p:nvSpPr>
          <p:spPr>
            <a:xfrm>
              <a:off x="3038175" y="4035825"/>
              <a:ext cx="325250" cy="94275"/>
            </a:xfrm>
            <a:custGeom>
              <a:avLst/>
              <a:gdLst/>
              <a:ahLst/>
              <a:cxnLst/>
              <a:rect l="l" t="t" r="r" b="b"/>
              <a:pathLst>
                <a:path w="13010" h="3771" extrusionOk="0">
                  <a:moveTo>
                    <a:pt x="6505" y="1"/>
                  </a:moveTo>
                  <a:cubicBezTo>
                    <a:pt x="2903" y="1"/>
                    <a:pt x="0" y="835"/>
                    <a:pt x="0" y="1902"/>
                  </a:cubicBezTo>
                  <a:cubicBezTo>
                    <a:pt x="0" y="2936"/>
                    <a:pt x="2903" y="3770"/>
                    <a:pt x="6505" y="3770"/>
                  </a:cubicBezTo>
                  <a:cubicBezTo>
                    <a:pt x="10108" y="3770"/>
                    <a:pt x="13010" y="2936"/>
                    <a:pt x="13010" y="1902"/>
                  </a:cubicBezTo>
                  <a:cubicBezTo>
                    <a:pt x="13010" y="835"/>
                    <a:pt x="10108" y="1"/>
                    <a:pt x="6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64"/>
            <p:cNvSpPr/>
            <p:nvPr/>
          </p:nvSpPr>
          <p:spPr>
            <a:xfrm>
              <a:off x="3082375" y="4059175"/>
              <a:ext cx="236850" cy="48400"/>
            </a:xfrm>
            <a:custGeom>
              <a:avLst/>
              <a:gdLst/>
              <a:ahLst/>
              <a:cxnLst/>
              <a:rect l="l" t="t" r="r" b="b"/>
              <a:pathLst>
                <a:path w="9474" h="1936" extrusionOk="0">
                  <a:moveTo>
                    <a:pt x="4737" y="1"/>
                  </a:moveTo>
                  <a:cubicBezTo>
                    <a:pt x="1868" y="1"/>
                    <a:pt x="0" y="635"/>
                    <a:pt x="0" y="968"/>
                  </a:cubicBezTo>
                  <a:cubicBezTo>
                    <a:pt x="0" y="1302"/>
                    <a:pt x="1868" y="1935"/>
                    <a:pt x="4737" y="1935"/>
                  </a:cubicBezTo>
                  <a:cubicBezTo>
                    <a:pt x="7606" y="1935"/>
                    <a:pt x="9474" y="1302"/>
                    <a:pt x="9474" y="968"/>
                  </a:cubicBezTo>
                  <a:cubicBezTo>
                    <a:pt x="9474" y="635"/>
                    <a:pt x="7606" y="1"/>
                    <a:pt x="4737" y="1"/>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64"/>
            <p:cNvSpPr/>
            <p:nvPr/>
          </p:nvSpPr>
          <p:spPr>
            <a:xfrm>
              <a:off x="3095725" y="4005800"/>
              <a:ext cx="326075" cy="101775"/>
            </a:xfrm>
            <a:custGeom>
              <a:avLst/>
              <a:gdLst/>
              <a:ahLst/>
              <a:cxnLst/>
              <a:rect l="l" t="t" r="r" b="b"/>
              <a:pathLst>
                <a:path w="13043" h="4071" extrusionOk="0">
                  <a:moveTo>
                    <a:pt x="6505" y="1"/>
                  </a:moveTo>
                  <a:cubicBezTo>
                    <a:pt x="4437" y="1"/>
                    <a:pt x="2569" y="268"/>
                    <a:pt x="1401" y="735"/>
                  </a:cubicBezTo>
                  <a:lnTo>
                    <a:pt x="0" y="735"/>
                  </a:lnTo>
                  <a:lnTo>
                    <a:pt x="0" y="2202"/>
                  </a:lnTo>
                  <a:cubicBezTo>
                    <a:pt x="0" y="3237"/>
                    <a:pt x="2902" y="4070"/>
                    <a:pt x="6505" y="4070"/>
                  </a:cubicBezTo>
                  <a:cubicBezTo>
                    <a:pt x="10107" y="4070"/>
                    <a:pt x="13043" y="3237"/>
                    <a:pt x="13043" y="2202"/>
                  </a:cubicBezTo>
                  <a:lnTo>
                    <a:pt x="13043" y="735"/>
                  </a:lnTo>
                  <a:lnTo>
                    <a:pt x="11642" y="735"/>
                  </a:lnTo>
                  <a:cubicBezTo>
                    <a:pt x="10441" y="268"/>
                    <a:pt x="8606" y="1"/>
                    <a:pt x="6505" y="1"/>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64"/>
            <p:cNvSpPr/>
            <p:nvPr/>
          </p:nvSpPr>
          <p:spPr>
            <a:xfrm>
              <a:off x="3095725" y="3976625"/>
              <a:ext cx="326075" cy="94250"/>
            </a:xfrm>
            <a:custGeom>
              <a:avLst/>
              <a:gdLst/>
              <a:ahLst/>
              <a:cxnLst/>
              <a:rect l="l" t="t" r="r" b="b"/>
              <a:pathLst>
                <a:path w="13043" h="3770" extrusionOk="0">
                  <a:moveTo>
                    <a:pt x="6505" y="0"/>
                  </a:moveTo>
                  <a:cubicBezTo>
                    <a:pt x="2902" y="0"/>
                    <a:pt x="0" y="834"/>
                    <a:pt x="0" y="1902"/>
                  </a:cubicBezTo>
                  <a:cubicBezTo>
                    <a:pt x="0" y="2936"/>
                    <a:pt x="2902" y="3770"/>
                    <a:pt x="6505" y="3770"/>
                  </a:cubicBezTo>
                  <a:cubicBezTo>
                    <a:pt x="10107" y="3770"/>
                    <a:pt x="13043" y="2936"/>
                    <a:pt x="13043" y="1902"/>
                  </a:cubicBezTo>
                  <a:cubicBezTo>
                    <a:pt x="13043" y="834"/>
                    <a:pt x="10107" y="0"/>
                    <a:pt x="65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64"/>
            <p:cNvSpPr/>
            <p:nvPr/>
          </p:nvSpPr>
          <p:spPr>
            <a:xfrm>
              <a:off x="3140750" y="3999150"/>
              <a:ext cx="236025" cy="49225"/>
            </a:xfrm>
            <a:custGeom>
              <a:avLst/>
              <a:gdLst/>
              <a:ahLst/>
              <a:cxnLst/>
              <a:rect l="l" t="t" r="r" b="b"/>
              <a:pathLst>
                <a:path w="9441" h="1969" extrusionOk="0">
                  <a:moveTo>
                    <a:pt x="4704" y="0"/>
                  </a:moveTo>
                  <a:cubicBezTo>
                    <a:pt x="1835" y="0"/>
                    <a:pt x="0" y="667"/>
                    <a:pt x="0" y="1001"/>
                  </a:cubicBezTo>
                  <a:cubicBezTo>
                    <a:pt x="0" y="1334"/>
                    <a:pt x="1835" y="1968"/>
                    <a:pt x="4704" y="1968"/>
                  </a:cubicBezTo>
                  <a:cubicBezTo>
                    <a:pt x="7606" y="1968"/>
                    <a:pt x="9440" y="1334"/>
                    <a:pt x="9440" y="1001"/>
                  </a:cubicBezTo>
                  <a:cubicBezTo>
                    <a:pt x="9440" y="667"/>
                    <a:pt x="7606" y="0"/>
                    <a:pt x="4704"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64"/>
            <p:cNvSpPr/>
            <p:nvPr/>
          </p:nvSpPr>
          <p:spPr>
            <a:xfrm>
              <a:off x="3153250" y="3946600"/>
              <a:ext cx="326100" cy="101775"/>
            </a:xfrm>
            <a:custGeom>
              <a:avLst/>
              <a:gdLst/>
              <a:ahLst/>
              <a:cxnLst/>
              <a:rect l="l" t="t" r="r" b="b"/>
              <a:pathLst>
                <a:path w="13044" h="4071" extrusionOk="0">
                  <a:moveTo>
                    <a:pt x="6539" y="1"/>
                  </a:moveTo>
                  <a:cubicBezTo>
                    <a:pt x="4437" y="1"/>
                    <a:pt x="2603" y="267"/>
                    <a:pt x="1402" y="734"/>
                  </a:cubicBezTo>
                  <a:lnTo>
                    <a:pt x="1" y="734"/>
                  </a:lnTo>
                  <a:lnTo>
                    <a:pt x="1" y="2202"/>
                  </a:lnTo>
                  <a:cubicBezTo>
                    <a:pt x="1" y="3236"/>
                    <a:pt x="2936" y="4070"/>
                    <a:pt x="6539" y="4070"/>
                  </a:cubicBezTo>
                  <a:cubicBezTo>
                    <a:pt x="10141" y="4070"/>
                    <a:pt x="13043" y="3236"/>
                    <a:pt x="13043" y="2202"/>
                  </a:cubicBezTo>
                  <a:lnTo>
                    <a:pt x="13043" y="734"/>
                  </a:lnTo>
                  <a:lnTo>
                    <a:pt x="11642" y="734"/>
                  </a:lnTo>
                  <a:cubicBezTo>
                    <a:pt x="10475" y="267"/>
                    <a:pt x="8607" y="1"/>
                    <a:pt x="6539" y="1"/>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64"/>
            <p:cNvSpPr/>
            <p:nvPr/>
          </p:nvSpPr>
          <p:spPr>
            <a:xfrm>
              <a:off x="3153250" y="3917425"/>
              <a:ext cx="326100" cy="94250"/>
            </a:xfrm>
            <a:custGeom>
              <a:avLst/>
              <a:gdLst/>
              <a:ahLst/>
              <a:cxnLst/>
              <a:rect l="l" t="t" r="r" b="b"/>
              <a:pathLst>
                <a:path w="13044" h="3770" extrusionOk="0">
                  <a:moveTo>
                    <a:pt x="6539" y="0"/>
                  </a:moveTo>
                  <a:cubicBezTo>
                    <a:pt x="2936" y="0"/>
                    <a:pt x="1" y="834"/>
                    <a:pt x="1" y="1901"/>
                  </a:cubicBezTo>
                  <a:cubicBezTo>
                    <a:pt x="1" y="2935"/>
                    <a:pt x="2936" y="3769"/>
                    <a:pt x="6539" y="3769"/>
                  </a:cubicBezTo>
                  <a:cubicBezTo>
                    <a:pt x="10141" y="3769"/>
                    <a:pt x="13043" y="2935"/>
                    <a:pt x="13043" y="1901"/>
                  </a:cubicBezTo>
                  <a:cubicBezTo>
                    <a:pt x="13043" y="834"/>
                    <a:pt x="10141" y="0"/>
                    <a:pt x="6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64"/>
            <p:cNvSpPr/>
            <p:nvPr/>
          </p:nvSpPr>
          <p:spPr>
            <a:xfrm>
              <a:off x="3198300" y="3939925"/>
              <a:ext cx="236025" cy="49225"/>
            </a:xfrm>
            <a:custGeom>
              <a:avLst/>
              <a:gdLst/>
              <a:ahLst/>
              <a:cxnLst/>
              <a:rect l="l" t="t" r="r" b="b"/>
              <a:pathLst>
                <a:path w="9441" h="1969" extrusionOk="0">
                  <a:moveTo>
                    <a:pt x="4737" y="1"/>
                  </a:moveTo>
                  <a:cubicBezTo>
                    <a:pt x="1835" y="1"/>
                    <a:pt x="0" y="668"/>
                    <a:pt x="0" y="1001"/>
                  </a:cubicBezTo>
                  <a:cubicBezTo>
                    <a:pt x="0" y="1335"/>
                    <a:pt x="1835" y="1969"/>
                    <a:pt x="4737" y="1969"/>
                  </a:cubicBezTo>
                  <a:cubicBezTo>
                    <a:pt x="7605" y="1969"/>
                    <a:pt x="9440" y="1335"/>
                    <a:pt x="9440" y="1001"/>
                  </a:cubicBezTo>
                  <a:cubicBezTo>
                    <a:pt x="9440" y="668"/>
                    <a:pt x="7605" y="1"/>
                    <a:pt x="4737" y="1"/>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64"/>
            <p:cNvSpPr/>
            <p:nvPr/>
          </p:nvSpPr>
          <p:spPr>
            <a:xfrm>
              <a:off x="3095725" y="3857375"/>
              <a:ext cx="326075" cy="101750"/>
            </a:xfrm>
            <a:custGeom>
              <a:avLst/>
              <a:gdLst/>
              <a:ahLst/>
              <a:cxnLst/>
              <a:rect l="l" t="t" r="r" b="b"/>
              <a:pathLst>
                <a:path w="13043" h="4070" extrusionOk="0">
                  <a:moveTo>
                    <a:pt x="6505" y="0"/>
                  </a:moveTo>
                  <a:cubicBezTo>
                    <a:pt x="4437" y="0"/>
                    <a:pt x="2569" y="267"/>
                    <a:pt x="1401" y="734"/>
                  </a:cubicBezTo>
                  <a:lnTo>
                    <a:pt x="0" y="734"/>
                  </a:lnTo>
                  <a:lnTo>
                    <a:pt x="0" y="2202"/>
                  </a:lnTo>
                  <a:cubicBezTo>
                    <a:pt x="0" y="3236"/>
                    <a:pt x="2902" y="4070"/>
                    <a:pt x="6505" y="4070"/>
                  </a:cubicBezTo>
                  <a:cubicBezTo>
                    <a:pt x="10107" y="4070"/>
                    <a:pt x="13043" y="3236"/>
                    <a:pt x="13043" y="2202"/>
                  </a:cubicBezTo>
                  <a:lnTo>
                    <a:pt x="13043" y="734"/>
                  </a:lnTo>
                  <a:lnTo>
                    <a:pt x="11642" y="734"/>
                  </a:lnTo>
                  <a:cubicBezTo>
                    <a:pt x="10441" y="267"/>
                    <a:pt x="8606" y="0"/>
                    <a:pt x="6505" y="0"/>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64"/>
            <p:cNvSpPr/>
            <p:nvPr/>
          </p:nvSpPr>
          <p:spPr>
            <a:xfrm>
              <a:off x="3095725" y="3828175"/>
              <a:ext cx="326075" cy="94275"/>
            </a:xfrm>
            <a:custGeom>
              <a:avLst/>
              <a:gdLst/>
              <a:ahLst/>
              <a:cxnLst/>
              <a:rect l="l" t="t" r="r" b="b"/>
              <a:pathLst>
                <a:path w="13043" h="3771" extrusionOk="0">
                  <a:moveTo>
                    <a:pt x="6505" y="1"/>
                  </a:moveTo>
                  <a:cubicBezTo>
                    <a:pt x="2902" y="1"/>
                    <a:pt x="0" y="835"/>
                    <a:pt x="0" y="1902"/>
                  </a:cubicBezTo>
                  <a:cubicBezTo>
                    <a:pt x="0" y="2936"/>
                    <a:pt x="2902" y="3770"/>
                    <a:pt x="6505" y="3770"/>
                  </a:cubicBezTo>
                  <a:cubicBezTo>
                    <a:pt x="10107" y="3770"/>
                    <a:pt x="13043" y="2936"/>
                    <a:pt x="13043" y="1902"/>
                  </a:cubicBezTo>
                  <a:cubicBezTo>
                    <a:pt x="13043" y="835"/>
                    <a:pt x="10107" y="1"/>
                    <a:pt x="6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64"/>
            <p:cNvSpPr/>
            <p:nvPr/>
          </p:nvSpPr>
          <p:spPr>
            <a:xfrm>
              <a:off x="3140750" y="3850700"/>
              <a:ext cx="236025" cy="49225"/>
            </a:xfrm>
            <a:custGeom>
              <a:avLst/>
              <a:gdLst/>
              <a:ahLst/>
              <a:cxnLst/>
              <a:rect l="l" t="t" r="r" b="b"/>
              <a:pathLst>
                <a:path w="9441" h="1969" extrusionOk="0">
                  <a:moveTo>
                    <a:pt x="4704" y="0"/>
                  </a:moveTo>
                  <a:cubicBezTo>
                    <a:pt x="1835" y="0"/>
                    <a:pt x="0" y="668"/>
                    <a:pt x="0" y="1001"/>
                  </a:cubicBezTo>
                  <a:cubicBezTo>
                    <a:pt x="0" y="1335"/>
                    <a:pt x="1835" y="1969"/>
                    <a:pt x="4704" y="1969"/>
                  </a:cubicBezTo>
                  <a:cubicBezTo>
                    <a:pt x="7606" y="1969"/>
                    <a:pt x="9440" y="1335"/>
                    <a:pt x="9440" y="1001"/>
                  </a:cubicBezTo>
                  <a:cubicBezTo>
                    <a:pt x="9440" y="668"/>
                    <a:pt x="7606" y="0"/>
                    <a:pt x="4704"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64"/>
            <p:cNvSpPr/>
            <p:nvPr/>
          </p:nvSpPr>
          <p:spPr>
            <a:xfrm>
              <a:off x="3104900" y="3775650"/>
              <a:ext cx="326075" cy="102600"/>
            </a:xfrm>
            <a:custGeom>
              <a:avLst/>
              <a:gdLst/>
              <a:ahLst/>
              <a:cxnLst/>
              <a:rect l="l" t="t" r="r" b="b"/>
              <a:pathLst>
                <a:path w="13043" h="4104" extrusionOk="0">
                  <a:moveTo>
                    <a:pt x="6538" y="0"/>
                  </a:moveTo>
                  <a:cubicBezTo>
                    <a:pt x="4437" y="0"/>
                    <a:pt x="2602" y="301"/>
                    <a:pt x="1401" y="734"/>
                  </a:cubicBezTo>
                  <a:lnTo>
                    <a:pt x="0" y="734"/>
                  </a:lnTo>
                  <a:lnTo>
                    <a:pt x="0" y="2202"/>
                  </a:lnTo>
                  <a:cubicBezTo>
                    <a:pt x="0" y="3236"/>
                    <a:pt x="2935" y="4103"/>
                    <a:pt x="6538" y="4103"/>
                  </a:cubicBezTo>
                  <a:cubicBezTo>
                    <a:pt x="10107" y="4103"/>
                    <a:pt x="13043" y="3236"/>
                    <a:pt x="13043" y="2202"/>
                  </a:cubicBezTo>
                  <a:lnTo>
                    <a:pt x="13043" y="734"/>
                  </a:lnTo>
                  <a:lnTo>
                    <a:pt x="11642" y="734"/>
                  </a:lnTo>
                  <a:cubicBezTo>
                    <a:pt x="10474" y="301"/>
                    <a:pt x="8606" y="0"/>
                    <a:pt x="6538" y="0"/>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64"/>
            <p:cNvSpPr/>
            <p:nvPr/>
          </p:nvSpPr>
          <p:spPr>
            <a:xfrm>
              <a:off x="3104900" y="3746450"/>
              <a:ext cx="326075" cy="94275"/>
            </a:xfrm>
            <a:custGeom>
              <a:avLst/>
              <a:gdLst/>
              <a:ahLst/>
              <a:cxnLst/>
              <a:rect l="l" t="t" r="r" b="b"/>
              <a:pathLst>
                <a:path w="13043" h="3771" extrusionOk="0">
                  <a:moveTo>
                    <a:pt x="6538" y="1"/>
                  </a:moveTo>
                  <a:cubicBezTo>
                    <a:pt x="2935" y="1"/>
                    <a:pt x="0" y="868"/>
                    <a:pt x="0" y="1902"/>
                  </a:cubicBezTo>
                  <a:cubicBezTo>
                    <a:pt x="0" y="2936"/>
                    <a:pt x="2935" y="3770"/>
                    <a:pt x="6538" y="3770"/>
                  </a:cubicBezTo>
                  <a:cubicBezTo>
                    <a:pt x="10107" y="3770"/>
                    <a:pt x="13043" y="2936"/>
                    <a:pt x="13043" y="1902"/>
                  </a:cubicBezTo>
                  <a:cubicBezTo>
                    <a:pt x="13043" y="868"/>
                    <a:pt x="10107" y="1"/>
                    <a:pt x="65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64"/>
            <p:cNvSpPr/>
            <p:nvPr/>
          </p:nvSpPr>
          <p:spPr>
            <a:xfrm>
              <a:off x="3149925" y="3769800"/>
              <a:ext cx="236025" cy="48400"/>
            </a:xfrm>
            <a:custGeom>
              <a:avLst/>
              <a:gdLst/>
              <a:ahLst/>
              <a:cxnLst/>
              <a:rect l="l" t="t" r="r" b="b"/>
              <a:pathLst>
                <a:path w="9441" h="1936" extrusionOk="0">
                  <a:moveTo>
                    <a:pt x="4737" y="1"/>
                  </a:moveTo>
                  <a:cubicBezTo>
                    <a:pt x="1835" y="1"/>
                    <a:pt x="0" y="635"/>
                    <a:pt x="0" y="968"/>
                  </a:cubicBezTo>
                  <a:cubicBezTo>
                    <a:pt x="0" y="1302"/>
                    <a:pt x="1835" y="1936"/>
                    <a:pt x="4737" y="1936"/>
                  </a:cubicBezTo>
                  <a:cubicBezTo>
                    <a:pt x="7606" y="1936"/>
                    <a:pt x="9440" y="1302"/>
                    <a:pt x="9440" y="968"/>
                  </a:cubicBezTo>
                  <a:cubicBezTo>
                    <a:pt x="9440" y="635"/>
                    <a:pt x="7606" y="1"/>
                    <a:pt x="4737" y="1"/>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64"/>
            <p:cNvSpPr/>
            <p:nvPr/>
          </p:nvSpPr>
          <p:spPr>
            <a:xfrm>
              <a:off x="3114050" y="3693925"/>
              <a:ext cx="326100" cy="102600"/>
            </a:xfrm>
            <a:custGeom>
              <a:avLst/>
              <a:gdLst/>
              <a:ahLst/>
              <a:cxnLst/>
              <a:rect l="l" t="t" r="r" b="b"/>
              <a:pathLst>
                <a:path w="13044" h="4104" extrusionOk="0">
                  <a:moveTo>
                    <a:pt x="6539" y="0"/>
                  </a:moveTo>
                  <a:cubicBezTo>
                    <a:pt x="4437" y="0"/>
                    <a:pt x="2603" y="301"/>
                    <a:pt x="1402" y="734"/>
                  </a:cubicBezTo>
                  <a:lnTo>
                    <a:pt x="1" y="734"/>
                  </a:lnTo>
                  <a:lnTo>
                    <a:pt x="1" y="2202"/>
                  </a:lnTo>
                  <a:cubicBezTo>
                    <a:pt x="1" y="3236"/>
                    <a:pt x="2936" y="4103"/>
                    <a:pt x="6539" y="4103"/>
                  </a:cubicBezTo>
                  <a:cubicBezTo>
                    <a:pt x="10142" y="4103"/>
                    <a:pt x="13044" y="3236"/>
                    <a:pt x="13044" y="2202"/>
                  </a:cubicBezTo>
                  <a:lnTo>
                    <a:pt x="13044" y="734"/>
                  </a:lnTo>
                  <a:lnTo>
                    <a:pt x="11643" y="734"/>
                  </a:lnTo>
                  <a:cubicBezTo>
                    <a:pt x="10475" y="301"/>
                    <a:pt x="8607" y="0"/>
                    <a:pt x="6539" y="0"/>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64"/>
            <p:cNvSpPr/>
            <p:nvPr/>
          </p:nvSpPr>
          <p:spPr>
            <a:xfrm>
              <a:off x="3114050" y="3664725"/>
              <a:ext cx="326100" cy="95100"/>
            </a:xfrm>
            <a:custGeom>
              <a:avLst/>
              <a:gdLst/>
              <a:ahLst/>
              <a:cxnLst/>
              <a:rect l="l" t="t" r="r" b="b"/>
              <a:pathLst>
                <a:path w="13044" h="3804" extrusionOk="0">
                  <a:moveTo>
                    <a:pt x="6539" y="1"/>
                  </a:moveTo>
                  <a:cubicBezTo>
                    <a:pt x="2936" y="1"/>
                    <a:pt x="1" y="868"/>
                    <a:pt x="1" y="1902"/>
                  </a:cubicBezTo>
                  <a:cubicBezTo>
                    <a:pt x="1" y="2936"/>
                    <a:pt x="2936" y="3804"/>
                    <a:pt x="6539" y="3804"/>
                  </a:cubicBezTo>
                  <a:cubicBezTo>
                    <a:pt x="10142" y="3804"/>
                    <a:pt x="13044" y="2936"/>
                    <a:pt x="13044" y="1902"/>
                  </a:cubicBezTo>
                  <a:cubicBezTo>
                    <a:pt x="13044" y="868"/>
                    <a:pt x="10142" y="1"/>
                    <a:pt x="6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64"/>
            <p:cNvSpPr/>
            <p:nvPr/>
          </p:nvSpPr>
          <p:spPr>
            <a:xfrm>
              <a:off x="3159100" y="3688075"/>
              <a:ext cx="236025" cy="48400"/>
            </a:xfrm>
            <a:custGeom>
              <a:avLst/>
              <a:gdLst/>
              <a:ahLst/>
              <a:cxnLst/>
              <a:rect l="l" t="t" r="r" b="b"/>
              <a:pathLst>
                <a:path w="9441" h="1936" extrusionOk="0">
                  <a:moveTo>
                    <a:pt x="4737" y="1"/>
                  </a:moveTo>
                  <a:cubicBezTo>
                    <a:pt x="1835" y="1"/>
                    <a:pt x="0" y="635"/>
                    <a:pt x="0" y="968"/>
                  </a:cubicBezTo>
                  <a:cubicBezTo>
                    <a:pt x="0" y="1302"/>
                    <a:pt x="1835" y="1936"/>
                    <a:pt x="4737" y="1936"/>
                  </a:cubicBezTo>
                  <a:cubicBezTo>
                    <a:pt x="7606" y="1936"/>
                    <a:pt x="9440" y="1302"/>
                    <a:pt x="9440" y="968"/>
                  </a:cubicBezTo>
                  <a:cubicBezTo>
                    <a:pt x="9440" y="635"/>
                    <a:pt x="7606" y="1"/>
                    <a:pt x="4737" y="1"/>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64"/>
            <p:cNvSpPr/>
            <p:nvPr/>
          </p:nvSpPr>
          <p:spPr>
            <a:xfrm>
              <a:off x="3356725" y="3091000"/>
              <a:ext cx="326100" cy="102575"/>
            </a:xfrm>
            <a:custGeom>
              <a:avLst/>
              <a:gdLst/>
              <a:ahLst/>
              <a:cxnLst/>
              <a:rect l="l" t="t" r="r" b="b"/>
              <a:pathLst>
                <a:path w="13044" h="4103" extrusionOk="0">
                  <a:moveTo>
                    <a:pt x="6506" y="0"/>
                  </a:moveTo>
                  <a:cubicBezTo>
                    <a:pt x="4437" y="0"/>
                    <a:pt x="2569" y="300"/>
                    <a:pt x="1402" y="734"/>
                  </a:cubicBezTo>
                  <a:lnTo>
                    <a:pt x="1" y="734"/>
                  </a:lnTo>
                  <a:lnTo>
                    <a:pt x="1" y="2202"/>
                  </a:lnTo>
                  <a:cubicBezTo>
                    <a:pt x="1" y="3269"/>
                    <a:pt x="2936" y="4103"/>
                    <a:pt x="6506" y="4103"/>
                  </a:cubicBezTo>
                  <a:cubicBezTo>
                    <a:pt x="10108" y="4103"/>
                    <a:pt x="13044" y="3269"/>
                    <a:pt x="13044" y="2202"/>
                  </a:cubicBezTo>
                  <a:lnTo>
                    <a:pt x="13044" y="734"/>
                  </a:lnTo>
                  <a:lnTo>
                    <a:pt x="11643" y="734"/>
                  </a:lnTo>
                  <a:cubicBezTo>
                    <a:pt x="10442" y="300"/>
                    <a:pt x="8607" y="0"/>
                    <a:pt x="6506" y="0"/>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64"/>
            <p:cNvSpPr/>
            <p:nvPr/>
          </p:nvSpPr>
          <p:spPr>
            <a:xfrm>
              <a:off x="3356725" y="3062625"/>
              <a:ext cx="326100" cy="94275"/>
            </a:xfrm>
            <a:custGeom>
              <a:avLst/>
              <a:gdLst/>
              <a:ahLst/>
              <a:cxnLst/>
              <a:rect l="l" t="t" r="r" b="b"/>
              <a:pathLst>
                <a:path w="13044" h="3771" extrusionOk="0">
                  <a:moveTo>
                    <a:pt x="6506" y="1"/>
                  </a:moveTo>
                  <a:cubicBezTo>
                    <a:pt x="2936" y="1"/>
                    <a:pt x="1" y="835"/>
                    <a:pt x="1" y="1869"/>
                  </a:cubicBezTo>
                  <a:cubicBezTo>
                    <a:pt x="1" y="2903"/>
                    <a:pt x="2936" y="3770"/>
                    <a:pt x="6506" y="3770"/>
                  </a:cubicBezTo>
                  <a:cubicBezTo>
                    <a:pt x="10108" y="3770"/>
                    <a:pt x="13044" y="2903"/>
                    <a:pt x="13044" y="1869"/>
                  </a:cubicBezTo>
                  <a:cubicBezTo>
                    <a:pt x="13044" y="835"/>
                    <a:pt x="10108" y="1"/>
                    <a:pt x="6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64"/>
            <p:cNvSpPr/>
            <p:nvPr/>
          </p:nvSpPr>
          <p:spPr>
            <a:xfrm>
              <a:off x="3401775" y="3085150"/>
              <a:ext cx="236025" cy="48400"/>
            </a:xfrm>
            <a:custGeom>
              <a:avLst/>
              <a:gdLst/>
              <a:ahLst/>
              <a:cxnLst/>
              <a:rect l="l" t="t" r="r" b="b"/>
              <a:pathLst>
                <a:path w="9441" h="1936" extrusionOk="0">
                  <a:moveTo>
                    <a:pt x="4704" y="1"/>
                  </a:moveTo>
                  <a:cubicBezTo>
                    <a:pt x="1835" y="1"/>
                    <a:pt x="0" y="634"/>
                    <a:pt x="0" y="968"/>
                  </a:cubicBezTo>
                  <a:cubicBezTo>
                    <a:pt x="0" y="1301"/>
                    <a:pt x="1835" y="1935"/>
                    <a:pt x="4704" y="1935"/>
                  </a:cubicBezTo>
                  <a:cubicBezTo>
                    <a:pt x="7606" y="1935"/>
                    <a:pt x="9440" y="1301"/>
                    <a:pt x="9440" y="968"/>
                  </a:cubicBezTo>
                  <a:cubicBezTo>
                    <a:pt x="9440" y="634"/>
                    <a:pt x="7606" y="1"/>
                    <a:pt x="4704" y="1"/>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64"/>
            <p:cNvSpPr/>
            <p:nvPr/>
          </p:nvSpPr>
          <p:spPr>
            <a:xfrm>
              <a:off x="3376750" y="3030950"/>
              <a:ext cx="326100" cy="101750"/>
            </a:xfrm>
            <a:custGeom>
              <a:avLst/>
              <a:gdLst/>
              <a:ahLst/>
              <a:cxnLst/>
              <a:rect l="l" t="t" r="r" b="b"/>
              <a:pathLst>
                <a:path w="13044" h="4070" extrusionOk="0">
                  <a:moveTo>
                    <a:pt x="6505" y="0"/>
                  </a:moveTo>
                  <a:cubicBezTo>
                    <a:pt x="4437" y="0"/>
                    <a:pt x="2569" y="267"/>
                    <a:pt x="1401" y="701"/>
                  </a:cubicBezTo>
                  <a:lnTo>
                    <a:pt x="0" y="701"/>
                  </a:lnTo>
                  <a:lnTo>
                    <a:pt x="0" y="2202"/>
                  </a:lnTo>
                  <a:cubicBezTo>
                    <a:pt x="0" y="3236"/>
                    <a:pt x="2903" y="4070"/>
                    <a:pt x="6505" y="4070"/>
                  </a:cubicBezTo>
                  <a:cubicBezTo>
                    <a:pt x="10108" y="4070"/>
                    <a:pt x="13043" y="3236"/>
                    <a:pt x="13043" y="2202"/>
                  </a:cubicBezTo>
                  <a:lnTo>
                    <a:pt x="13043" y="701"/>
                  </a:lnTo>
                  <a:lnTo>
                    <a:pt x="11642" y="701"/>
                  </a:lnTo>
                  <a:cubicBezTo>
                    <a:pt x="10441" y="267"/>
                    <a:pt x="8607" y="0"/>
                    <a:pt x="6505" y="0"/>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64"/>
            <p:cNvSpPr/>
            <p:nvPr/>
          </p:nvSpPr>
          <p:spPr>
            <a:xfrm>
              <a:off x="3376750" y="3001750"/>
              <a:ext cx="326100" cy="94275"/>
            </a:xfrm>
            <a:custGeom>
              <a:avLst/>
              <a:gdLst/>
              <a:ahLst/>
              <a:cxnLst/>
              <a:rect l="l" t="t" r="r" b="b"/>
              <a:pathLst>
                <a:path w="13044" h="3771" extrusionOk="0">
                  <a:moveTo>
                    <a:pt x="6505" y="1"/>
                  </a:moveTo>
                  <a:cubicBezTo>
                    <a:pt x="2903" y="1"/>
                    <a:pt x="0" y="835"/>
                    <a:pt x="0" y="1869"/>
                  </a:cubicBezTo>
                  <a:cubicBezTo>
                    <a:pt x="0" y="2936"/>
                    <a:pt x="2903" y="3770"/>
                    <a:pt x="6505" y="3770"/>
                  </a:cubicBezTo>
                  <a:cubicBezTo>
                    <a:pt x="10108" y="3770"/>
                    <a:pt x="13043" y="2936"/>
                    <a:pt x="13043" y="1869"/>
                  </a:cubicBezTo>
                  <a:cubicBezTo>
                    <a:pt x="13043" y="835"/>
                    <a:pt x="10108" y="1"/>
                    <a:pt x="6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64"/>
            <p:cNvSpPr/>
            <p:nvPr/>
          </p:nvSpPr>
          <p:spPr>
            <a:xfrm>
              <a:off x="3421775" y="3024275"/>
              <a:ext cx="236025" cy="49225"/>
            </a:xfrm>
            <a:custGeom>
              <a:avLst/>
              <a:gdLst/>
              <a:ahLst/>
              <a:cxnLst/>
              <a:rect l="l" t="t" r="r" b="b"/>
              <a:pathLst>
                <a:path w="9441" h="1969" extrusionOk="0">
                  <a:moveTo>
                    <a:pt x="4704" y="0"/>
                  </a:moveTo>
                  <a:cubicBezTo>
                    <a:pt x="1835" y="0"/>
                    <a:pt x="1" y="634"/>
                    <a:pt x="1" y="968"/>
                  </a:cubicBezTo>
                  <a:cubicBezTo>
                    <a:pt x="1" y="1335"/>
                    <a:pt x="1835" y="1969"/>
                    <a:pt x="4704" y="1969"/>
                  </a:cubicBezTo>
                  <a:cubicBezTo>
                    <a:pt x="7606" y="1969"/>
                    <a:pt x="9441" y="1335"/>
                    <a:pt x="9441" y="968"/>
                  </a:cubicBezTo>
                  <a:cubicBezTo>
                    <a:pt x="9441" y="634"/>
                    <a:pt x="7606" y="0"/>
                    <a:pt x="4704"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64"/>
            <p:cNvSpPr/>
            <p:nvPr/>
          </p:nvSpPr>
          <p:spPr>
            <a:xfrm>
              <a:off x="3440125" y="1890750"/>
              <a:ext cx="619625" cy="612425"/>
            </a:xfrm>
            <a:custGeom>
              <a:avLst/>
              <a:gdLst/>
              <a:ahLst/>
              <a:cxnLst/>
              <a:rect l="l" t="t" r="r" b="b"/>
              <a:pathLst>
                <a:path w="24785" h="24497" extrusionOk="0">
                  <a:moveTo>
                    <a:pt x="6838" y="0"/>
                  </a:moveTo>
                  <a:cubicBezTo>
                    <a:pt x="6307" y="0"/>
                    <a:pt x="5805" y="728"/>
                    <a:pt x="5805" y="1543"/>
                  </a:cubicBezTo>
                  <a:cubicBezTo>
                    <a:pt x="6072" y="9049"/>
                    <a:pt x="2803" y="13285"/>
                    <a:pt x="634" y="15287"/>
                  </a:cubicBezTo>
                  <a:cubicBezTo>
                    <a:pt x="1" y="15887"/>
                    <a:pt x="1" y="17188"/>
                    <a:pt x="634" y="17455"/>
                  </a:cubicBezTo>
                  <a:lnTo>
                    <a:pt x="17413" y="24460"/>
                  </a:lnTo>
                  <a:cubicBezTo>
                    <a:pt x="17478" y="24484"/>
                    <a:pt x="17548" y="24497"/>
                    <a:pt x="17619" y="24497"/>
                  </a:cubicBezTo>
                  <a:cubicBezTo>
                    <a:pt x="17839" y="24497"/>
                    <a:pt x="18079" y="24378"/>
                    <a:pt x="18280" y="24126"/>
                  </a:cubicBezTo>
                  <a:cubicBezTo>
                    <a:pt x="24785" y="16054"/>
                    <a:pt x="23584" y="6614"/>
                    <a:pt x="23150" y="4179"/>
                  </a:cubicBezTo>
                  <a:cubicBezTo>
                    <a:pt x="23084" y="3812"/>
                    <a:pt x="22884" y="3545"/>
                    <a:pt x="22583" y="3512"/>
                  </a:cubicBezTo>
                  <a:lnTo>
                    <a:pt x="6939" y="9"/>
                  </a:lnTo>
                  <a:cubicBezTo>
                    <a:pt x="6905" y="3"/>
                    <a:pt x="6872" y="0"/>
                    <a:pt x="6838" y="0"/>
                  </a:cubicBezTo>
                  <a:close/>
                </a:path>
              </a:pathLst>
            </a:custGeom>
            <a:solidFill>
              <a:srgbClr val="4B8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64"/>
            <p:cNvSpPr/>
            <p:nvPr/>
          </p:nvSpPr>
          <p:spPr>
            <a:xfrm>
              <a:off x="3508500" y="1953500"/>
              <a:ext cx="490375" cy="488725"/>
            </a:xfrm>
            <a:custGeom>
              <a:avLst/>
              <a:gdLst/>
              <a:ahLst/>
              <a:cxnLst/>
              <a:rect l="l" t="t" r="r" b="b"/>
              <a:pathLst>
                <a:path w="19615" h="19549" extrusionOk="0">
                  <a:moveTo>
                    <a:pt x="4871" y="1"/>
                  </a:moveTo>
                  <a:cubicBezTo>
                    <a:pt x="4771" y="6672"/>
                    <a:pt x="2169" y="10975"/>
                    <a:pt x="1" y="13410"/>
                  </a:cubicBezTo>
                  <a:lnTo>
                    <a:pt x="14778" y="19548"/>
                  </a:lnTo>
                  <a:cubicBezTo>
                    <a:pt x="19615" y="13144"/>
                    <a:pt x="19215" y="6005"/>
                    <a:pt x="18781" y="3070"/>
                  </a:cubicBezTo>
                  <a:lnTo>
                    <a:pt x="48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64"/>
            <p:cNvSpPr/>
            <p:nvPr/>
          </p:nvSpPr>
          <p:spPr>
            <a:xfrm>
              <a:off x="3475975" y="2182850"/>
              <a:ext cx="179325" cy="175150"/>
            </a:xfrm>
            <a:custGeom>
              <a:avLst/>
              <a:gdLst/>
              <a:ahLst/>
              <a:cxnLst/>
              <a:rect l="l" t="t" r="r" b="b"/>
              <a:pathLst>
                <a:path w="7173" h="7006" extrusionOk="0">
                  <a:moveTo>
                    <a:pt x="3337" y="0"/>
                  </a:moveTo>
                  <a:lnTo>
                    <a:pt x="1" y="4470"/>
                  </a:lnTo>
                  <a:lnTo>
                    <a:pt x="4638" y="7005"/>
                  </a:lnTo>
                  <a:cubicBezTo>
                    <a:pt x="4638" y="7005"/>
                    <a:pt x="7173" y="2468"/>
                    <a:pt x="3337" y="0"/>
                  </a:cubicBezTo>
                  <a:close/>
                </a:path>
              </a:pathLst>
            </a:custGeom>
            <a:solidFill>
              <a:srgbClr val="4B8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64"/>
            <p:cNvSpPr/>
            <p:nvPr/>
          </p:nvSpPr>
          <p:spPr>
            <a:xfrm>
              <a:off x="3792050" y="2348925"/>
              <a:ext cx="156800" cy="124975"/>
            </a:xfrm>
            <a:custGeom>
              <a:avLst/>
              <a:gdLst/>
              <a:ahLst/>
              <a:cxnLst/>
              <a:rect l="l" t="t" r="r" b="b"/>
              <a:pathLst>
                <a:path w="6272" h="4999" extrusionOk="0">
                  <a:moveTo>
                    <a:pt x="4697" y="0"/>
                  </a:moveTo>
                  <a:cubicBezTo>
                    <a:pt x="3354" y="0"/>
                    <a:pt x="1420" y="548"/>
                    <a:pt x="0" y="3231"/>
                  </a:cubicBezTo>
                  <a:lnTo>
                    <a:pt x="3636" y="4999"/>
                  </a:lnTo>
                  <a:lnTo>
                    <a:pt x="6271" y="262"/>
                  </a:lnTo>
                  <a:cubicBezTo>
                    <a:pt x="6271" y="262"/>
                    <a:pt x="5625" y="0"/>
                    <a:pt x="4697" y="0"/>
                  </a:cubicBezTo>
                  <a:close/>
                </a:path>
              </a:pathLst>
            </a:custGeom>
            <a:solidFill>
              <a:srgbClr val="4B8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64"/>
            <p:cNvSpPr/>
            <p:nvPr/>
          </p:nvSpPr>
          <p:spPr>
            <a:xfrm>
              <a:off x="3654450" y="1904700"/>
              <a:ext cx="343875" cy="251975"/>
            </a:xfrm>
            <a:custGeom>
              <a:avLst/>
              <a:gdLst/>
              <a:ahLst/>
              <a:cxnLst/>
              <a:rect l="l" t="t" r="r" b="b"/>
              <a:pathLst>
                <a:path w="13755" h="10079" extrusionOk="0">
                  <a:moveTo>
                    <a:pt x="5117" y="0"/>
                  </a:moveTo>
                  <a:cubicBezTo>
                    <a:pt x="3171" y="0"/>
                    <a:pt x="1521" y="402"/>
                    <a:pt x="1135" y="1152"/>
                  </a:cubicBezTo>
                  <a:cubicBezTo>
                    <a:pt x="0" y="3320"/>
                    <a:pt x="301" y="8724"/>
                    <a:pt x="6105" y="9925"/>
                  </a:cubicBezTo>
                  <a:cubicBezTo>
                    <a:pt x="6614" y="10031"/>
                    <a:pt x="7086" y="10079"/>
                    <a:pt x="7521" y="10079"/>
                  </a:cubicBezTo>
                  <a:cubicBezTo>
                    <a:pt x="12049" y="10079"/>
                    <a:pt x="12743" y="4888"/>
                    <a:pt x="12743" y="4888"/>
                  </a:cubicBezTo>
                  <a:cubicBezTo>
                    <a:pt x="13754" y="1502"/>
                    <a:pt x="8882" y="0"/>
                    <a:pt x="5117" y="0"/>
                  </a:cubicBezTo>
                  <a:close/>
                </a:path>
              </a:pathLst>
            </a:custGeom>
            <a:solidFill>
              <a:srgbClr val="447B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64"/>
            <p:cNvSpPr/>
            <p:nvPr/>
          </p:nvSpPr>
          <p:spPr>
            <a:xfrm>
              <a:off x="3183275" y="2100275"/>
              <a:ext cx="1225900" cy="199350"/>
            </a:xfrm>
            <a:custGeom>
              <a:avLst/>
              <a:gdLst/>
              <a:ahLst/>
              <a:cxnLst/>
              <a:rect l="l" t="t" r="r" b="b"/>
              <a:pathLst>
                <a:path w="49036" h="7974" extrusionOk="0">
                  <a:moveTo>
                    <a:pt x="2869" y="1"/>
                  </a:moveTo>
                  <a:cubicBezTo>
                    <a:pt x="1268" y="1"/>
                    <a:pt x="1" y="1268"/>
                    <a:pt x="1" y="2836"/>
                  </a:cubicBezTo>
                  <a:cubicBezTo>
                    <a:pt x="1" y="3770"/>
                    <a:pt x="434" y="4604"/>
                    <a:pt x="1135" y="5138"/>
                  </a:cubicBezTo>
                  <a:cubicBezTo>
                    <a:pt x="434" y="5638"/>
                    <a:pt x="1" y="6472"/>
                    <a:pt x="1" y="7406"/>
                  </a:cubicBezTo>
                  <a:cubicBezTo>
                    <a:pt x="1" y="7606"/>
                    <a:pt x="34" y="7773"/>
                    <a:pt x="67" y="7973"/>
                  </a:cubicBezTo>
                  <a:lnTo>
                    <a:pt x="48969" y="7973"/>
                  </a:lnTo>
                  <a:cubicBezTo>
                    <a:pt x="49002" y="7773"/>
                    <a:pt x="49036" y="7606"/>
                    <a:pt x="49036" y="7406"/>
                  </a:cubicBezTo>
                  <a:cubicBezTo>
                    <a:pt x="49036" y="6472"/>
                    <a:pt x="48602" y="5638"/>
                    <a:pt x="47901" y="5138"/>
                  </a:cubicBezTo>
                  <a:cubicBezTo>
                    <a:pt x="48602" y="4604"/>
                    <a:pt x="49036" y="3770"/>
                    <a:pt x="49036" y="2836"/>
                  </a:cubicBezTo>
                  <a:cubicBezTo>
                    <a:pt x="49036" y="1268"/>
                    <a:pt x="47768" y="1"/>
                    <a:pt x="46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64"/>
            <p:cNvSpPr/>
            <p:nvPr/>
          </p:nvSpPr>
          <p:spPr>
            <a:xfrm>
              <a:off x="3048175" y="1879275"/>
              <a:ext cx="1496100" cy="256900"/>
            </a:xfrm>
            <a:custGeom>
              <a:avLst/>
              <a:gdLst/>
              <a:ahLst/>
              <a:cxnLst/>
              <a:rect l="l" t="t" r="r" b="b"/>
              <a:pathLst>
                <a:path w="59844" h="10276" extrusionOk="0">
                  <a:moveTo>
                    <a:pt x="5171" y="1"/>
                  </a:moveTo>
                  <a:cubicBezTo>
                    <a:pt x="2336" y="1"/>
                    <a:pt x="1" y="2303"/>
                    <a:pt x="1" y="5138"/>
                  </a:cubicBezTo>
                  <a:cubicBezTo>
                    <a:pt x="1" y="7973"/>
                    <a:pt x="2336" y="10275"/>
                    <a:pt x="5171" y="10275"/>
                  </a:cubicBezTo>
                  <a:lnTo>
                    <a:pt x="54673" y="10275"/>
                  </a:lnTo>
                  <a:cubicBezTo>
                    <a:pt x="57508" y="10275"/>
                    <a:pt x="59843" y="7973"/>
                    <a:pt x="59843" y="5138"/>
                  </a:cubicBezTo>
                  <a:cubicBezTo>
                    <a:pt x="59843" y="2303"/>
                    <a:pt x="57508" y="1"/>
                    <a:pt x="54673" y="1"/>
                  </a:cubicBezTo>
                  <a:close/>
                </a:path>
              </a:pathLst>
            </a:custGeom>
            <a:solidFill>
              <a:srgbClr val="2F9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3" name="Google Shape;2043;p64"/>
          <p:cNvSpPr txBox="1"/>
          <p:nvPr/>
        </p:nvSpPr>
        <p:spPr>
          <a:xfrm>
            <a:off x="2485838" y="1497988"/>
            <a:ext cx="2341800" cy="454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smtClean="0">
                <a:solidFill>
                  <a:srgbClr val="C00000"/>
                </a:solidFill>
                <a:latin typeface="+mn-lt"/>
                <a:ea typeface="Chewy"/>
                <a:cs typeface="Chewy"/>
                <a:sym typeface="Chewy"/>
              </a:rPr>
              <a:t>01</a:t>
            </a:r>
            <a:endParaRPr sz="2400" b="1" dirty="0">
              <a:solidFill>
                <a:srgbClr val="C00000"/>
              </a:solidFill>
              <a:latin typeface="+mn-lt"/>
              <a:ea typeface="Chewy"/>
              <a:cs typeface="Chewy"/>
              <a:sym typeface="Chewy"/>
            </a:endParaRPr>
          </a:p>
        </p:txBody>
      </p:sp>
      <p:sp>
        <p:nvSpPr>
          <p:cNvPr id="2044" name="Google Shape;2044;p64"/>
          <p:cNvSpPr txBox="1"/>
          <p:nvPr/>
        </p:nvSpPr>
        <p:spPr>
          <a:xfrm>
            <a:off x="2501550" y="1830850"/>
            <a:ext cx="2341800" cy="6411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2000" dirty="0" err="1" smtClean="0">
                <a:latin typeface="+mn-lt"/>
                <a:ea typeface="Ubuntu"/>
                <a:cs typeface="Ubuntu"/>
                <a:sym typeface="Ubuntu"/>
              </a:rPr>
              <a:t>Ôn</a:t>
            </a:r>
            <a:r>
              <a:rPr lang="en-US" sz="2000" dirty="0" smtClean="0">
                <a:latin typeface="+mn-lt"/>
                <a:ea typeface="Ubuntu"/>
                <a:cs typeface="Ubuntu"/>
                <a:sym typeface="Ubuntu"/>
              </a:rPr>
              <a:t> </a:t>
            </a:r>
            <a:r>
              <a:rPr lang="en-US" sz="2000" dirty="0" err="1" smtClean="0">
                <a:latin typeface="+mn-lt"/>
                <a:ea typeface="Ubuntu"/>
                <a:cs typeface="Ubuntu"/>
                <a:sym typeface="Ubuntu"/>
              </a:rPr>
              <a:t>tập</a:t>
            </a:r>
            <a:r>
              <a:rPr lang="en-US" sz="2000" dirty="0" smtClean="0">
                <a:latin typeface="+mn-lt"/>
                <a:ea typeface="Ubuntu"/>
                <a:cs typeface="Ubuntu"/>
                <a:sym typeface="Ubuntu"/>
              </a:rPr>
              <a:t> </a:t>
            </a:r>
            <a:r>
              <a:rPr lang="en-US" sz="2000" dirty="0" err="1" smtClean="0">
                <a:latin typeface="+mn-lt"/>
                <a:ea typeface="Ubuntu"/>
                <a:cs typeface="Ubuntu"/>
                <a:sym typeface="Ubuntu"/>
              </a:rPr>
              <a:t>kiến</a:t>
            </a:r>
            <a:r>
              <a:rPr lang="en-US" sz="2000" dirty="0" smtClean="0">
                <a:latin typeface="+mn-lt"/>
                <a:ea typeface="Ubuntu"/>
                <a:cs typeface="Ubuntu"/>
                <a:sym typeface="Ubuntu"/>
              </a:rPr>
              <a:t> </a:t>
            </a:r>
            <a:r>
              <a:rPr lang="en-US" sz="2000" dirty="0" err="1" smtClean="0">
                <a:latin typeface="+mn-lt"/>
                <a:ea typeface="Ubuntu"/>
                <a:cs typeface="Ubuntu"/>
                <a:sym typeface="Ubuntu"/>
              </a:rPr>
              <a:t>thức</a:t>
            </a:r>
            <a:r>
              <a:rPr lang="en-US" sz="2000" dirty="0" smtClean="0">
                <a:latin typeface="+mn-lt"/>
                <a:ea typeface="Ubuntu"/>
                <a:cs typeface="Ubuntu"/>
                <a:sym typeface="Ubuntu"/>
              </a:rPr>
              <a:t> </a:t>
            </a:r>
            <a:r>
              <a:rPr lang="en-US" sz="2000" dirty="0" err="1" smtClean="0">
                <a:latin typeface="+mn-lt"/>
                <a:ea typeface="Ubuntu"/>
                <a:cs typeface="Ubuntu"/>
                <a:sym typeface="Ubuntu"/>
              </a:rPr>
              <a:t>đã</a:t>
            </a:r>
            <a:r>
              <a:rPr lang="en-US" sz="2000" dirty="0" smtClean="0">
                <a:latin typeface="+mn-lt"/>
                <a:ea typeface="Ubuntu"/>
                <a:cs typeface="Ubuntu"/>
                <a:sym typeface="Ubuntu"/>
              </a:rPr>
              <a:t> </a:t>
            </a:r>
            <a:r>
              <a:rPr lang="en-US" sz="2000" dirty="0" err="1" smtClean="0">
                <a:latin typeface="+mn-lt"/>
                <a:ea typeface="Ubuntu"/>
                <a:cs typeface="Ubuntu"/>
                <a:sym typeface="Ubuntu"/>
              </a:rPr>
              <a:t>học</a:t>
            </a:r>
            <a:endParaRPr sz="2000" dirty="0">
              <a:latin typeface="+mn-lt"/>
              <a:ea typeface="Ubuntu"/>
              <a:cs typeface="Ubuntu"/>
              <a:sym typeface="Ubuntu"/>
            </a:endParaRPr>
          </a:p>
        </p:txBody>
      </p:sp>
      <p:sp>
        <p:nvSpPr>
          <p:cNvPr id="2045" name="Google Shape;2045;p64"/>
          <p:cNvSpPr txBox="1"/>
          <p:nvPr/>
        </p:nvSpPr>
        <p:spPr>
          <a:xfrm>
            <a:off x="4348613" y="3061125"/>
            <a:ext cx="2341800" cy="454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smtClean="0">
                <a:solidFill>
                  <a:srgbClr val="C00000"/>
                </a:solidFill>
                <a:latin typeface="+mn-lt"/>
                <a:ea typeface="Chewy"/>
                <a:cs typeface="Chewy"/>
                <a:sym typeface="Chewy"/>
              </a:rPr>
              <a:t>02</a:t>
            </a:r>
            <a:endParaRPr sz="2400" b="1" dirty="0">
              <a:solidFill>
                <a:srgbClr val="C00000"/>
              </a:solidFill>
              <a:latin typeface="+mn-lt"/>
              <a:ea typeface="Chewy"/>
              <a:cs typeface="Chewy"/>
              <a:sym typeface="Chewy"/>
            </a:endParaRPr>
          </a:p>
        </p:txBody>
      </p:sp>
      <p:sp>
        <p:nvSpPr>
          <p:cNvPr id="2046" name="Google Shape;2046;p64"/>
          <p:cNvSpPr txBox="1"/>
          <p:nvPr/>
        </p:nvSpPr>
        <p:spPr>
          <a:xfrm>
            <a:off x="4348613" y="3528050"/>
            <a:ext cx="2341800" cy="6411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Clr>
                <a:srgbClr val="45217B"/>
              </a:buClr>
              <a:buSzPts val="1100"/>
              <a:buFont typeface="Arial"/>
              <a:buNone/>
            </a:pPr>
            <a:r>
              <a:rPr lang="en-US" sz="2000" dirty="0" err="1" smtClean="0">
                <a:latin typeface="+mn-lt"/>
                <a:ea typeface="Ubuntu"/>
                <a:cs typeface="Ubuntu"/>
                <a:sym typeface="Ubuntu"/>
              </a:rPr>
              <a:t>Hoàn</a:t>
            </a:r>
            <a:r>
              <a:rPr lang="en-US" sz="2000" dirty="0" smtClean="0">
                <a:latin typeface="+mn-lt"/>
                <a:ea typeface="Ubuntu"/>
                <a:cs typeface="Ubuntu"/>
                <a:sym typeface="Ubuntu"/>
              </a:rPr>
              <a:t> </a:t>
            </a:r>
            <a:r>
              <a:rPr lang="en-US" sz="2000" dirty="0" err="1" smtClean="0">
                <a:latin typeface="+mn-lt"/>
                <a:ea typeface="Ubuntu"/>
                <a:cs typeface="Ubuntu"/>
                <a:sym typeface="Ubuntu"/>
              </a:rPr>
              <a:t>thành</a:t>
            </a:r>
            <a:r>
              <a:rPr lang="en-US" sz="2000" dirty="0" smtClean="0">
                <a:latin typeface="+mn-lt"/>
                <a:ea typeface="Ubuntu"/>
                <a:cs typeface="Ubuntu"/>
                <a:sym typeface="Ubuntu"/>
              </a:rPr>
              <a:t> </a:t>
            </a:r>
            <a:r>
              <a:rPr lang="en-US" sz="2000" dirty="0" err="1" smtClean="0">
                <a:latin typeface="+mn-lt"/>
                <a:ea typeface="Ubuntu"/>
                <a:cs typeface="Ubuntu"/>
                <a:sym typeface="Ubuntu"/>
              </a:rPr>
              <a:t>bài</a:t>
            </a:r>
            <a:r>
              <a:rPr lang="en-US" sz="2000" dirty="0" smtClean="0">
                <a:latin typeface="+mn-lt"/>
                <a:ea typeface="Ubuntu"/>
                <a:cs typeface="Ubuntu"/>
                <a:sym typeface="Ubuntu"/>
              </a:rPr>
              <a:t> </a:t>
            </a:r>
            <a:r>
              <a:rPr lang="en-US" sz="2000" dirty="0" err="1" smtClean="0">
                <a:latin typeface="+mn-lt"/>
                <a:ea typeface="Ubuntu"/>
                <a:cs typeface="Ubuntu"/>
                <a:sym typeface="Ubuntu"/>
              </a:rPr>
              <a:t>tập</a:t>
            </a:r>
            <a:r>
              <a:rPr lang="en-US" sz="2000" dirty="0" smtClean="0">
                <a:latin typeface="+mn-lt"/>
                <a:ea typeface="Ubuntu"/>
                <a:cs typeface="Ubuntu"/>
                <a:sym typeface="Ubuntu"/>
              </a:rPr>
              <a:t> </a:t>
            </a:r>
            <a:r>
              <a:rPr lang="en-US" sz="2000" dirty="0" err="1" smtClean="0">
                <a:latin typeface="+mn-lt"/>
                <a:ea typeface="Ubuntu"/>
                <a:cs typeface="Ubuntu"/>
                <a:sym typeface="Ubuntu"/>
              </a:rPr>
              <a:t>trong</a:t>
            </a:r>
            <a:r>
              <a:rPr lang="en-US" sz="2000" dirty="0" smtClean="0">
                <a:latin typeface="+mn-lt"/>
                <a:ea typeface="Ubuntu"/>
                <a:cs typeface="Ubuntu"/>
                <a:sym typeface="Ubuntu"/>
              </a:rPr>
              <a:t> SBT</a:t>
            </a:r>
            <a:endParaRPr sz="2000" dirty="0">
              <a:latin typeface="+mn-lt"/>
              <a:ea typeface="Ubuntu"/>
              <a:cs typeface="Ubuntu"/>
              <a:sym typeface="Ubuntu"/>
            </a:endParaRPr>
          </a:p>
        </p:txBody>
      </p:sp>
      <p:sp>
        <p:nvSpPr>
          <p:cNvPr id="2047" name="Google Shape;2047;p64"/>
          <p:cNvSpPr txBox="1"/>
          <p:nvPr/>
        </p:nvSpPr>
        <p:spPr>
          <a:xfrm>
            <a:off x="6088963" y="1497988"/>
            <a:ext cx="2341800" cy="454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smtClean="0">
                <a:solidFill>
                  <a:srgbClr val="C00000"/>
                </a:solidFill>
                <a:latin typeface="+mn-lt"/>
                <a:ea typeface="Chewy"/>
                <a:cs typeface="Chewy"/>
                <a:sym typeface="Chewy"/>
              </a:rPr>
              <a:t>03</a:t>
            </a:r>
            <a:endParaRPr sz="2400" b="1" dirty="0">
              <a:solidFill>
                <a:srgbClr val="C00000"/>
              </a:solidFill>
              <a:latin typeface="+mn-lt"/>
              <a:ea typeface="Chewy"/>
              <a:cs typeface="Chewy"/>
              <a:sym typeface="Chewy"/>
            </a:endParaRPr>
          </a:p>
        </p:txBody>
      </p:sp>
      <p:sp>
        <p:nvSpPr>
          <p:cNvPr id="2048" name="Google Shape;2048;p64"/>
          <p:cNvSpPr txBox="1"/>
          <p:nvPr/>
        </p:nvSpPr>
        <p:spPr>
          <a:xfrm>
            <a:off x="5732344" y="1810700"/>
            <a:ext cx="3055037" cy="6411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Clr>
                <a:srgbClr val="45217B"/>
              </a:buClr>
              <a:buSzPts val="1100"/>
              <a:buFont typeface="Arial"/>
              <a:buNone/>
            </a:pPr>
            <a:r>
              <a:rPr lang="en-US" sz="2000" dirty="0" err="1" smtClean="0">
                <a:latin typeface="+mn-lt"/>
                <a:ea typeface="Ubuntu"/>
                <a:cs typeface="Ubuntu"/>
                <a:sym typeface="Ubuntu"/>
              </a:rPr>
              <a:t>Chuẩn</a:t>
            </a:r>
            <a:r>
              <a:rPr lang="en-US" sz="2000" dirty="0" smtClean="0">
                <a:latin typeface="+mn-lt"/>
                <a:ea typeface="Ubuntu"/>
                <a:cs typeface="Ubuntu"/>
                <a:sym typeface="Ubuntu"/>
              </a:rPr>
              <a:t> </a:t>
            </a:r>
            <a:r>
              <a:rPr lang="en-US" sz="2000" dirty="0" err="1" smtClean="0">
                <a:latin typeface="+mn-lt"/>
                <a:ea typeface="Ubuntu"/>
                <a:cs typeface="Ubuntu"/>
                <a:sym typeface="Ubuntu"/>
              </a:rPr>
              <a:t>bị</a:t>
            </a:r>
            <a:r>
              <a:rPr lang="en-US" sz="2000" dirty="0" smtClean="0">
                <a:latin typeface="+mn-lt"/>
                <a:ea typeface="Ubuntu"/>
                <a:cs typeface="Ubuntu"/>
                <a:sym typeface="Ubuntu"/>
              </a:rPr>
              <a:t> </a:t>
            </a:r>
            <a:r>
              <a:rPr lang="en-US" sz="2000" dirty="0" err="1" smtClean="0">
                <a:latin typeface="+mn-lt"/>
                <a:ea typeface="Ubuntu"/>
                <a:cs typeface="Ubuntu"/>
                <a:sym typeface="Ubuntu"/>
              </a:rPr>
              <a:t>bài</a:t>
            </a:r>
            <a:r>
              <a:rPr lang="en-US" sz="2000" dirty="0" smtClean="0">
                <a:latin typeface="+mn-lt"/>
                <a:ea typeface="Ubuntu"/>
                <a:cs typeface="Ubuntu"/>
                <a:sym typeface="Ubuntu"/>
              </a:rPr>
              <a:t> </a:t>
            </a:r>
            <a:r>
              <a:rPr lang="en-US" sz="2000" dirty="0" err="1" smtClean="0">
                <a:latin typeface="+mn-lt"/>
                <a:ea typeface="Ubuntu"/>
                <a:cs typeface="Ubuntu"/>
                <a:sym typeface="Ubuntu"/>
              </a:rPr>
              <a:t>sau</a:t>
            </a:r>
            <a:r>
              <a:rPr lang="en-US" sz="2000" dirty="0" smtClean="0">
                <a:latin typeface="+mn-lt"/>
                <a:ea typeface="Ubuntu"/>
                <a:cs typeface="Ubuntu"/>
                <a:sym typeface="Ubuntu"/>
              </a:rPr>
              <a:t> -</a:t>
            </a:r>
            <a:r>
              <a:rPr lang="en-US" sz="2000" dirty="0" smtClean="0">
                <a:latin typeface="+mn-lt"/>
                <a:ea typeface="Ubuntu"/>
                <a:cs typeface="Ubuntu"/>
                <a:sym typeface="Ubuntu"/>
              </a:rPr>
              <a:t> </a:t>
            </a:r>
            <a:r>
              <a:rPr lang="en-US" sz="2000" i="1" dirty="0" err="1" smtClean="0">
                <a:latin typeface="+mn-lt"/>
                <a:ea typeface="Ubuntu"/>
                <a:cs typeface="Ubuntu"/>
                <a:sym typeface="Ubuntu"/>
              </a:rPr>
              <a:t>Mạng</a:t>
            </a:r>
            <a:r>
              <a:rPr lang="en-US" sz="2000" i="1" dirty="0" smtClean="0">
                <a:latin typeface="+mn-lt"/>
                <a:ea typeface="Ubuntu"/>
                <a:cs typeface="Ubuntu"/>
                <a:sym typeface="Ubuntu"/>
              </a:rPr>
              <a:t> </a:t>
            </a:r>
            <a:r>
              <a:rPr lang="en-US" sz="2000" i="1" dirty="0" err="1" smtClean="0">
                <a:latin typeface="+mn-lt"/>
                <a:ea typeface="Ubuntu"/>
                <a:cs typeface="Ubuntu"/>
                <a:sym typeface="Ubuntu"/>
              </a:rPr>
              <a:t>xã</a:t>
            </a:r>
            <a:r>
              <a:rPr lang="en-US" sz="2000" i="1" dirty="0" smtClean="0">
                <a:latin typeface="+mn-lt"/>
                <a:ea typeface="Ubuntu"/>
                <a:cs typeface="Ubuntu"/>
                <a:sym typeface="Ubuntu"/>
              </a:rPr>
              <a:t> </a:t>
            </a:r>
            <a:r>
              <a:rPr lang="en-US" sz="2000" i="1" dirty="0" err="1" smtClean="0">
                <a:latin typeface="+mn-lt"/>
                <a:ea typeface="Ubuntu"/>
                <a:cs typeface="Ubuntu"/>
                <a:sym typeface="Ubuntu"/>
              </a:rPr>
              <a:t>hội</a:t>
            </a:r>
            <a:r>
              <a:rPr lang="en-US" sz="2000" i="1" dirty="0" smtClean="0">
                <a:latin typeface="+mn-lt"/>
                <a:ea typeface="Ubuntu"/>
                <a:cs typeface="Ubuntu"/>
                <a:sym typeface="Ubuntu"/>
              </a:rPr>
              <a:t>: </a:t>
            </a:r>
            <a:r>
              <a:rPr lang="en-US" sz="2000" i="1" dirty="0" err="1" smtClean="0">
                <a:latin typeface="+mn-lt"/>
                <a:ea typeface="Ubuntu"/>
                <a:cs typeface="Ubuntu"/>
                <a:sym typeface="Ubuntu"/>
              </a:rPr>
              <a:t>Lợi</a:t>
            </a:r>
            <a:r>
              <a:rPr lang="en-US" sz="2000" i="1" dirty="0" smtClean="0">
                <a:latin typeface="+mn-lt"/>
                <a:ea typeface="Ubuntu"/>
                <a:cs typeface="Ubuntu"/>
                <a:sym typeface="Ubuntu"/>
              </a:rPr>
              <a:t> </a:t>
            </a:r>
            <a:r>
              <a:rPr lang="en-US" sz="2000" i="1" dirty="0" err="1" smtClean="0">
                <a:latin typeface="+mn-lt"/>
                <a:ea typeface="Ubuntu"/>
                <a:cs typeface="Ubuntu"/>
                <a:sym typeface="Ubuntu"/>
              </a:rPr>
              <a:t>và</a:t>
            </a:r>
            <a:r>
              <a:rPr lang="en-US" sz="2000" i="1" dirty="0" smtClean="0">
                <a:latin typeface="+mn-lt"/>
                <a:ea typeface="Ubuntu"/>
                <a:cs typeface="Ubuntu"/>
                <a:sym typeface="Ubuntu"/>
              </a:rPr>
              <a:t> </a:t>
            </a:r>
            <a:r>
              <a:rPr lang="en-US" sz="2000" i="1" dirty="0" err="1" smtClean="0">
                <a:latin typeface="+mn-lt"/>
                <a:ea typeface="Ubuntu"/>
                <a:cs typeface="Ubuntu"/>
                <a:sym typeface="Ubuntu"/>
              </a:rPr>
              <a:t>hại</a:t>
            </a:r>
            <a:endParaRPr sz="2000" i="1" dirty="0">
              <a:latin typeface="+mn-lt"/>
              <a:ea typeface="Ubuntu"/>
              <a:cs typeface="Ubuntu"/>
              <a:sym typeface="Ubuntu"/>
            </a:endParaRPr>
          </a:p>
        </p:txBody>
      </p:sp>
      <p:grpSp>
        <p:nvGrpSpPr>
          <p:cNvPr id="2049" name="Google Shape;2049;p64"/>
          <p:cNvGrpSpPr/>
          <p:nvPr/>
        </p:nvGrpSpPr>
        <p:grpSpPr>
          <a:xfrm>
            <a:off x="2578425" y="3321002"/>
            <a:ext cx="542964" cy="465786"/>
            <a:chOff x="5863675" y="3789852"/>
            <a:chExt cx="542964" cy="465786"/>
          </a:xfrm>
        </p:grpSpPr>
        <p:sp>
          <p:nvSpPr>
            <p:cNvPr id="2050" name="Google Shape;2050;p64"/>
            <p:cNvSpPr/>
            <p:nvPr/>
          </p:nvSpPr>
          <p:spPr>
            <a:xfrm>
              <a:off x="5863675" y="3789852"/>
              <a:ext cx="246376" cy="285134"/>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64"/>
            <p:cNvSpPr/>
            <p:nvPr/>
          </p:nvSpPr>
          <p:spPr>
            <a:xfrm>
              <a:off x="6250483" y="4074917"/>
              <a:ext cx="156156" cy="180721"/>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6"/>
                                        </p:tgtEl>
                                        <p:attrNameLst>
                                          <p:attrName>style.visibility</p:attrName>
                                        </p:attrNameLst>
                                      </p:cBhvr>
                                      <p:to>
                                        <p:strVal val="visible"/>
                                      </p:to>
                                    </p:set>
                                    <p:animEffect transition="in" filter="fade">
                                      <p:cBhvr>
                                        <p:cTn id="7" dur="500"/>
                                        <p:tgtEl>
                                          <p:spTgt spid="1816"/>
                                        </p:tgtEl>
                                      </p:cBhvr>
                                    </p:animEffect>
                                  </p:childTnLst>
                                </p:cTn>
                              </p:par>
                              <p:par>
                                <p:cTn id="8" presetID="22" presetClass="entr" presetSubtype="8" fill="hold" nodeType="withEffect">
                                  <p:stCondLst>
                                    <p:cond delay="0"/>
                                  </p:stCondLst>
                                  <p:childTnLst>
                                    <p:set>
                                      <p:cBhvr>
                                        <p:cTn id="9" dur="1" fill="hold">
                                          <p:stCondLst>
                                            <p:cond delay="0"/>
                                          </p:stCondLst>
                                        </p:cTn>
                                        <p:tgtEl>
                                          <p:spTgt spid="1814"/>
                                        </p:tgtEl>
                                        <p:attrNameLst>
                                          <p:attrName>style.visibility</p:attrName>
                                        </p:attrNameLst>
                                      </p:cBhvr>
                                      <p:to>
                                        <p:strVal val="visible"/>
                                      </p:to>
                                    </p:set>
                                    <p:animEffect transition="in" filter="wipe(left)">
                                      <p:cBhvr>
                                        <p:cTn id="10" dur="500"/>
                                        <p:tgtEl>
                                          <p:spTgt spid="1814"/>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2044"/>
                                        </p:tgtEl>
                                        <p:attrNameLst>
                                          <p:attrName>style.visibility</p:attrName>
                                        </p:attrNameLst>
                                      </p:cBhvr>
                                      <p:to>
                                        <p:strVal val="visible"/>
                                      </p:to>
                                    </p:set>
                                    <p:anim calcmode="lin" valueType="num">
                                      <p:cBhvr>
                                        <p:cTn id="15" dur="500" fill="hold"/>
                                        <p:tgtEl>
                                          <p:spTgt spid="2044"/>
                                        </p:tgtEl>
                                        <p:attrNameLst>
                                          <p:attrName>ppt_w</p:attrName>
                                        </p:attrNameLst>
                                      </p:cBhvr>
                                      <p:tavLst>
                                        <p:tav tm="0">
                                          <p:val>
                                            <p:fltVal val="0"/>
                                          </p:val>
                                        </p:tav>
                                        <p:tav tm="100000">
                                          <p:val>
                                            <p:strVal val="#ppt_w"/>
                                          </p:val>
                                        </p:tav>
                                      </p:tavLst>
                                    </p:anim>
                                    <p:anim calcmode="lin" valueType="num">
                                      <p:cBhvr>
                                        <p:cTn id="16" dur="500" fill="hold"/>
                                        <p:tgtEl>
                                          <p:spTgt spid="2044"/>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2043"/>
                                        </p:tgtEl>
                                        <p:attrNameLst>
                                          <p:attrName>style.visibility</p:attrName>
                                        </p:attrNameLst>
                                      </p:cBhvr>
                                      <p:to>
                                        <p:strVal val="visible"/>
                                      </p:to>
                                    </p:set>
                                    <p:anim calcmode="lin" valueType="num">
                                      <p:cBhvr>
                                        <p:cTn id="19" dur="500" fill="hold"/>
                                        <p:tgtEl>
                                          <p:spTgt spid="2043"/>
                                        </p:tgtEl>
                                        <p:attrNameLst>
                                          <p:attrName>ppt_w</p:attrName>
                                        </p:attrNameLst>
                                      </p:cBhvr>
                                      <p:tavLst>
                                        <p:tav tm="0">
                                          <p:val>
                                            <p:fltVal val="0"/>
                                          </p:val>
                                        </p:tav>
                                        <p:tav tm="100000">
                                          <p:val>
                                            <p:strVal val="#ppt_w"/>
                                          </p:val>
                                        </p:tav>
                                      </p:tavLst>
                                    </p:anim>
                                    <p:anim calcmode="lin" valueType="num">
                                      <p:cBhvr>
                                        <p:cTn id="20" dur="500" fill="hold"/>
                                        <p:tgtEl>
                                          <p:spTgt spid="2043"/>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2045"/>
                                        </p:tgtEl>
                                        <p:attrNameLst>
                                          <p:attrName>style.visibility</p:attrName>
                                        </p:attrNameLst>
                                      </p:cBhvr>
                                      <p:to>
                                        <p:strVal val="visible"/>
                                      </p:to>
                                    </p:set>
                                    <p:anim calcmode="lin" valueType="num">
                                      <p:cBhvr>
                                        <p:cTn id="25" dur="500" fill="hold"/>
                                        <p:tgtEl>
                                          <p:spTgt spid="2045"/>
                                        </p:tgtEl>
                                        <p:attrNameLst>
                                          <p:attrName>ppt_w</p:attrName>
                                        </p:attrNameLst>
                                      </p:cBhvr>
                                      <p:tavLst>
                                        <p:tav tm="0">
                                          <p:val>
                                            <p:fltVal val="0"/>
                                          </p:val>
                                        </p:tav>
                                        <p:tav tm="100000">
                                          <p:val>
                                            <p:strVal val="#ppt_w"/>
                                          </p:val>
                                        </p:tav>
                                      </p:tavLst>
                                    </p:anim>
                                    <p:anim calcmode="lin" valueType="num">
                                      <p:cBhvr>
                                        <p:cTn id="26" dur="500" fill="hold"/>
                                        <p:tgtEl>
                                          <p:spTgt spid="2045"/>
                                        </p:tgtEl>
                                        <p:attrNameLst>
                                          <p:attrName>ppt_h</p:attrName>
                                        </p:attrNameLst>
                                      </p:cBhvr>
                                      <p:tavLst>
                                        <p:tav tm="0">
                                          <p:val>
                                            <p:strVal val="#ppt_h"/>
                                          </p:val>
                                        </p:tav>
                                        <p:tav tm="100000">
                                          <p:val>
                                            <p:strVal val="#ppt_h"/>
                                          </p:val>
                                        </p:tav>
                                      </p:tavLst>
                                    </p:anim>
                                  </p:childTnLst>
                                </p:cTn>
                              </p:par>
                              <p:par>
                                <p:cTn id="27" presetID="17" presetClass="entr" presetSubtype="10" fill="hold" grpId="0" nodeType="withEffect">
                                  <p:stCondLst>
                                    <p:cond delay="0"/>
                                  </p:stCondLst>
                                  <p:childTnLst>
                                    <p:set>
                                      <p:cBhvr>
                                        <p:cTn id="28" dur="1" fill="hold">
                                          <p:stCondLst>
                                            <p:cond delay="0"/>
                                          </p:stCondLst>
                                        </p:cTn>
                                        <p:tgtEl>
                                          <p:spTgt spid="2046"/>
                                        </p:tgtEl>
                                        <p:attrNameLst>
                                          <p:attrName>style.visibility</p:attrName>
                                        </p:attrNameLst>
                                      </p:cBhvr>
                                      <p:to>
                                        <p:strVal val="visible"/>
                                      </p:to>
                                    </p:set>
                                    <p:anim calcmode="lin" valueType="num">
                                      <p:cBhvr>
                                        <p:cTn id="29" dur="500" fill="hold"/>
                                        <p:tgtEl>
                                          <p:spTgt spid="2046"/>
                                        </p:tgtEl>
                                        <p:attrNameLst>
                                          <p:attrName>ppt_w</p:attrName>
                                        </p:attrNameLst>
                                      </p:cBhvr>
                                      <p:tavLst>
                                        <p:tav tm="0">
                                          <p:val>
                                            <p:fltVal val="0"/>
                                          </p:val>
                                        </p:tav>
                                        <p:tav tm="100000">
                                          <p:val>
                                            <p:strVal val="#ppt_w"/>
                                          </p:val>
                                        </p:tav>
                                      </p:tavLst>
                                    </p:anim>
                                    <p:anim calcmode="lin" valueType="num">
                                      <p:cBhvr>
                                        <p:cTn id="30" dur="500" fill="hold"/>
                                        <p:tgtEl>
                                          <p:spTgt spid="2046"/>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2048"/>
                                        </p:tgtEl>
                                        <p:attrNameLst>
                                          <p:attrName>style.visibility</p:attrName>
                                        </p:attrNameLst>
                                      </p:cBhvr>
                                      <p:to>
                                        <p:strVal val="visible"/>
                                      </p:to>
                                    </p:set>
                                    <p:anim calcmode="lin" valueType="num">
                                      <p:cBhvr>
                                        <p:cTn id="35" dur="500" fill="hold"/>
                                        <p:tgtEl>
                                          <p:spTgt spid="2048"/>
                                        </p:tgtEl>
                                        <p:attrNameLst>
                                          <p:attrName>ppt_w</p:attrName>
                                        </p:attrNameLst>
                                      </p:cBhvr>
                                      <p:tavLst>
                                        <p:tav tm="0">
                                          <p:val>
                                            <p:fltVal val="0"/>
                                          </p:val>
                                        </p:tav>
                                        <p:tav tm="100000">
                                          <p:val>
                                            <p:strVal val="#ppt_w"/>
                                          </p:val>
                                        </p:tav>
                                      </p:tavLst>
                                    </p:anim>
                                    <p:anim calcmode="lin" valueType="num">
                                      <p:cBhvr>
                                        <p:cTn id="36" dur="500" fill="hold"/>
                                        <p:tgtEl>
                                          <p:spTgt spid="2048"/>
                                        </p:tgtEl>
                                        <p:attrNameLst>
                                          <p:attrName>ppt_h</p:attrName>
                                        </p:attrNameLst>
                                      </p:cBhvr>
                                      <p:tavLst>
                                        <p:tav tm="0">
                                          <p:val>
                                            <p:strVal val="#ppt_h"/>
                                          </p:val>
                                        </p:tav>
                                        <p:tav tm="100000">
                                          <p:val>
                                            <p:strVal val="#ppt_h"/>
                                          </p:val>
                                        </p:tav>
                                      </p:tavLst>
                                    </p:anim>
                                  </p:childTnLst>
                                </p:cTn>
                              </p:par>
                              <p:par>
                                <p:cTn id="37" presetID="17" presetClass="entr" presetSubtype="10" fill="hold" grpId="0" nodeType="withEffect">
                                  <p:stCondLst>
                                    <p:cond delay="0"/>
                                  </p:stCondLst>
                                  <p:childTnLst>
                                    <p:set>
                                      <p:cBhvr>
                                        <p:cTn id="38" dur="1" fill="hold">
                                          <p:stCondLst>
                                            <p:cond delay="0"/>
                                          </p:stCondLst>
                                        </p:cTn>
                                        <p:tgtEl>
                                          <p:spTgt spid="2047"/>
                                        </p:tgtEl>
                                        <p:attrNameLst>
                                          <p:attrName>style.visibility</p:attrName>
                                        </p:attrNameLst>
                                      </p:cBhvr>
                                      <p:to>
                                        <p:strVal val="visible"/>
                                      </p:to>
                                    </p:set>
                                    <p:anim calcmode="lin" valueType="num">
                                      <p:cBhvr>
                                        <p:cTn id="39" dur="500" fill="hold"/>
                                        <p:tgtEl>
                                          <p:spTgt spid="2047"/>
                                        </p:tgtEl>
                                        <p:attrNameLst>
                                          <p:attrName>ppt_w</p:attrName>
                                        </p:attrNameLst>
                                      </p:cBhvr>
                                      <p:tavLst>
                                        <p:tav tm="0">
                                          <p:val>
                                            <p:fltVal val="0"/>
                                          </p:val>
                                        </p:tav>
                                        <p:tav tm="100000">
                                          <p:val>
                                            <p:strVal val="#ppt_w"/>
                                          </p:val>
                                        </p:tav>
                                      </p:tavLst>
                                    </p:anim>
                                    <p:anim calcmode="lin" valueType="num">
                                      <p:cBhvr>
                                        <p:cTn id="40" dur="500" fill="hold"/>
                                        <p:tgtEl>
                                          <p:spTgt spid="204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3" grpId="0"/>
      <p:bldP spid="2044" grpId="0"/>
      <p:bldP spid="2045" grpId="0"/>
      <p:bldP spid="2046" grpId="0"/>
      <p:bldP spid="2047" grpId="0"/>
      <p:bldP spid="204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extBox 222"/>
          <p:cNvSpPr txBox="1"/>
          <p:nvPr/>
        </p:nvSpPr>
        <p:spPr>
          <a:xfrm>
            <a:off x="952140" y="1208992"/>
            <a:ext cx="7338055" cy="1824923"/>
          </a:xfrm>
          <a:prstGeom prst="rect">
            <a:avLst/>
          </a:prstGeom>
          <a:solidFill>
            <a:schemeClr val="accent5">
              <a:lumMod val="20000"/>
              <a:lumOff val="80000"/>
            </a:schemeClr>
          </a:solidFill>
        </p:spPr>
        <p:txBody>
          <a:bodyPr wrap="square" rtlCol="0">
            <a:spAutoFit/>
          </a:bodyPr>
          <a:lstStyle/>
          <a:p>
            <a:pPr algn="ctr">
              <a:lnSpc>
                <a:spcPct val="150000"/>
              </a:lnSpc>
            </a:pPr>
            <a:r>
              <a:rPr lang="en-US" sz="4000" b="1" dirty="0" smtClean="0">
                <a:solidFill>
                  <a:schemeClr val="accent1">
                    <a:lumMod val="50000"/>
                  </a:schemeClr>
                </a:solidFill>
              </a:rPr>
              <a:t>HẸN GẶP LẠI CÁC EM TRONG TIẾT HỌC SAU!</a:t>
            </a:r>
            <a:endParaRPr lang="en-US" sz="4000" b="1" dirty="0">
              <a:solidFill>
                <a:schemeClr val="accent1">
                  <a:lumMod val="50000"/>
                </a:schemeClr>
              </a:solidFill>
            </a:endParaRPr>
          </a:p>
        </p:txBody>
      </p:sp>
      <p:grpSp>
        <p:nvGrpSpPr>
          <p:cNvPr id="3" name="Google Shape;2128;p67"/>
          <p:cNvGrpSpPr/>
          <p:nvPr/>
        </p:nvGrpSpPr>
        <p:grpSpPr>
          <a:xfrm>
            <a:off x="359594" y="3008430"/>
            <a:ext cx="2288054" cy="2062593"/>
            <a:chOff x="594350" y="1170375"/>
            <a:chExt cx="3210454" cy="2894102"/>
          </a:xfrm>
        </p:grpSpPr>
        <p:sp>
          <p:nvSpPr>
            <p:cNvPr id="4" name="Google Shape;2129;p67"/>
            <p:cNvSpPr/>
            <p:nvPr/>
          </p:nvSpPr>
          <p:spPr>
            <a:xfrm>
              <a:off x="1479078" y="1464031"/>
              <a:ext cx="604700" cy="524267"/>
            </a:xfrm>
            <a:custGeom>
              <a:avLst/>
              <a:gdLst/>
              <a:ahLst/>
              <a:cxnLst/>
              <a:rect l="l" t="t" r="r" b="b"/>
              <a:pathLst>
                <a:path w="18968" h="16445" extrusionOk="0">
                  <a:moveTo>
                    <a:pt x="10274" y="0"/>
                  </a:moveTo>
                  <a:lnTo>
                    <a:pt x="1338" y="2098"/>
                  </a:lnTo>
                  <a:lnTo>
                    <a:pt x="0" y="4408"/>
                  </a:lnTo>
                  <a:cubicBezTo>
                    <a:pt x="0" y="4408"/>
                    <a:pt x="1642" y="4560"/>
                    <a:pt x="2159" y="5259"/>
                  </a:cubicBezTo>
                  <a:cubicBezTo>
                    <a:pt x="2523" y="5715"/>
                    <a:pt x="7599" y="16444"/>
                    <a:pt x="7599" y="16444"/>
                  </a:cubicBezTo>
                  <a:lnTo>
                    <a:pt x="18967" y="14226"/>
                  </a:lnTo>
                  <a:cubicBezTo>
                    <a:pt x="18967" y="14226"/>
                    <a:pt x="15016" y="5168"/>
                    <a:pt x="13253" y="2736"/>
                  </a:cubicBezTo>
                  <a:cubicBezTo>
                    <a:pt x="11460" y="304"/>
                    <a:pt x="10274" y="0"/>
                    <a:pt x="10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30;p67"/>
            <p:cNvSpPr/>
            <p:nvPr/>
          </p:nvSpPr>
          <p:spPr>
            <a:xfrm>
              <a:off x="1710693" y="3392417"/>
              <a:ext cx="405067" cy="279109"/>
            </a:xfrm>
            <a:custGeom>
              <a:avLst/>
              <a:gdLst/>
              <a:ahLst/>
              <a:cxnLst/>
              <a:rect l="l" t="t" r="r" b="b"/>
              <a:pathLst>
                <a:path w="12706" h="8755" extrusionOk="0">
                  <a:moveTo>
                    <a:pt x="0" y="1"/>
                  </a:moveTo>
                  <a:lnTo>
                    <a:pt x="0" y="8755"/>
                  </a:lnTo>
                  <a:lnTo>
                    <a:pt x="12705" y="8755"/>
                  </a:lnTo>
                  <a:lnTo>
                    <a:pt x="127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131;p67"/>
            <p:cNvSpPr/>
            <p:nvPr/>
          </p:nvSpPr>
          <p:spPr>
            <a:xfrm>
              <a:off x="1453892" y="3667613"/>
              <a:ext cx="918654" cy="94046"/>
            </a:xfrm>
            <a:custGeom>
              <a:avLst/>
              <a:gdLst/>
              <a:ahLst/>
              <a:cxnLst/>
              <a:rect l="l" t="t" r="r" b="b"/>
              <a:pathLst>
                <a:path w="28816" h="2950" extrusionOk="0">
                  <a:moveTo>
                    <a:pt x="1490" y="1"/>
                  </a:moveTo>
                  <a:cubicBezTo>
                    <a:pt x="669" y="1"/>
                    <a:pt x="0" y="670"/>
                    <a:pt x="0" y="1460"/>
                  </a:cubicBezTo>
                  <a:cubicBezTo>
                    <a:pt x="0" y="2281"/>
                    <a:pt x="669" y="2949"/>
                    <a:pt x="1490" y="2949"/>
                  </a:cubicBezTo>
                  <a:lnTo>
                    <a:pt x="27326" y="2949"/>
                  </a:lnTo>
                  <a:cubicBezTo>
                    <a:pt x="28147" y="2949"/>
                    <a:pt x="28815" y="2281"/>
                    <a:pt x="28815" y="1460"/>
                  </a:cubicBezTo>
                  <a:cubicBezTo>
                    <a:pt x="28815" y="670"/>
                    <a:pt x="28147" y="1"/>
                    <a:pt x="273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132;p67"/>
            <p:cNvSpPr/>
            <p:nvPr/>
          </p:nvSpPr>
          <p:spPr>
            <a:xfrm>
              <a:off x="594350" y="1676263"/>
              <a:ext cx="2637687" cy="1776226"/>
            </a:xfrm>
            <a:custGeom>
              <a:avLst/>
              <a:gdLst/>
              <a:ahLst/>
              <a:cxnLst/>
              <a:rect l="l" t="t" r="r" b="b"/>
              <a:pathLst>
                <a:path w="82738" h="55716" extrusionOk="0">
                  <a:moveTo>
                    <a:pt x="1550" y="0"/>
                  </a:moveTo>
                  <a:cubicBezTo>
                    <a:pt x="699" y="0"/>
                    <a:pt x="0" y="699"/>
                    <a:pt x="0" y="1550"/>
                  </a:cubicBezTo>
                  <a:lnTo>
                    <a:pt x="0" y="54165"/>
                  </a:lnTo>
                  <a:cubicBezTo>
                    <a:pt x="0" y="55016"/>
                    <a:pt x="699" y="55715"/>
                    <a:pt x="1550" y="55715"/>
                  </a:cubicBezTo>
                  <a:lnTo>
                    <a:pt x="81187" y="55715"/>
                  </a:lnTo>
                  <a:cubicBezTo>
                    <a:pt x="82038" y="55715"/>
                    <a:pt x="82737" y="55016"/>
                    <a:pt x="82737" y="54165"/>
                  </a:cubicBezTo>
                  <a:lnTo>
                    <a:pt x="82737" y="1550"/>
                  </a:lnTo>
                  <a:cubicBezTo>
                    <a:pt x="82737" y="699"/>
                    <a:pt x="82038" y="0"/>
                    <a:pt x="81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133;p67"/>
            <p:cNvSpPr/>
            <p:nvPr/>
          </p:nvSpPr>
          <p:spPr>
            <a:xfrm>
              <a:off x="635030" y="1725678"/>
              <a:ext cx="2556298" cy="1525235"/>
            </a:xfrm>
            <a:custGeom>
              <a:avLst/>
              <a:gdLst/>
              <a:ahLst/>
              <a:cxnLst/>
              <a:rect l="l" t="t" r="r" b="b"/>
              <a:pathLst>
                <a:path w="80185" h="47843" extrusionOk="0">
                  <a:moveTo>
                    <a:pt x="1" y="0"/>
                  </a:moveTo>
                  <a:lnTo>
                    <a:pt x="1" y="47843"/>
                  </a:lnTo>
                  <a:lnTo>
                    <a:pt x="80185" y="47843"/>
                  </a:lnTo>
                  <a:lnTo>
                    <a:pt x="8018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134;p67"/>
            <p:cNvSpPr/>
            <p:nvPr/>
          </p:nvSpPr>
          <p:spPr>
            <a:xfrm>
              <a:off x="966464" y="1810960"/>
              <a:ext cx="2057248" cy="1391530"/>
            </a:xfrm>
            <a:custGeom>
              <a:avLst/>
              <a:gdLst/>
              <a:ahLst/>
              <a:cxnLst/>
              <a:rect l="l" t="t" r="r" b="b"/>
              <a:pathLst>
                <a:path w="64531" h="43649" extrusionOk="0">
                  <a:moveTo>
                    <a:pt x="1550" y="0"/>
                  </a:moveTo>
                  <a:cubicBezTo>
                    <a:pt x="699" y="0"/>
                    <a:pt x="0" y="699"/>
                    <a:pt x="0" y="1550"/>
                  </a:cubicBezTo>
                  <a:lnTo>
                    <a:pt x="0" y="42098"/>
                  </a:lnTo>
                  <a:cubicBezTo>
                    <a:pt x="0" y="42979"/>
                    <a:pt x="699" y="43648"/>
                    <a:pt x="1550" y="43648"/>
                  </a:cubicBezTo>
                  <a:lnTo>
                    <a:pt x="62980" y="43648"/>
                  </a:lnTo>
                  <a:cubicBezTo>
                    <a:pt x="63831" y="43648"/>
                    <a:pt x="64530" y="42979"/>
                    <a:pt x="64530" y="42098"/>
                  </a:cubicBezTo>
                  <a:lnTo>
                    <a:pt x="64530" y="1550"/>
                  </a:lnTo>
                  <a:cubicBezTo>
                    <a:pt x="64530" y="699"/>
                    <a:pt x="63831" y="0"/>
                    <a:pt x="629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135;p67"/>
            <p:cNvSpPr/>
            <p:nvPr/>
          </p:nvSpPr>
          <p:spPr>
            <a:xfrm>
              <a:off x="966464" y="1806114"/>
              <a:ext cx="2057248" cy="100805"/>
            </a:xfrm>
            <a:custGeom>
              <a:avLst/>
              <a:gdLst/>
              <a:ahLst/>
              <a:cxnLst/>
              <a:rect l="l" t="t" r="r" b="b"/>
              <a:pathLst>
                <a:path w="64531" h="3162" extrusionOk="0">
                  <a:moveTo>
                    <a:pt x="62950" y="0"/>
                  </a:moveTo>
                  <a:lnTo>
                    <a:pt x="1550" y="152"/>
                  </a:lnTo>
                  <a:cubicBezTo>
                    <a:pt x="699" y="152"/>
                    <a:pt x="0" y="851"/>
                    <a:pt x="0" y="1702"/>
                  </a:cubicBezTo>
                  <a:lnTo>
                    <a:pt x="0" y="3161"/>
                  </a:lnTo>
                  <a:lnTo>
                    <a:pt x="64530" y="3040"/>
                  </a:lnTo>
                  <a:lnTo>
                    <a:pt x="64530" y="1550"/>
                  </a:lnTo>
                  <a:cubicBezTo>
                    <a:pt x="64530" y="699"/>
                    <a:pt x="63831" y="0"/>
                    <a:pt x="629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136;p67"/>
            <p:cNvSpPr/>
            <p:nvPr/>
          </p:nvSpPr>
          <p:spPr>
            <a:xfrm>
              <a:off x="1046868" y="1852628"/>
              <a:ext cx="32996" cy="32964"/>
            </a:xfrm>
            <a:custGeom>
              <a:avLst/>
              <a:gdLst/>
              <a:ahLst/>
              <a:cxnLst/>
              <a:rect l="l" t="t" r="r" b="b"/>
              <a:pathLst>
                <a:path w="1035" h="1034" extrusionOk="0">
                  <a:moveTo>
                    <a:pt x="518" y="0"/>
                  </a:moveTo>
                  <a:cubicBezTo>
                    <a:pt x="244" y="0"/>
                    <a:pt x="1" y="243"/>
                    <a:pt x="1" y="517"/>
                  </a:cubicBezTo>
                  <a:cubicBezTo>
                    <a:pt x="1" y="821"/>
                    <a:pt x="244" y="1034"/>
                    <a:pt x="518" y="1034"/>
                  </a:cubicBezTo>
                  <a:cubicBezTo>
                    <a:pt x="822" y="1034"/>
                    <a:pt x="1034" y="821"/>
                    <a:pt x="1034" y="517"/>
                  </a:cubicBezTo>
                  <a:cubicBezTo>
                    <a:pt x="1034" y="243"/>
                    <a:pt x="791" y="0"/>
                    <a:pt x="5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137;p67"/>
            <p:cNvSpPr/>
            <p:nvPr/>
          </p:nvSpPr>
          <p:spPr>
            <a:xfrm>
              <a:off x="1117612" y="1852628"/>
              <a:ext cx="32996" cy="32964"/>
            </a:xfrm>
            <a:custGeom>
              <a:avLst/>
              <a:gdLst/>
              <a:ahLst/>
              <a:cxnLst/>
              <a:rect l="l" t="t" r="r" b="b"/>
              <a:pathLst>
                <a:path w="1035" h="1034" extrusionOk="0">
                  <a:moveTo>
                    <a:pt x="518" y="0"/>
                  </a:moveTo>
                  <a:cubicBezTo>
                    <a:pt x="214" y="0"/>
                    <a:pt x="1" y="243"/>
                    <a:pt x="1" y="517"/>
                  </a:cubicBezTo>
                  <a:cubicBezTo>
                    <a:pt x="1" y="821"/>
                    <a:pt x="214" y="1034"/>
                    <a:pt x="518" y="1034"/>
                  </a:cubicBezTo>
                  <a:cubicBezTo>
                    <a:pt x="791" y="1034"/>
                    <a:pt x="1034" y="821"/>
                    <a:pt x="1034" y="517"/>
                  </a:cubicBezTo>
                  <a:cubicBezTo>
                    <a:pt x="1034" y="243"/>
                    <a:pt x="791" y="0"/>
                    <a:pt x="5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138;p67"/>
            <p:cNvSpPr/>
            <p:nvPr/>
          </p:nvSpPr>
          <p:spPr>
            <a:xfrm>
              <a:off x="1187399" y="1852628"/>
              <a:ext cx="32964" cy="32964"/>
            </a:xfrm>
            <a:custGeom>
              <a:avLst/>
              <a:gdLst/>
              <a:ahLst/>
              <a:cxnLst/>
              <a:rect l="l" t="t" r="r" b="b"/>
              <a:pathLst>
                <a:path w="1034" h="1034" extrusionOk="0">
                  <a:moveTo>
                    <a:pt x="517" y="0"/>
                  </a:moveTo>
                  <a:cubicBezTo>
                    <a:pt x="244" y="0"/>
                    <a:pt x="0" y="243"/>
                    <a:pt x="0" y="517"/>
                  </a:cubicBezTo>
                  <a:cubicBezTo>
                    <a:pt x="0" y="790"/>
                    <a:pt x="244" y="1034"/>
                    <a:pt x="517" y="1034"/>
                  </a:cubicBezTo>
                  <a:cubicBezTo>
                    <a:pt x="821" y="1034"/>
                    <a:pt x="1034" y="790"/>
                    <a:pt x="1034" y="517"/>
                  </a:cubicBezTo>
                  <a:cubicBezTo>
                    <a:pt x="1034" y="213"/>
                    <a:pt x="821" y="0"/>
                    <a:pt x="5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39;p67"/>
            <p:cNvSpPr/>
            <p:nvPr/>
          </p:nvSpPr>
          <p:spPr>
            <a:xfrm>
              <a:off x="759079" y="1758611"/>
              <a:ext cx="2057248" cy="1392518"/>
            </a:xfrm>
            <a:custGeom>
              <a:avLst/>
              <a:gdLst/>
              <a:ahLst/>
              <a:cxnLst/>
              <a:rect l="l" t="t" r="r" b="b"/>
              <a:pathLst>
                <a:path w="64531" h="43680" extrusionOk="0">
                  <a:moveTo>
                    <a:pt x="1551" y="1"/>
                  </a:moveTo>
                  <a:cubicBezTo>
                    <a:pt x="700" y="1"/>
                    <a:pt x="0" y="700"/>
                    <a:pt x="0" y="1551"/>
                  </a:cubicBezTo>
                  <a:lnTo>
                    <a:pt x="0" y="42129"/>
                  </a:lnTo>
                  <a:cubicBezTo>
                    <a:pt x="0" y="42980"/>
                    <a:pt x="700" y="43679"/>
                    <a:pt x="1551" y="43679"/>
                  </a:cubicBezTo>
                  <a:lnTo>
                    <a:pt x="62980" y="43679"/>
                  </a:lnTo>
                  <a:cubicBezTo>
                    <a:pt x="63831" y="43679"/>
                    <a:pt x="64531" y="42980"/>
                    <a:pt x="64531" y="42129"/>
                  </a:cubicBezTo>
                  <a:lnTo>
                    <a:pt x="64531" y="1551"/>
                  </a:lnTo>
                  <a:cubicBezTo>
                    <a:pt x="64531" y="700"/>
                    <a:pt x="63831" y="1"/>
                    <a:pt x="629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40;p67"/>
            <p:cNvSpPr/>
            <p:nvPr/>
          </p:nvSpPr>
          <p:spPr>
            <a:xfrm>
              <a:off x="759079" y="1754754"/>
              <a:ext cx="2057248" cy="100805"/>
            </a:xfrm>
            <a:custGeom>
              <a:avLst/>
              <a:gdLst/>
              <a:ahLst/>
              <a:cxnLst/>
              <a:rect l="l" t="t" r="r" b="b"/>
              <a:pathLst>
                <a:path w="64531" h="3162" extrusionOk="0">
                  <a:moveTo>
                    <a:pt x="62950" y="0"/>
                  </a:moveTo>
                  <a:lnTo>
                    <a:pt x="1551" y="122"/>
                  </a:lnTo>
                  <a:cubicBezTo>
                    <a:pt x="700" y="122"/>
                    <a:pt x="0" y="821"/>
                    <a:pt x="0" y="1672"/>
                  </a:cubicBezTo>
                  <a:lnTo>
                    <a:pt x="0" y="3161"/>
                  </a:lnTo>
                  <a:lnTo>
                    <a:pt x="64531" y="3040"/>
                  </a:lnTo>
                  <a:lnTo>
                    <a:pt x="64531" y="1550"/>
                  </a:lnTo>
                  <a:cubicBezTo>
                    <a:pt x="64531" y="699"/>
                    <a:pt x="63831" y="0"/>
                    <a:pt x="629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41;p67"/>
            <p:cNvSpPr/>
            <p:nvPr/>
          </p:nvSpPr>
          <p:spPr>
            <a:xfrm>
              <a:off x="839514" y="1801268"/>
              <a:ext cx="32964" cy="32964"/>
            </a:xfrm>
            <a:custGeom>
              <a:avLst/>
              <a:gdLst/>
              <a:ahLst/>
              <a:cxnLst/>
              <a:rect l="l" t="t" r="r" b="b"/>
              <a:pathLst>
                <a:path w="1034" h="1034" extrusionOk="0">
                  <a:moveTo>
                    <a:pt x="517" y="0"/>
                  </a:moveTo>
                  <a:cubicBezTo>
                    <a:pt x="243" y="0"/>
                    <a:pt x="0" y="213"/>
                    <a:pt x="0" y="517"/>
                  </a:cubicBezTo>
                  <a:cubicBezTo>
                    <a:pt x="0" y="790"/>
                    <a:pt x="243" y="1034"/>
                    <a:pt x="517" y="1034"/>
                  </a:cubicBezTo>
                  <a:cubicBezTo>
                    <a:pt x="821" y="1034"/>
                    <a:pt x="1034" y="790"/>
                    <a:pt x="1034" y="517"/>
                  </a:cubicBezTo>
                  <a:cubicBezTo>
                    <a:pt x="1034" y="213"/>
                    <a:pt x="791" y="0"/>
                    <a:pt x="5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42;p67"/>
            <p:cNvSpPr/>
            <p:nvPr/>
          </p:nvSpPr>
          <p:spPr>
            <a:xfrm>
              <a:off x="909270" y="1801268"/>
              <a:ext cx="33952" cy="32964"/>
            </a:xfrm>
            <a:custGeom>
              <a:avLst/>
              <a:gdLst/>
              <a:ahLst/>
              <a:cxnLst/>
              <a:rect l="l" t="t" r="r" b="b"/>
              <a:pathLst>
                <a:path w="1065" h="1034" extrusionOk="0">
                  <a:moveTo>
                    <a:pt x="548" y="0"/>
                  </a:moveTo>
                  <a:cubicBezTo>
                    <a:pt x="244" y="0"/>
                    <a:pt x="1" y="213"/>
                    <a:pt x="31" y="517"/>
                  </a:cubicBezTo>
                  <a:cubicBezTo>
                    <a:pt x="31" y="790"/>
                    <a:pt x="244" y="1034"/>
                    <a:pt x="548" y="1034"/>
                  </a:cubicBezTo>
                  <a:cubicBezTo>
                    <a:pt x="821" y="1034"/>
                    <a:pt x="1065" y="790"/>
                    <a:pt x="1065" y="517"/>
                  </a:cubicBezTo>
                  <a:cubicBezTo>
                    <a:pt x="1065" y="213"/>
                    <a:pt x="821" y="0"/>
                    <a:pt x="5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43;p67"/>
            <p:cNvSpPr/>
            <p:nvPr/>
          </p:nvSpPr>
          <p:spPr>
            <a:xfrm>
              <a:off x="980014" y="1800280"/>
              <a:ext cx="32996" cy="33952"/>
            </a:xfrm>
            <a:custGeom>
              <a:avLst/>
              <a:gdLst/>
              <a:ahLst/>
              <a:cxnLst/>
              <a:rect l="l" t="t" r="r" b="b"/>
              <a:pathLst>
                <a:path w="1035" h="1065" extrusionOk="0">
                  <a:moveTo>
                    <a:pt x="517" y="1"/>
                  </a:moveTo>
                  <a:cubicBezTo>
                    <a:pt x="244" y="31"/>
                    <a:pt x="1" y="244"/>
                    <a:pt x="1" y="548"/>
                  </a:cubicBezTo>
                  <a:cubicBezTo>
                    <a:pt x="1" y="821"/>
                    <a:pt x="244" y="1065"/>
                    <a:pt x="517" y="1065"/>
                  </a:cubicBezTo>
                  <a:cubicBezTo>
                    <a:pt x="821" y="1065"/>
                    <a:pt x="1034" y="821"/>
                    <a:pt x="1034" y="548"/>
                  </a:cubicBezTo>
                  <a:cubicBezTo>
                    <a:pt x="1034" y="244"/>
                    <a:pt x="821" y="1"/>
                    <a:pt x="5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144;p67"/>
            <p:cNvSpPr/>
            <p:nvPr/>
          </p:nvSpPr>
          <p:spPr>
            <a:xfrm>
              <a:off x="839514" y="1943712"/>
              <a:ext cx="202534" cy="32964"/>
            </a:xfrm>
            <a:custGeom>
              <a:avLst/>
              <a:gdLst/>
              <a:ahLst/>
              <a:cxnLst/>
              <a:rect l="l" t="t" r="r" b="b"/>
              <a:pathLst>
                <a:path w="6353" h="1034" extrusionOk="0">
                  <a:moveTo>
                    <a:pt x="5927" y="0"/>
                  </a:moveTo>
                  <a:lnTo>
                    <a:pt x="426" y="31"/>
                  </a:lnTo>
                  <a:cubicBezTo>
                    <a:pt x="183" y="31"/>
                    <a:pt x="0" y="213"/>
                    <a:pt x="0" y="456"/>
                  </a:cubicBezTo>
                  <a:lnTo>
                    <a:pt x="0" y="608"/>
                  </a:lnTo>
                  <a:cubicBezTo>
                    <a:pt x="0" y="851"/>
                    <a:pt x="183" y="1034"/>
                    <a:pt x="456" y="1034"/>
                  </a:cubicBezTo>
                  <a:lnTo>
                    <a:pt x="5927" y="1034"/>
                  </a:lnTo>
                  <a:cubicBezTo>
                    <a:pt x="6171" y="1034"/>
                    <a:pt x="6353" y="821"/>
                    <a:pt x="6353" y="578"/>
                  </a:cubicBezTo>
                  <a:lnTo>
                    <a:pt x="6353" y="456"/>
                  </a:lnTo>
                  <a:cubicBezTo>
                    <a:pt x="6353" y="213"/>
                    <a:pt x="6171" y="0"/>
                    <a:pt x="59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145;p67"/>
            <p:cNvSpPr/>
            <p:nvPr/>
          </p:nvSpPr>
          <p:spPr>
            <a:xfrm>
              <a:off x="839514" y="2263479"/>
              <a:ext cx="127934" cy="32996"/>
            </a:xfrm>
            <a:custGeom>
              <a:avLst/>
              <a:gdLst/>
              <a:ahLst/>
              <a:cxnLst/>
              <a:rect l="l" t="t" r="r" b="b"/>
              <a:pathLst>
                <a:path w="4013" h="1035" extrusionOk="0">
                  <a:moveTo>
                    <a:pt x="426" y="1"/>
                  </a:moveTo>
                  <a:cubicBezTo>
                    <a:pt x="183" y="1"/>
                    <a:pt x="0" y="214"/>
                    <a:pt x="0" y="457"/>
                  </a:cubicBezTo>
                  <a:lnTo>
                    <a:pt x="0" y="578"/>
                  </a:lnTo>
                  <a:cubicBezTo>
                    <a:pt x="0" y="821"/>
                    <a:pt x="183" y="1034"/>
                    <a:pt x="456" y="1034"/>
                  </a:cubicBezTo>
                  <a:lnTo>
                    <a:pt x="3587" y="1004"/>
                  </a:lnTo>
                  <a:cubicBezTo>
                    <a:pt x="3830" y="1004"/>
                    <a:pt x="4013" y="821"/>
                    <a:pt x="4013" y="578"/>
                  </a:cubicBezTo>
                  <a:lnTo>
                    <a:pt x="4013" y="426"/>
                  </a:lnTo>
                  <a:cubicBezTo>
                    <a:pt x="4013" y="183"/>
                    <a:pt x="3800" y="1"/>
                    <a:pt x="35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46;p67"/>
            <p:cNvSpPr/>
            <p:nvPr/>
          </p:nvSpPr>
          <p:spPr>
            <a:xfrm>
              <a:off x="839514" y="2000875"/>
              <a:ext cx="378894" cy="32996"/>
            </a:xfrm>
            <a:custGeom>
              <a:avLst/>
              <a:gdLst/>
              <a:ahLst/>
              <a:cxnLst/>
              <a:rect l="l" t="t" r="r" b="b"/>
              <a:pathLst>
                <a:path w="11885" h="1035" extrusionOk="0">
                  <a:moveTo>
                    <a:pt x="11459" y="1"/>
                  </a:moveTo>
                  <a:lnTo>
                    <a:pt x="426" y="31"/>
                  </a:lnTo>
                  <a:cubicBezTo>
                    <a:pt x="183" y="31"/>
                    <a:pt x="0" y="213"/>
                    <a:pt x="0" y="457"/>
                  </a:cubicBezTo>
                  <a:lnTo>
                    <a:pt x="0" y="608"/>
                  </a:lnTo>
                  <a:cubicBezTo>
                    <a:pt x="0" y="852"/>
                    <a:pt x="183" y="1034"/>
                    <a:pt x="456" y="1034"/>
                  </a:cubicBezTo>
                  <a:lnTo>
                    <a:pt x="11459" y="1004"/>
                  </a:lnTo>
                  <a:cubicBezTo>
                    <a:pt x="11703" y="1004"/>
                    <a:pt x="11885" y="821"/>
                    <a:pt x="11885" y="578"/>
                  </a:cubicBezTo>
                  <a:lnTo>
                    <a:pt x="11885" y="426"/>
                  </a:lnTo>
                  <a:cubicBezTo>
                    <a:pt x="11885" y="183"/>
                    <a:pt x="11703" y="1"/>
                    <a:pt x="114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147;p67"/>
            <p:cNvSpPr/>
            <p:nvPr/>
          </p:nvSpPr>
          <p:spPr>
            <a:xfrm>
              <a:off x="839514" y="2103596"/>
              <a:ext cx="467074" cy="12624"/>
            </a:xfrm>
            <a:custGeom>
              <a:avLst/>
              <a:gdLst/>
              <a:ahLst/>
              <a:cxnLst/>
              <a:rect l="l" t="t" r="r" b="b"/>
              <a:pathLst>
                <a:path w="14651" h="396" extrusionOk="0">
                  <a:moveTo>
                    <a:pt x="14499" y="1"/>
                  </a:moveTo>
                  <a:lnTo>
                    <a:pt x="152" y="31"/>
                  </a:lnTo>
                  <a:cubicBezTo>
                    <a:pt x="61" y="31"/>
                    <a:pt x="0" y="92"/>
                    <a:pt x="0" y="183"/>
                  </a:cubicBezTo>
                  <a:lnTo>
                    <a:pt x="0" y="244"/>
                  </a:lnTo>
                  <a:cubicBezTo>
                    <a:pt x="0" y="335"/>
                    <a:pt x="61" y="396"/>
                    <a:pt x="152" y="396"/>
                  </a:cubicBezTo>
                  <a:lnTo>
                    <a:pt x="14499" y="365"/>
                  </a:lnTo>
                  <a:cubicBezTo>
                    <a:pt x="14560" y="365"/>
                    <a:pt x="14651" y="304"/>
                    <a:pt x="14651" y="213"/>
                  </a:cubicBezTo>
                  <a:lnTo>
                    <a:pt x="14651" y="152"/>
                  </a:lnTo>
                  <a:cubicBezTo>
                    <a:pt x="14651" y="61"/>
                    <a:pt x="14560" y="1"/>
                    <a:pt x="14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148;p67"/>
            <p:cNvSpPr/>
            <p:nvPr/>
          </p:nvSpPr>
          <p:spPr>
            <a:xfrm>
              <a:off x="839514" y="2077421"/>
              <a:ext cx="467074" cy="12624"/>
            </a:xfrm>
            <a:custGeom>
              <a:avLst/>
              <a:gdLst/>
              <a:ahLst/>
              <a:cxnLst/>
              <a:rect l="l" t="t" r="r" b="b"/>
              <a:pathLst>
                <a:path w="14651" h="396" extrusionOk="0">
                  <a:moveTo>
                    <a:pt x="14499" y="1"/>
                  </a:moveTo>
                  <a:lnTo>
                    <a:pt x="152" y="31"/>
                  </a:lnTo>
                  <a:cubicBezTo>
                    <a:pt x="61" y="31"/>
                    <a:pt x="0" y="122"/>
                    <a:pt x="0" y="183"/>
                  </a:cubicBezTo>
                  <a:lnTo>
                    <a:pt x="0" y="244"/>
                  </a:lnTo>
                  <a:cubicBezTo>
                    <a:pt x="0" y="335"/>
                    <a:pt x="61" y="396"/>
                    <a:pt x="152" y="396"/>
                  </a:cubicBezTo>
                  <a:lnTo>
                    <a:pt x="14499" y="366"/>
                  </a:lnTo>
                  <a:cubicBezTo>
                    <a:pt x="14560" y="366"/>
                    <a:pt x="14651" y="305"/>
                    <a:pt x="14651" y="214"/>
                  </a:cubicBezTo>
                  <a:lnTo>
                    <a:pt x="14651" y="153"/>
                  </a:lnTo>
                  <a:cubicBezTo>
                    <a:pt x="14651" y="62"/>
                    <a:pt x="14560" y="1"/>
                    <a:pt x="14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149;p67"/>
            <p:cNvSpPr/>
            <p:nvPr/>
          </p:nvSpPr>
          <p:spPr>
            <a:xfrm>
              <a:off x="839514" y="2129770"/>
              <a:ext cx="467074" cy="12624"/>
            </a:xfrm>
            <a:custGeom>
              <a:avLst/>
              <a:gdLst/>
              <a:ahLst/>
              <a:cxnLst/>
              <a:rect l="l" t="t" r="r" b="b"/>
              <a:pathLst>
                <a:path w="14651" h="396" extrusionOk="0">
                  <a:moveTo>
                    <a:pt x="14499" y="0"/>
                  </a:moveTo>
                  <a:lnTo>
                    <a:pt x="152" y="31"/>
                  </a:lnTo>
                  <a:cubicBezTo>
                    <a:pt x="61" y="31"/>
                    <a:pt x="0" y="91"/>
                    <a:pt x="0" y="183"/>
                  </a:cubicBezTo>
                  <a:lnTo>
                    <a:pt x="0" y="243"/>
                  </a:lnTo>
                  <a:cubicBezTo>
                    <a:pt x="0" y="335"/>
                    <a:pt x="61" y="395"/>
                    <a:pt x="152" y="395"/>
                  </a:cubicBezTo>
                  <a:lnTo>
                    <a:pt x="14499" y="365"/>
                  </a:lnTo>
                  <a:cubicBezTo>
                    <a:pt x="14560" y="365"/>
                    <a:pt x="14651" y="304"/>
                    <a:pt x="14651" y="213"/>
                  </a:cubicBezTo>
                  <a:lnTo>
                    <a:pt x="14651" y="152"/>
                  </a:lnTo>
                  <a:cubicBezTo>
                    <a:pt x="14651" y="61"/>
                    <a:pt x="14560" y="0"/>
                    <a:pt x="14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150;p67"/>
            <p:cNvSpPr/>
            <p:nvPr/>
          </p:nvSpPr>
          <p:spPr>
            <a:xfrm>
              <a:off x="839514" y="2155721"/>
              <a:ext cx="467074" cy="12848"/>
            </a:xfrm>
            <a:custGeom>
              <a:avLst/>
              <a:gdLst/>
              <a:ahLst/>
              <a:cxnLst/>
              <a:rect l="l" t="t" r="r" b="b"/>
              <a:pathLst>
                <a:path w="14651" h="403" extrusionOk="0">
                  <a:moveTo>
                    <a:pt x="14525" y="1"/>
                  </a:moveTo>
                  <a:cubicBezTo>
                    <a:pt x="14516" y="1"/>
                    <a:pt x="14507" y="3"/>
                    <a:pt x="14499" y="7"/>
                  </a:cubicBezTo>
                  <a:lnTo>
                    <a:pt x="152" y="37"/>
                  </a:lnTo>
                  <a:cubicBezTo>
                    <a:pt x="61" y="37"/>
                    <a:pt x="0" y="98"/>
                    <a:pt x="0" y="189"/>
                  </a:cubicBezTo>
                  <a:lnTo>
                    <a:pt x="0" y="250"/>
                  </a:lnTo>
                  <a:cubicBezTo>
                    <a:pt x="0" y="341"/>
                    <a:pt x="61" y="402"/>
                    <a:pt x="152" y="402"/>
                  </a:cubicBezTo>
                  <a:lnTo>
                    <a:pt x="14499" y="372"/>
                  </a:lnTo>
                  <a:cubicBezTo>
                    <a:pt x="14560" y="372"/>
                    <a:pt x="14651" y="280"/>
                    <a:pt x="14651" y="220"/>
                  </a:cubicBezTo>
                  <a:lnTo>
                    <a:pt x="14651" y="159"/>
                  </a:lnTo>
                  <a:cubicBezTo>
                    <a:pt x="14651" y="80"/>
                    <a:pt x="14583" y="1"/>
                    <a:pt x="14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151;p67"/>
            <p:cNvSpPr/>
            <p:nvPr/>
          </p:nvSpPr>
          <p:spPr>
            <a:xfrm>
              <a:off x="839514" y="2181130"/>
              <a:ext cx="349851" cy="13581"/>
            </a:xfrm>
            <a:custGeom>
              <a:avLst/>
              <a:gdLst/>
              <a:ahLst/>
              <a:cxnLst/>
              <a:rect l="l" t="t" r="r" b="b"/>
              <a:pathLst>
                <a:path w="10974" h="426" extrusionOk="0">
                  <a:moveTo>
                    <a:pt x="10821" y="0"/>
                  </a:moveTo>
                  <a:lnTo>
                    <a:pt x="152" y="31"/>
                  </a:lnTo>
                  <a:cubicBezTo>
                    <a:pt x="61" y="31"/>
                    <a:pt x="0" y="122"/>
                    <a:pt x="0" y="183"/>
                  </a:cubicBezTo>
                  <a:lnTo>
                    <a:pt x="0" y="243"/>
                  </a:lnTo>
                  <a:cubicBezTo>
                    <a:pt x="0" y="335"/>
                    <a:pt x="61" y="426"/>
                    <a:pt x="152" y="426"/>
                  </a:cubicBezTo>
                  <a:lnTo>
                    <a:pt x="10821" y="395"/>
                  </a:lnTo>
                  <a:cubicBezTo>
                    <a:pt x="10912" y="395"/>
                    <a:pt x="10973" y="304"/>
                    <a:pt x="10973" y="213"/>
                  </a:cubicBezTo>
                  <a:lnTo>
                    <a:pt x="10973" y="183"/>
                  </a:lnTo>
                  <a:cubicBezTo>
                    <a:pt x="10973" y="91"/>
                    <a:pt x="10912" y="0"/>
                    <a:pt x="10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52;p67"/>
            <p:cNvSpPr/>
            <p:nvPr/>
          </p:nvSpPr>
          <p:spPr>
            <a:xfrm>
              <a:off x="806550" y="3083299"/>
              <a:ext cx="131824" cy="11668"/>
            </a:xfrm>
            <a:custGeom>
              <a:avLst/>
              <a:gdLst/>
              <a:ahLst/>
              <a:cxnLst/>
              <a:rect l="l" t="t" r="r" b="b"/>
              <a:pathLst>
                <a:path w="4135" h="366" extrusionOk="0">
                  <a:moveTo>
                    <a:pt x="153" y="0"/>
                  </a:moveTo>
                  <a:cubicBezTo>
                    <a:pt x="62" y="0"/>
                    <a:pt x="1" y="92"/>
                    <a:pt x="1" y="183"/>
                  </a:cubicBezTo>
                  <a:lnTo>
                    <a:pt x="1" y="213"/>
                  </a:lnTo>
                  <a:cubicBezTo>
                    <a:pt x="1" y="304"/>
                    <a:pt x="62" y="365"/>
                    <a:pt x="153" y="365"/>
                  </a:cubicBezTo>
                  <a:lnTo>
                    <a:pt x="3952" y="365"/>
                  </a:lnTo>
                  <a:cubicBezTo>
                    <a:pt x="4043" y="365"/>
                    <a:pt x="4135" y="304"/>
                    <a:pt x="4135" y="213"/>
                  </a:cubicBezTo>
                  <a:lnTo>
                    <a:pt x="4135" y="152"/>
                  </a:lnTo>
                  <a:cubicBezTo>
                    <a:pt x="4135" y="61"/>
                    <a:pt x="4043" y="0"/>
                    <a:pt x="39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53;p67"/>
            <p:cNvSpPr/>
            <p:nvPr/>
          </p:nvSpPr>
          <p:spPr>
            <a:xfrm>
              <a:off x="987761" y="3083299"/>
              <a:ext cx="131824" cy="11668"/>
            </a:xfrm>
            <a:custGeom>
              <a:avLst/>
              <a:gdLst/>
              <a:ahLst/>
              <a:cxnLst/>
              <a:rect l="l" t="t" r="r" b="b"/>
              <a:pathLst>
                <a:path w="4135" h="366" extrusionOk="0">
                  <a:moveTo>
                    <a:pt x="183" y="0"/>
                  </a:moveTo>
                  <a:cubicBezTo>
                    <a:pt x="92" y="0"/>
                    <a:pt x="1" y="92"/>
                    <a:pt x="1" y="183"/>
                  </a:cubicBezTo>
                  <a:lnTo>
                    <a:pt x="1" y="213"/>
                  </a:lnTo>
                  <a:cubicBezTo>
                    <a:pt x="1" y="304"/>
                    <a:pt x="92" y="365"/>
                    <a:pt x="183" y="365"/>
                  </a:cubicBezTo>
                  <a:lnTo>
                    <a:pt x="3983" y="365"/>
                  </a:lnTo>
                  <a:cubicBezTo>
                    <a:pt x="4074" y="365"/>
                    <a:pt x="4135" y="304"/>
                    <a:pt x="4135" y="213"/>
                  </a:cubicBezTo>
                  <a:lnTo>
                    <a:pt x="4135" y="152"/>
                  </a:lnTo>
                  <a:cubicBezTo>
                    <a:pt x="4135" y="61"/>
                    <a:pt x="4074" y="0"/>
                    <a:pt x="39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54;p67"/>
            <p:cNvSpPr/>
            <p:nvPr/>
          </p:nvSpPr>
          <p:spPr>
            <a:xfrm>
              <a:off x="1169960" y="3083299"/>
              <a:ext cx="130836" cy="11668"/>
            </a:xfrm>
            <a:custGeom>
              <a:avLst/>
              <a:gdLst/>
              <a:ahLst/>
              <a:cxnLst/>
              <a:rect l="l" t="t" r="r" b="b"/>
              <a:pathLst>
                <a:path w="4104" h="366" extrusionOk="0">
                  <a:moveTo>
                    <a:pt x="152" y="0"/>
                  </a:moveTo>
                  <a:cubicBezTo>
                    <a:pt x="61" y="0"/>
                    <a:pt x="0" y="92"/>
                    <a:pt x="0" y="183"/>
                  </a:cubicBezTo>
                  <a:lnTo>
                    <a:pt x="0" y="213"/>
                  </a:lnTo>
                  <a:cubicBezTo>
                    <a:pt x="0" y="304"/>
                    <a:pt x="61" y="365"/>
                    <a:pt x="152" y="365"/>
                  </a:cubicBezTo>
                  <a:lnTo>
                    <a:pt x="3952" y="365"/>
                  </a:lnTo>
                  <a:cubicBezTo>
                    <a:pt x="4043" y="365"/>
                    <a:pt x="4104" y="304"/>
                    <a:pt x="4104" y="183"/>
                  </a:cubicBezTo>
                  <a:lnTo>
                    <a:pt x="4104" y="152"/>
                  </a:lnTo>
                  <a:cubicBezTo>
                    <a:pt x="4104" y="61"/>
                    <a:pt x="4043" y="0"/>
                    <a:pt x="39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55;p67"/>
            <p:cNvSpPr/>
            <p:nvPr/>
          </p:nvSpPr>
          <p:spPr>
            <a:xfrm>
              <a:off x="1376358" y="1904945"/>
              <a:ext cx="1295603" cy="924456"/>
            </a:xfrm>
            <a:custGeom>
              <a:avLst/>
              <a:gdLst/>
              <a:ahLst/>
              <a:cxnLst/>
              <a:rect l="l" t="t" r="r" b="b"/>
              <a:pathLst>
                <a:path w="40640" h="28998" extrusionOk="0">
                  <a:moveTo>
                    <a:pt x="1247" y="0"/>
                  </a:moveTo>
                  <a:cubicBezTo>
                    <a:pt x="548" y="0"/>
                    <a:pt x="1" y="548"/>
                    <a:pt x="1" y="1247"/>
                  </a:cubicBezTo>
                  <a:lnTo>
                    <a:pt x="1" y="27752"/>
                  </a:lnTo>
                  <a:cubicBezTo>
                    <a:pt x="1" y="28420"/>
                    <a:pt x="548" y="28998"/>
                    <a:pt x="1247" y="28998"/>
                  </a:cubicBezTo>
                  <a:lnTo>
                    <a:pt x="39363" y="28998"/>
                  </a:lnTo>
                  <a:cubicBezTo>
                    <a:pt x="40062" y="28998"/>
                    <a:pt x="40640" y="28420"/>
                    <a:pt x="40640" y="27752"/>
                  </a:cubicBezTo>
                  <a:lnTo>
                    <a:pt x="40640" y="1247"/>
                  </a:lnTo>
                  <a:cubicBezTo>
                    <a:pt x="40640" y="548"/>
                    <a:pt x="40062" y="0"/>
                    <a:pt x="39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56;p67"/>
            <p:cNvSpPr/>
            <p:nvPr/>
          </p:nvSpPr>
          <p:spPr>
            <a:xfrm>
              <a:off x="1471331" y="2235392"/>
              <a:ext cx="1101805" cy="525223"/>
            </a:xfrm>
            <a:custGeom>
              <a:avLst/>
              <a:gdLst/>
              <a:ahLst/>
              <a:cxnLst/>
              <a:rect l="l" t="t" r="r" b="b"/>
              <a:pathLst>
                <a:path w="34561" h="16475" extrusionOk="0">
                  <a:moveTo>
                    <a:pt x="29606" y="0"/>
                  </a:moveTo>
                  <a:cubicBezTo>
                    <a:pt x="27448" y="0"/>
                    <a:pt x="24834" y="10152"/>
                    <a:pt x="22615" y="10152"/>
                  </a:cubicBezTo>
                  <a:cubicBezTo>
                    <a:pt x="20426" y="10152"/>
                    <a:pt x="19879" y="882"/>
                    <a:pt x="17113" y="882"/>
                  </a:cubicBezTo>
                  <a:cubicBezTo>
                    <a:pt x="14347" y="882"/>
                    <a:pt x="10517" y="13435"/>
                    <a:pt x="6475" y="13435"/>
                  </a:cubicBezTo>
                  <a:cubicBezTo>
                    <a:pt x="2402" y="13435"/>
                    <a:pt x="1155" y="4438"/>
                    <a:pt x="0" y="4438"/>
                  </a:cubicBezTo>
                  <a:lnTo>
                    <a:pt x="0" y="16475"/>
                  </a:lnTo>
                  <a:lnTo>
                    <a:pt x="34560" y="16475"/>
                  </a:lnTo>
                  <a:lnTo>
                    <a:pt x="34560" y="7478"/>
                  </a:lnTo>
                  <a:cubicBezTo>
                    <a:pt x="34560" y="7478"/>
                    <a:pt x="31764" y="0"/>
                    <a:pt x="296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57;p67"/>
            <p:cNvSpPr/>
            <p:nvPr/>
          </p:nvSpPr>
          <p:spPr>
            <a:xfrm>
              <a:off x="2361862" y="1988282"/>
              <a:ext cx="160898" cy="14569"/>
            </a:xfrm>
            <a:custGeom>
              <a:avLst/>
              <a:gdLst/>
              <a:ahLst/>
              <a:cxnLst/>
              <a:rect l="l" t="t" r="r" b="b"/>
              <a:pathLst>
                <a:path w="5047" h="457" extrusionOk="0">
                  <a:moveTo>
                    <a:pt x="1" y="0"/>
                  </a:moveTo>
                  <a:lnTo>
                    <a:pt x="1" y="456"/>
                  </a:lnTo>
                  <a:lnTo>
                    <a:pt x="5047" y="456"/>
                  </a:lnTo>
                  <a:lnTo>
                    <a:pt x="50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58;p67"/>
            <p:cNvSpPr/>
            <p:nvPr/>
          </p:nvSpPr>
          <p:spPr>
            <a:xfrm>
              <a:off x="2361862" y="2015413"/>
              <a:ext cx="160898" cy="14569"/>
            </a:xfrm>
            <a:custGeom>
              <a:avLst/>
              <a:gdLst/>
              <a:ahLst/>
              <a:cxnLst/>
              <a:rect l="l" t="t" r="r" b="b"/>
              <a:pathLst>
                <a:path w="5047" h="457" extrusionOk="0">
                  <a:moveTo>
                    <a:pt x="1" y="1"/>
                  </a:moveTo>
                  <a:lnTo>
                    <a:pt x="1" y="456"/>
                  </a:lnTo>
                  <a:lnTo>
                    <a:pt x="5047" y="456"/>
                  </a:lnTo>
                  <a:lnTo>
                    <a:pt x="50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59;p67"/>
            <p:cNvSpPr/>
            <p:nvPr/>
          </p:nvSpPr>
          <p:spPr>
            <a:xfrm>
              <a:off x="2361862" y="2041587"/>
              <a:ext cx="160898" cy="14569"/>
            </a:xfrm>
            <a:custGeom>
              <a:avLst/>
              <a:gdLst/>
              <a:ahLst/>
              <a:cxnLst/>
              <a:rect l="l" t="t" r="r" b="b"/>
              <a:pathLst>
                <a:path w="5047" h="457" extrusionOk="0">
                  <a:moveTo>
                    <a:pt x="1" y="0"/>
                  </a:moveTo>
                  <a:lnTo>
                    <a:pt x="1" y="456"/>
                  </a:lnTo>
                  <a:lnTo>
                    <a:pt x="5047" y="456"/>
                  </a:lnTo>
                  <a:lnTo>
                    <a:pt x="50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60;p67"/>
            <p:cNvSpPr/>
            <p:nvPr/>
          </p:nvSpPr>
          <p:spPr>
            <a:xfrm>
              <a:off x="2258185" y="1988282"/>
              <a:ext cx="72718" cy="14569"/>
            </a:xfrm>
            <a:custGeom>
              <a:avLst/>
              <a:gdLst/>
              <a:ahLst/>
              <a:cxnLst/>
              <a:rect l="l" t="t" r="r" b="b"/>
              <a:pathLst>
                <a:path w="2281" h="457" extrusionOk="0">
                  <a:moveTo>
                    <a:pt x="1" y="0"/>
                  </a:moveTo>
                  <a:lnTo>
                    <a:pt x="1" y="456"/>
                  </a:lnTo>
                  <a:lnTo>
                    <a:pt x="2280" y="456"/>
                  </a:lnTo>
                  <a:lnTo>
                    <a:pt x="22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61;p67"/>
            <p:cNvSpPr/>
            <p:nvPr/>
          </p:nvSpPr>
          <p:spPr>
            <a:xfrm>
              <a:off x="2258185" y="2015413"/>
              <a:ext cx="72718" cy="14569"/>
            </a:xfrm>
            <a:custGeom>
              <a:avLst/>
              <a:gdLst/>
              <a:ahLst/>
              <a:cxnLst/>
              <a:rect l="l" t="t" r="r" b="b"/>
              <a:pathLst>
                <a:path w="2281" h="457" extrusionOk="0">
                  <a:moveTo>
                    <a:pt x="1" y="1"/>
                  </a:moveTo>
                  <a:lnTo>
                    <a:pt x="1" y="456"/>
                  </a:lnTo>
                  <a:lnTo>
                    <a:pt x="2280" y="456"/>
                  </a:lnTo>
                  <a:lnTo>
                    <a:pt x="22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62;p67"/>
            <p:cNvSpPr/>
            <p:nvPr/>
          </p:nvSpPr>
          <p:spPr>
            <a:xfrm>
              <a:off x="2258185" y="2041587"/>
              <a:ext cx="72718" cy="14569"/>
            </a:xfrm>
            <a:custGeom>
              <a:avLst/>
              <a:gdLst/>
              <a:ahLst/>
              <a:cxnLst/>
              <a:rect l="l" t="t" r="r" b="b"/>
              <a:pathLst>
                <a:path w="2281" h="457" extrusionOk="0">
                  <a:moveTo>
                    <a:pt x="1" y="0"/>
                  </a:moveTo>
                  <a:lnTo>
                    <a:pt x="1" y="456"/>
                  </a:lnTo>
                  <a:lnTo>
                    <a:pt x="2280" y="456"/>
                  </a:lnTo>
                  <a:lnTo>
                    <a:pt x="22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63;p67"/>
            <p:cNvSpPr/>
            <p:nvPr/>
          </p:nvSpPr>
          <p:spPr>
            <a:xfrm>
              <a:off x="1475189" y="2089058"/>
              <a:ext cx="1089212" cy="508773"/>
            </a:xfrm>
            <a:custGeom>
              <a:avLst/>
              <a:gdLst/>
              <a:ahLst/>
              <a:cxnLst/>
              <a:rect l="l" t="t" r="r" b="b"/>
              <a:pathLst>
                <a:path w="34166" h="15959" fill="none" extrusionOk="0">
                  <a:moveTo>
                    <a:pt x="1" y="7022"/>
                  </a:moveTo>
                  <a:cubicBezTo>
                    <a:pt x="1399" y="7721"/>
                    <a:pt x="2736" y="15958"/>
                    <a:pt x="6445" y="15958"/>
                  </a:cubicBezTo>
                  <a:cubicBezTo>
                    <a:pt x="10153" y="15958"/>
                    <a:pt x="13983" y="2554"/>
                    <a:pt x="16536" y="2554"/>
                  </a:cubicBezTo>
                  <a:cubicBezTo>
                    <a:pt x="19089" y="2554"/>
                    <a:pt x="21582" y="13283"/>
                    <a:pt x="24287" y="13283"/>
                  </a:cubicBezTo>
                  <a:cubicBezTo>
                    <a:pt x="27023" y="13283"/>
                    <a:pt x="34166" y="1"/>
                    <a:pt x="34166" y="1"/>
                  </a:cubicBezTo>
                </a:path>
              </a:pathLst>
            </a:custGeom>
            <a:noFill/>
            <a:ln w="9875" cap="flat" cmpd="sng">
              <a:solidFill>
                <a:schemeClr val="accent3"/>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64;p67"/>
            <p:cNvSpPr/>
            <p:nvPr/>
          </p:nvSpPr>
          <p:spPr>
            <a:xfrm>
              <a:off x="1471331" y="2008622"/>
              <a:ext cx="1111496" cy="752974"/>
            </a:xfrm>
            <a:custGeom>
              <a:avLst/>
              <a:gdLst/>
              <a:ahLst/>
              <a:cxnLst/>
              <a:rect l="l" t="t" r="r" b="b"/>
              <a:pathLst>
                <a:path w="34865" h="23619" fill="none" extrusionOk="0">
                  <a:moveTo>
                    <a:pt x="34864" y="23618"/>
                  </a:moveTo>
                  <a:lnTo>
                    <a:pt x="0" y="23618"/>
                  </a:lnTo>
                  <a:lnTo>
                    <a:pt x="0" y="1"/>
                  </a:lnTo>
                </a:path>
              </a:pathLst>
            </a:custGeom>
            <a:noFill/>
            <a:ln w="9875"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165;p67"/>
            <p:cNvSpPr/>
            <p:nvPr/>
          </p:nvSpPr>
          <p:spPr>
            <a:xfrm>
              <a:off x="1471331" y="2100694"/>
              <a:ext cx="1101805" cy="659916"/>
            </a:xfrm>
            <a:custGeom>
              <a:avLst/>
              <a:gdLst/>
              <a:ahLst/>
              <a:cxnLst/>
              <a:rect l="l" t="t" r="r" b="b"/>
              <a:pathLst>
                <a:path w="34561" h="20700" extrusionOk="0">
                  <a:moveTo>
                    <a:pt x="14499" y="0"/>
                  </a:moveTo>
                  <a:cubicBezTo>
                    <a:pt x="13070" y="0"/>
                    <a:pt x="11429" y="9636"/>
                    <a:pt x="9909" y="9636"/>
                  </a:cubicBezTo>
                  <a:cubicBezTo>
                    <a:pt x="8420" y="9636"/>
                    <a:pt x="8359" y="4864"/>
                    <a:pt x="6596" y="4864"/>
                  </a:cubicBezTo>
                  <a:cubicBezTo>
                    <a:pt x="4377" y="4864"/>
                    <a:pt x="0" y="13982"/>
                    <a:pt x="0" y="13982"/>
                  </a:cubicBezTo>
                  <a:lnTo>
                    <a:pt x="0" y="20700"/>
                  </a:lnTo>
                  <a:lnTo>
                    <a:pt x="34560" y="20700"/>
                  </a:lnTo>
                  <a:lnTo>
                    <a:pt x="34560" y="9453"/>
                  </a:lnTo>
                  <a:cubicBezTo>
                    <a:pt x="34560" y="9453"/>
                    <a:pt x="32949" y="1733"/>
                    <a:pt x="31521" y="1733"/>
                  </a:cubicBezTo>
                  <a:cubicBezTo>
                    <a:pt x="30062" y="1733"/>
                    <a:pt x="27539" y="14377"/>
                    <a:pt x="24955" y="14377"/>
                  </a:cubicBezTo>
                  <a:cubicBezTo>
                    <a:pt x="23648" y="14377"/>
                    <a:pt x="22372" y="3891"/>
                    <a:pt x="21125" y="3891"/>
                  </a:cubicBezTo>
                  <a:cubicBezTo>
                    <a:pt x="19909" y="3891"/>
                    <a:pt x="19484" y="11459"/>
                    <a:pt x="17539" y="11459"/>
                  </a:cubicBezTo>
                  <a:cubicBezTo>
                    <a:pt x="15593" y="11459"/>
                    <a:pt x="15897" y="0"/>
                    <a:pt x="14499" y="0"/>
                  </a:cubicBezTo>
                  <a:close/>
                </a:path>
              </a:pathLst>
            </a:custGeom>
            <a:solidFill>
              <a:srgbClr val="39B0D1">
                <a:alpha val="5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66;p67"/>
            <p:cNvSpPr/>
            <p:nvPr/>
          </p:nvSpPr>
          <p:spPr>
            <a:xfrm>
              <a:off x="1466485" y="2300301"/>
              <a:ext cx="17470" cy="17470"/>
            </a:xfrm>
            <a:custGeom>
              <a:avLst/>
              <a:gdLst/>
              <a:ahLst/>
              <a:cxnLst/>
              <a:rect l="l" t="t" r="r" b="b"/>
              <a:pathLst>
                <a:path w="548" h="548" extrusionOk="0">
                  <a:moveTo>
                    <a:pt x="274" y="1"/>
                  </a:moveTo>
                  <a:cubicBezTo>
                    <a:pt x="122" y="1"/>
                    <a:pt x="0" y="122"/>
                    <a:pt x="0" y="274"/>
                  </a:cubicBezTo>
                  <a:cubicBezTo>
                    <a:pt x="0" y="426"/>
                    <a:pt x="122" y="548"/>
                    <a:pt x="274" y="548"/>
                  </a:cubicBezTo>
                  <a:cubicBezTo>
                    <a:pt x="426" y="548"/>
                    <a:pt x="547" y="426"/>
                    <a:pt x="547" y="274"/>
                  </a:cubicBezTo>
                  <a:cubicBezTo>
                    <a:pt x="547" y="122"/>
                    <a:pt x="426" y="1"/>
                    <a:pt x="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67;p67"/>
            <p:cNvSpPr/>
            <p:nvPr/>
          </p:nvSpPr>
          <p:spPr>
            <a:xfrm>
              <a:off x="1576953" y="2522225"/>
              <a:ext cx="17470" cy="17470"/>
            </a:xfrm>
            <a:custGeom>
              <a:avLst/>
              <a:gdLst/>
              <a:ahLst/>
              <a:cxnLst/>
              <a:rect l="l" t="t" r="r" b="b"/>
              <a:pathLst>
                <a:path w="548" h="548" extrusionOk="0">
                  <a:moveTo>
                    <a:pt x="274" y="0"/>
                  </a:moveTo>
                  <a:cubicBezTo>
                    <a:pt x="122" y="0"/>
                    <a:pt x="0" y="122"/>
                    <a:pt x="0" y="274"/>
                  </a:cubicBezTo>
                  <a:cubicBezTo>
                    <a:pt x="0" y="426"/>
                    <a:pt x="122" y="548"/>
                    <a:pt x="274" y="548"/>
                  </a:cubicBezTo>
                  <a:cubicBezTo>
                    <a:pt x="426" y="548"/>
                    <a:pt x="548" y="426"/>
                    <a:pt x="548" y="274"/>
                  </a:cubicBezTo>
                  <a:cubicBezTo>
                    <a:pt x="548" y="122"/>
                    <a:pt x="426"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68;p67"/>
            <p:cNvSpPr/>
            <p:nvPr/>
          </p:nvSpPr>
          <p:spPr>
            <a:xfrm>
              <a:off x="1994593" y="2161746"/>
              <a:ext cx="17502" cy="17470"/>
            </a:xfrm>
            <a:custGeom>
              <a:avLst/>
              <a:gdLst/>
              <a:ahLst/>
              <a:cxnLst/>
              <a:rect l="l" t="t" r="r" b="b"/>
              <a:pathLst>
                <a:path w="549" h="548" extrusionOk="0">
                  <a:moveTo>
                    <a:pt x="275" y="0"/>
                  </a:moveTo>
                  <a:cubicBezTo>
                    <a:pt x="123" y="0"/>
                    <a:pt x="1" y="122"/>
                    <a:pt x="1" y="274"/>
                  </a:cubicBezTo>
                  <a:cubicBezTo>
                    <a:pt x="1" y="426"/>
                    <a:pt x="123" y="547"/>
                    <a:pt x="275" y="547"/>
                  </a:cubicBezTo>
                  <a:cubicBezTo>
                    <a:pt x="427" y="547"/>
                    <a:pt x="548" y="426"/>
                    <a:pt x="548" y="274"/>
                  </a:cubicBezTo>
                  <a:cubicBezTo>
                    <a:pt x="548" y="122"/>
                    <a:pt x="427" y="0"/>
                    <a:pt x="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69;p67"/>
            <p:cNvSpPr/>
            <p:nvPr/>
          </p:nvSpPr>
          <p:spPr>
            <a:xfrm>
              <a:off x="1885114" y="2301290"/>
              <a:ext cx="17470" cy="18427"/>
            </a:xfrm>
            <a:custGeom>
              <a:avLst/>
              <a:gdLst/>
              <a:ahLst/>
              <a:cxnLst/>
              <a:rect l="l" t="t" r="r" b="b"/>
              <a:pathLst>
                <a:path w="548" h="578" extrusionOk="0">
                  <a:moveTo>
                    <a:pt x="274" y="0"/>
                  </a:moveTo>
                  <a:cubicBezTo>
                    <a:pt x="122" y="0"/>
                    <a:pt x="0" y="152"/>
                    <a:pt x="0" y="274"/>
                  </a:cubicBezTo>
                  <a:cubicBezTo>
                    <a:pt x="0" y="426"/>
                    <a:pt x="122" y="578"/>
                    <a:pt x="274" y="578"/>
                  </a:cubicBezTo>
                  <a:cubicBezTo>
                    <a:pt x="426" y="578"/>
                    <a:pt x="547" y="426"/>
                    <a:pt x="547" y="274"/>
                  </a:cubicBezTo>
                  <a:cubicBezTo>
                    <a:pt x="547" y="152"/>
                    <a:pt x="426"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70;p67"/>
            <p:cNvSpPr/>
            <p:nvPr/>
          </p:nvSpPr>
          <p:spPr>
            <a:xfrm>
              <a:off x="2443285" y="2272214"/>
              <a:ext cx="17470" cy="17470"/>
            </a:xfrm>
            <a:custGeom>
              <a:avLst/>
              <a:gdLst/>
              <a:ahLst/>
              <a:cxnLst/>
              <a:rect l="l" t="t" r="r" b="b"/>
              <a:pathLst>
                <a:path w="548" h="548" extrusionOk="0">
                  <a:moveTo>
                    <a:pt x="274" y="0"/>
                  </a:moveTo>
                  <a:cubicBezTo>
                    <a:pt x="122" y="0"/>
                    <a:pt x="0" y="122"/>
                    <a:pt x="0" y="274"/>
                  </a:cubicBezTo>
                  <a:cubicBezTo>
                    <a:pt x="0" y="426"/>
                    <a:pt x="122" y="547"/>
                    <a:pt x="274" y="547"/>
                  </a:cubicBezTo>
                  <a:cubicBezTo>
                    <a:pt x="426" y="547"/>
                    <a:pt x="547" y="426"/>
                    <a:pt x="547" y="274"/>
                  </a:cubicBezTo>
                  <a:cubicBezTo>
                    <a:pt x="547" y="122"/>
                    <a:pt x="426"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71;p67"/>
            <p:cNvSpPr/>
            <p:nvPr/>
          </p:nvSpPr>
          <p:spPr>
            <a:xfrm>
              <a:off x="2555698" y="2080354"/>
              <a:ext cx="17470" cy="17470"/>
            </a:xfrm>
            <a:custGeom>
              <a:avLst/>
              <a:gdLst/>
              <a:ahLst/>
              <a:cxnLst/>
              <a:rect l="l" t="t" r="r" b="b"/>
              <a:pathLst>
                <a:path w="548" h="548" extrusionOk="0">
                  <a:moveTo>
                    <a:pt x="274" y="0"/>
                  </a:moveTo>
                  <a:cubicBezTo>
                    <a:pt x="122" y="0"/>
                    <a:pt x="0" y="122"/>
                    <a:pt x="0" y="274"/>
                  </a:cubicBezTo>
                  <a:cubicBezTo>
                    <a:pt x="0" y="426"/>
                    <a:pt x="122" y="547"/>
                    <a:pt x="274" y="547"/>
                  </a:cubicBezTo>
                  <a:cubicBezTo>
                    <a:pt x="426" y="547"/>
                    <a:pt x="547" y="426"/>
                    <a:pt x="547" y="274"/>
                  </a:cubicBezTo>
                  <a:cubicBezTo>
                    <a:pt x="547" y="122"/>
                    <a:pt x="426"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72;p67"/>
            <p:cNvSpPr/>
            <p:nvPr/>
          </p:nvSpPr>
          <p:spPr>
            <a:xfrm>
              <a:off x="2240746" y="2502841"/>
              <a:ext cx="17470" cy="17470"/>
            </a:xfrm>
            <a:custGeom>
              <a:avLst/>
              <a:gdLst/>
              <a:ahLst/>
              <a:cxnLst/>
              <a:rect l="l" t="t" r="r" b="b"/>
              <a:pathLst>
                <a:path w="548" h="548" extrusionOk="0">
                  <a:moveTo>
                    <a:pt x="274" y="0"/>
                  </a:moveTo>
                  <a:cubicBezTo>
                    <a:pt x="122" y="0"/>
                    <a:pt x="0" y="122"/>
                    <a:pt x="0" y="274"/>
                  </a:cubicBezTo>
                  <a:cubicBezTo>
                    <a:pt x="0" y="426"/>
                    <a:pt x="122" y="548"/>
                    <a:pt x="274" y="548"/>
                  </a:cubicBezTo>
                  <a:cubicBezTo>
                    <a:pt x="426" y="548"/>
                    <a:pt x="548" y="426"/>
                    <a:pt x="548" y="274"/>
                  </a:cubicBezTo>
                  <a:cubicBezTo>
                    <a:pt x="548" y="122"/>
                    <a:pt x="426"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73;p67"/>
            <p:cNvSpPr/>
            <p:nvPr/>
          </p:nvSpPr>
          <p:spPr>
            <a:xfrm>
              <a:off x="1806623" y="2448580"/>
              <a:ext cx="17470" cy="17470"/>
            </a:xfrm>
            <a:custGeom>
              <a:avLst/>
              <a:gdLst/>
              <a:ahLst/>
              <a:cxnLst/>
              <a:rect l="l" t="t" r="r" b="b"/>
              <a:pathLst>
                <a:path w="548" h="548" extrusionOk="0">
                  <a:moveTo>
                    <a:pt x="274" y="0"/>
                  </a:moveTo>
                  <a:cubicBezTo>
                    <a:pt x="122" y="0"/>
                    <a:pt x="0" y="122"/>
                    <a:pt x="0" y="274"/>
                  </a:cubicBezTo>
                  <a:cubicBezTo>
                    <a:pt x="0" y="426"/>
                    <a:pt x="122" y="547"/>
                    <a:pt x="274" y="547"/>
                  </a:cubicBezTo>
                  <a:cubicBezTo>
                    <a:pt x="426" y="547"/>
                    <a:pt x="547" y="426"/>
                    <a:pt x="547" y="274"/>
                  </a:cubicBezTo>
                  <a:cubicBezTo>
                    <a:pt x="547" y="122"/>
                    <a:pt x="426"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74;p67"/>
            <p:cNvSpPr/>
            <p:nvPr/>
          </p:nvSpPr>
          <p:spPr>
            <a:xfrm>
              <a:off x="2144816" y="2396231"/>
              <a:ext cx="17470" cy="17502"/>
            </a:xfrm>
            <a:custGeom>
              <a:avLst/>
              <a:gdLst/>
              <a:ahLst/>
              <a:cxnLst/>
              <a:rect l="l" t="t" r="r" b="b"/>
              <a:pathLst>
                <a:path w="548" h="549" extrusionOk="0">
                  <a:moveTo>
                    <a:pt x="274" y="1"/>
                  </a:moveTo>
                  <a:cubicBezTo>
                    <a:pt x="122" y="1"/>
                    <a:pt x="0" y="123"/>
                    <a:pt x="0" y="275"/>
                  </a:cubicBezTo>
                  <a:cubicBezTo>
                    <a:pt x="0" y="427"/>
                    <a:pt x="122" y="548"/>
                    <a:pt x="274" y="548"/>
                  </a:cubicBezTo>
                  <a:cubicBezTo>
                    <a:pt x="426" y="548"/>
                    <a:pt x="547" y="427"/>
                    <a:pt x="547" y="275"/>
                  </a:cubicBezTo>
                  <a:cubicBezTo>
                    <a:pt x="547" y="123"/>
                    <a:pt x="426" y="1"/>
                    <a:pt x="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75;p67"/>
            <p:cNvSpPr/>
            <p:nvPr/>
          </p:nvSpPr>
          <p:spPr>
            <a:xfrm>
              <a:off x="849206" y="2846837"/>
              <a:ext cx="165712" cy="165744"/>
            </a:xfrm>
            <a:custGeom>
              <a:avLst/>
              <a:gdLst/>
              <a:ahLst/>
              <a:cxnLst/>
              <a:rect l="l" t="t" r="r" b="b"/>
              <a:pathLst>
                <a:path w="5198" h="5199" extrusionOk="0">
                  <a:moveTo>
                    <a:pt x="2614" y="1"/>
                  </a:moveTo>
                  <a:cubicBezTo>
                    <a:pt x="1155" y="1"/>
                    <a:pt x="0" y="1156"/>
                    <a:pt x="0" y="2585"/>
                  </a:cubicBezTo>
                  <a:cubicBezTo>
                    <a:pt x="0" y="4013"/>
                    <a:pt x="1155" y="5199"/>
                    <a:pt x="2614" y="5199"/>
                  </a:cubicBezTo>
                  <a:cubicBezTo>
                    <a:pt x="2827" y="5199"/>
                    <a:pt x="3009" y="5168"/>
                    <a:pt x="3222" y="5107"/>
                  </a:cubicBezTo>
                  <a:lnTo>
                    <a:pt x="2888" y="3679"/>
                  </a:lnTo>
                  <a:cubicBezTo>
                    <a:pt x="2797" y="3679"/>
                    <a:pt x="2705" y="3709"/>
                    <a:pt x="2614" y="3709"/>
                  </a:cubicBezTo>
                  <a:cubicBezTo>
                    <a:pt x="1976" y="3709"/>
                    <a:pt x="1490" y="3192"/>
                    <a:pt x="1490" y="2585"/>
                  </a:cubicBezTo>
                  <a:cubicBezTo>
                    <a:pt x="1490" y="1977"/>
                    <a:pt x="1976" y="1460"/>
                    <a:pt x="2614" y="1460"/>
                  </a:cubicBezTo>
                  <a:cubicBezTo>
                    <a:pt x="3222" y="1460"/>
                    <a:pt x="3709" y="1977"/>
                    <a:pt x="3709" y="2585"/>
                  </a:cubicBezTo>
                  <a:cubicBezTo>
                    <a:pt x="3709" y="2706"/>
                    <a:pt x="3709" y="2797"/>
                    <a:pt x="3678" y="2889"/>
                  </a:cubicBezTo>
                  <a:lnTo>
                    <a:pt x="5076" y="3405"/>
                  </a:lnTo>
                  <a:cubicBezTo>
                    <a:pt x="5168" y="3132"/>
                    <a:pt x="5198" y="2858"/>
                    <a:pt x="5198" y="2585"/>
                  </a:cubicBezTo>
                  <a:cubicBezTo>
                    <a:pt x="5198" y="1156"/>
                    <a:pt x="4043" y="1"/>
                    <a:pt x="2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76;p67"/>
            <p:cNvSpPr/>
            <p:nvPr/>
          </p:nvSpPr>
          <p:spPr>
            <a:xfrm>
              <a:off x="1092426" y="2846837"/>
              <a:ext cx="165744" cy="165744"/>
            </a:xfrm>
            <a:custGeom>
              <a:avLst/>
              <a:gdLst/>
              <a:ahLst/>
              <a:cxnLst/>
              <a:rect l="l" t="t" r="r" b="b"/>
              <a:pathLst>
                <a:path w="5199" h="5199" extrusionOk="0">
                  <a:moveTo>
                    <a:pt x="2615" y="1"/>
                  </a:moveTo>
                  <a:cubicBezTo>
                    <a:pt x="1156" y="1"/>
                    <a:pt x="1" y="1156"/>
                    <a:pt x="1" y="2585"/>
                  </a:cubicBezTo>
                  <a:cubicBezTo>
                    <a:pt x="1" y="4013"/>
                    <a:pt x="1156" y="5199"/>
                    <a:pt x="2615" y="5199"/>
                  </a:cubicBezTo>
                  <a:cubicBezTo>
                    <a:pt x="4043" y="5199"/>
                    <a:pt x="5198" y="4013"/>
                    <a:pt x="5198" y="2585"/>
                  </a:cubicBezTo>
                  <a:cubicBezTo>
                    <a:pt x="5198" y="2372"/>
                    <a:pt x="5168" y="2159"/>
                    <a:pt x="5137" y="1977"/>
                  </a:cubicBezTo>
                  <a:lnTo>
                    <a:pt x="3678" y="2311"/>
                  </a:lnTo>
                  <a:cubicBezTo>
                    <a:pt x="3709" y="2402"/>
                    <a:pt x="3739" y="2493"/>
                    <a:pt x="3739" y="2585"/>
                  </a:cubicBezTo>
                  <a:cubicBezTo>
                    <a:pt x="3739" y="3192"/>
                    <a:pt x="3223" y="3709"/>
                    <a:pt x="2615" y="3709"/>
                  </a:cubicBezTo>
                  <a:cubicBezTo>
                    <a:pt x="1976" y="3709"/>
                    <a:pt x="1490" y="3192"/>
                    <a:pt x="1490" y="2585"/>
                  </a:cubicBezTo>
                  <a:cubicBezTo>
                    <a:pt x="1490" y="1977"/>
                    <a:pt x="1976" y="1460"/>
                    <a:pt x="2615" y="1460"/>
                  </a:cubicBezTo>
                  <a:cubicBezTo>
                    <a:pt x="2706" y="1460"/>
                    <a:pt x="2827" y="1490"/>
                    <a:pt x="2919" y="1521"/>
                  </a:cubicBezTo>
                  <a:lnTo>
                    <a:pt x="3405" y="123"/>
                  </a:lnTo>
                  <a:cubicBezTo>
                    <a:pt x="3162" y="31"/>
                    <a:pt x="2888" y="1"/>
                    <a:pt x="26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77;p67"/>
            <p:cNvSpPr/>
            <p:nvPr/>
          </p:nvSpPr>
          <p:spPr>
            <a:xfrm>
              <a:off x="823032" y="2355551"/>
              <a:ext cx="495192" cy="211269"/>
            </a:xfrm>
            <a:custGeom>
              <a:avLst/>
              <a:gdLst/>
              <a:ahLst/>
              <a:cxnLst/>
              <a:rect l="l" t="t" r="r" b="b"/>
              <a:pathLst>
                <a:path w="15533" h="6627" extrusionOk="0">
                  <a:moveTo>
                    <a:pt x="578" y="0"/>
                  </a:moveTo>
                  <a:cubicBezTo>
                    <a:pt x="274" y="0"/>
                    <a:pt x="1" y="244"/>
                    <a:pt x="1" y="578"/>
                  </a:cubicBezTo>
                  <a:lnTo>
                    <a:pt x="1" y="6049"/>
                  </a:lnTo>
                  <a:cubicBezTo>
                    <a:pt x="1" y="6353"/>
                    <a:pt x="274" y="6627"/>
                    <a:pt x="578" y="6627"/>
                  </a:cubicBezTo>
                  <a:lnTo>
                    <a:pt x="14955" y="6627"/>
                  </a:lnTo>
                  <a:cubicBezTo>
                    <a:pt x="15259" y="6627"/>
                    <a:pt x="15533" y="6353"/>
                    <a:pt x="15533" y="6049"/>
                  </a:cubicBezTo>
                  <a:lnTo>
                    <a:pt x="15533" y="578"/>
                  </a:lnTo>
                  <a:cubicBezTo>
                    <a:pt x="15533" y="244"/>
                    <a:pt x="15259" y="0"/>
                    <a:pt x="149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78;p67"/>
            <p:cNvSpPr/>
            <p:nvPr/>
          </p:nvSpPr>
          <p:spPr>
            <a:xfrm>
              <a:off x="1863785" y="3296487"/>
              <a:ext cx="98860" cy="97903"/>
            </a:xfrm>
            <a:custGeom>
              <a:avLst/>
              <a:gdLst/>
              <a:ahLst/>
              <a:cxnLst/>
              <a:rect l="l" t="t" r="r" b="b"/>
              <a:pathLst>
                <a:path w="3101" h="3071" extrusionOk="0">
                  <a:moveTo>
                    <a:pt x="1551" y="0"/>
                  </a:moveTo>
                  <a:cubicBezTo>
                    <a:pt x="700" y="0"/>
                    <a:pt x="1" y="700"/>
                    <a:pt x="1" y="1520"/>
                  </a:cubicBezTo>
                  <a:cubicBezTo>
                    <a:pt x="1" y="2371"/>
                    <a:pt x="700" y="3070"/>
                    <a:pt x="1551" y="3070"/>
                  </a:cubicBezTo>
                  <a:cubicBezTo>
                    <a:pt x="2402" y="3070"/>
                    <a:pt x="3101" y="2371"/>
                    <a:pt x="3101" y="1520"/>
                  </a:cubicBezTo>
                  <a:cubicBezTo>
                    <a:pt x="3101" y="700"/>
                    <a:pt x="2402" y="0"/>
                    <a:pt x="1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79;p67"/>
            <p:cNvSpPr/>
            <p:nvPr/>
          </p:nvSpPr>
          <p:spPr>
            <a:xfrm>
              <a:off x="3136154" y="3598814"/>
              <a:ext cx="663805" cy="148306"/>
            </a:xfrm>
            <a:custGeom>
              <a:avLst/>
              <a:gdLst/>
              <a:ahLst/>
              <a:cxnLst/>
              <a:rect l="l" t="t" r="r" b="b"/>
              <a:pathLst>
                <a:path w="20822" h="4652" extrusionOk="0">
                  <a:moveTo>
                    <a:pt x="0" y="1"/>
                  </a:moveTo>
                  <a:lnTo>
                    <a:pt x="0" y="2858"/>
                  </a:lnTo>
                  <a:cubicBezTo>
                    <a:pt x="0" y="3861"/>
                    <a:pt x="4651" y="4651"/>
                    <a:pt x="10395" y="4651"/>
                  </a:cubicBezTo>
                  <a:cubicBezTo>
                    <a:pt x="16171" y="4651"/>
                    <a:pt x="20821" y="3861"/>
                    <a:pt x="20821" y="2858"/>
                  </a:cubicBezTo>
                  <a:lnTo>
                    <a:pt x="208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80;p67"/>
            <p:cNvSpPr/>
            <p:nvPr/>
          </p:nvSpPr>
          <p:spPr>
            <a:xfrm>
              <a:off x="3136154" y="3539707"/>
              <a:ext cx="663805" cy="114385"/>
            </a:xfrm>
            <a:custGeom>
              <a:avLst/>
              <a:gdLst/>
              <a:ahLst/>
              <a:cxnLst/>
              <a:rect l="l" t="t" r="r" b="b"/>
              <a:pathLst>
                <a:path w="20822" h="3588" extrusionOk="0">
                  <a:moveTo>
                    <a:pt x="10395" y="1"/>
                  </a:moveTo>
                  <a:cubicBezTo>
                    <a:pt x="4651" y="1"/>
                    <a:pt x="0" y="791"/>
                    <a:pt x="0" y="1794"/>
                  </a:cubicBezTo>
                  <a:cubicBezTo>
                    <a:pt x="0" y="2797"/>
                    <a:pt x="4651" y="3587"/>
                    <a:pt x="10395" y="3587"/>
                  </a:cubicBezTo>
                  <a:cubicBezTo>
                    <a:pt x="16171" y="3587"/>
                    <a:pt x="20821" y="2797"/>
                    <a:pt x="20821" y="1794"/>
                  </a:cubicBezTo>
                  <a:cubicBezTo>
                    <a:pt x="20821" y="791"/>
                    <a:pt x="16171" y="1"/>
                    <a:pt x="10395" y="1"/>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81;p67"/>
            <p:cNvSpPr/>
            <p:nvPr/>
          </p:nvSpPr>
          <p:spPr>
            <a:xfrm>
              <a:off x="3203965" y="3563936"/>
              <a:ext cx="528156" cy="53335"/>
            </a:xfrm>
            <a:custGeom>
              <a:avLst/>
              <a:gdLst/>
              <a:ahLst/>
              <a:cxnLst/>
              <a:rect l="l" t="t" r="r" b="b"/>
              <a:pathLst>
                <a:path w="16567" h="1673" extrusionOk="0">
                  <a:moveTo>
                    <a:pt x="8268" y="1"/>
                  </a:moveTo>
                  <a:cubicBezTo>
                    <a:pt x="3709" y="1"/>
                    <a:pt x="1" y="396"/>
                    <a:pt x="1" y="852"/>
                  </a:cubicBezTo>
                  <a:cubicBezTo>
                    <a:pt x="1" y="1308"/>
                    <a:pt x="3709" y="1672"/>
                    <a:pt x="8268" y="1672"/>
                  </a:cubicBezTo>
                  <a:cubicBezTo>
                    <a:pt x="12858" y="1672"/>
                    <a:pt x="16566" y="1308"/>
                    <a:pt x="16566" y="852"/>
                  </a:cubicBezTo>
                  <a:cubicBezTo>
                    <a:pt x="16566" y="396"/>
                    <a:pt x="12858" y="1"/>
                    <a:pt x="8268" y="1"/>
                  </a:cubicBezTo>
                  <a:close/>
                </a:path>
              </a:pathLst>
            </a:custGeom>
            <a:solidFill>
              <a:srgbClr val="FD9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82;p67"/>
            <p:cNvSpPr/>
            <p:nvPr/>
          </p:nvSpPr>
          <p:spPr>
            <a:xfrm>
              <a:off x="3203965" y="3563936"/>
              <a:ext cx="528156" cy="34909"/>
            </a:xfrm>
            <a:custGeom>
              <a:avLst/>
              <a:gdLst/>
              <a:ahLst/>
              <a:cxnLst/>
              <a:rect l="l" t="t" r="r" b="b"/>
              <a:pathLst>
                <a:path w="16567" h="1095" extrusionOk="0">
                  <a:moveTo>
                    <a:pt x="8268" y="1"/>
                  </a:moveTo>
                  <a:cubicBezTo>
                    <a:pt x="3709" y="1"/>
                    <a:pt x="1" y="396"/>
                    <a:pt x="1" y="852"/>
                  </a:cubicBezTo>
                  <a:cubicBezTo>
                    <a:pt x="1" y="943"/>
                    <a:pt x="122" y="1004"/>
                    <a:pt x="366" y="1095"/>
                  </a:cubicBezTo>
                  <a:cubicBezTo>
                    <a:pt x="1399" y="730"/>
                    <a:pt x="4530" y="487"/>
                    <a:pt x="8268" y="487"/>
                  </a:cubicBezTo>
                  <a:cubicBezTo>
                    <a:pt x="12007" y="487"/>
                    <a:pt x="15168" y="730"/>
                    <a:pt x="16202" y="1095"/>
                  </a:cubicBezTo>
                  <a:cubicBezTo>
                    <a:pt x="16445" y="1004"/>
                    <a:pt x="16566" y="943"/>
                    <a:pt x="16566" y="852"/>
                  </a:cubicBezTo>
                  <a:cubicBezTo>
                    <a:pt x="16566" y="396"/>
                    <a:pt x="12858" y="1"/>
                    <a:pt x="8268" y="1"/>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83;p67"/>
            <p:cNvSpPr/>
            <p:nvPr/>
          </p:nvSpPr>
          <p:spPr>
            <a:xfrm>
              <a:off x="3098343" y="3487390"/>
              <a:ext cx="663805" cy="149262"/>
            </a:xfrm>
            <a:custGeom>
              <a:avLst/>
              <a:gdLst/>
              <a:ahLst/>
              <a:cxnLst/>
              <a:rect l="l" t="t" r="r" b="b"/>
              <a:pathLst>
                <a:path w="20822" h="4682" extrusionOk="0">
                  <a:moveTo>
                    <a:pt x="1" y="0"/>
                  </a:moveTo>
                  <a:lnTo>
                    <a:pt x="1" y="2858"/>
                  </a:lnTo>
                  <a:cubicBezTo>
                    <a:pt x="1" y="3861"/>
                    <a:pt x="4651" y="4681"/>
                    <a:pt x="10396" y="4681"/>
                  </a:cubicBezTo>
                  <a:cubicBezTo>
                    <a:pt x="16171" y="4681"/>
                    <a:pt x="20822" y="3861"/>
                    <a:pt x="20822" y="2858"/>
                  </a:cubicBezTo>
                  <a:lnTo>
                    <a:pt x="208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84;p67"/>
            <p:cNvSpPr/>
            <p:nvPr/>
          </p:nvSpPr>
          <p:spPr>
            <a:xfrm>
              <a:off x="3098343" y="3428283"/>
              <a:ext cx="663805" cy="114354"/>
            </a:xfrm>
            <a:custGeom>
              <a:avLst/>
              <a:gdLst/>
              <a:ahLst/>
              <a:cxnLst/>
              <a:rect l="l" t="t" r="r" b="b"/>
              <a:pathLst>
                <a:path w="20822" h="3587" extrusionOk="0">
                  <a:moveTo>
                    <a:pt x="10396" y="0"/>
                  </a:moveTo>
                  <a:cubicBezTo>
                    <a:pt x="4651" y="0"/>
                    <a:pt x="1" y="821"/>
                    <a:pt x="1" y="1794"/>
                  </a:cubicBezTo>
                  <a:cubicBezTo>
                    <a:pt x="1" y="2797"/>
                    <a:pt x="4651" y="3587"/>
                    <a:pt x="10396" y="3587"/>
                  </a:cubicBezTo>
                  <a:cubicBezTo>
                    <a:pt x="16171" y="3587"/>
                    <a:pt x="20822" y="2797"/>
                    <a:pt x="20822" y="1794"/>
                  </a:cubicBezTo>
                  <a:cubicBezTo>
                    <a:pt x="20822" y="821"/>
                    <a:pt x="16171" y="0"/>
                    <a:pt x="10396"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85;p67"/>
            <p:cNvSpPr/>
            <p:nvPr/>
          </p:nvSpPr>
          <p:spPr>
            <a:xfrm>
              <a:off x="3166186" y="3453469"/>
              <a:ext cx="528156" cy="53335"/>
            </a:xfrm>
            <a:custGeom>
              <a:avLst/>
              <a:gdLst/>
              <a:ahLst/>
              <a:cxnLst/>
              <a:rect l="l" t="t" r="r" b="b"/>
              <a:pathLst>
                <a:path w="16567" h="1673" extrusionOk="0">
                  <a:moveTo>
                    <a:pt x="8268" y="1"/>
                  </a:moveTo>
                  <a:cubicBezTo>
                    <a:pt x="3709" y="1"/>
                    <a:pt x="0" y="365"/>
                    <a:pt x="0" y="821"/>
                  </a:cubicBezTo>
                  <a:cubicBezTo>
                    <a:pt x="0" y="1277"/>
                    <a:pt x="3709" y="1672"/>
                    <a:pt x="8268" y="1672"/>
                  </a:cubicBezTo>
                  <a:cubicBezTo>
                    <a:pt x="12858" y="1672"/>
                    <a:pt x="16566" y="1277"/>
                    <a:pt x="16566" y="821"/>
                  </a:cubicBezTo>
                  <a:cubicBezTo>
                    <a:pt x="16566" y="365"/>
                    <a:pt x="12858" y="1"/>
                    <a:pt x="8268" y="1"/>
                  </a:cubicBezTo>
                  <a:close/>
                </a:path>
              </a:pathLst>
            </a:custGeom>
            <a:solidFill>
              <a:srgbClr val="FD9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86;p67"/>
            <p:cNvSpPr/>
            <p:nvPr/>
          </p:nvSpPr>
          <p:spPr>
            <a:xfrm>
              <a:off x="3166186" y="3453469"/>
              <a:ext cx="528156" cy="33952"/>
            </a:xfrm>
            <a:custGeom>
              <a:avLst/>
              <a:gdLst/>
              <a:ahLst/>
              <a:cxnLst/>
              <a:rect l="l" t="t" r="r" b="b"/>
              <a:pathLst>
                <a:path w="16567" h="1065" extrusionOk="0">
                  <a:moveTo>
                    <a:pt x="8268" y="1"/>
                  </a:moveTo>
                  <a:cubicBezTo>
                    <a:pt x="3709" y="1"/>
                    <a:pt x="0" y="365"/>
                    <a:pt x="0" y="821"/>
                  </a:cubicBezTo>
                  <a:cubicBezTo>
                    <a:pt x="0" y="912"/>
                    <a:pt x="122" y="1004"/>
                    <a:pt x="365" y="1064"/>
                  </a:cubicBezTo>
                  <a:cubicBezTo>
                    <a:pt x="1399" y="730"/>
                    <a:pt x="4560" y="487"/>
                    <a:pt x="8268" y="487"/>
                  </a:cubicBezTo>
                  <a:cubicBezTo>
                    <a:pt x="12007" y="487"/>
                    <a:pt x="15168" y="730"/>
                    <a:pt x="16201" y="1064"/>
                  </a:cubicBezTo>
                  <a:cubicBezTo>
                    <a:pt x="16444" y="1004"/>
                    <a:pt x="16566" y="912"/>
                    <a:pt x="16566" y="821"/>
                  </a:cubicBezTo>
                  <a:cubicBezTo>
                    <a:pt x="16566" y="365"/>
                    <a:pt x="12858" y="1"/>
                    <a:pt x="8268" y="1"/>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87;p67"/>
            <p:cNvSpPr/>
            <p:nvPr/>
          </p:nvSpPr>
          <p:spPr>
            <a:xfrm>
              <a:off x="3126462" y="3370132"/>
              <a:ext cx="663805" cy="149262"/>
            </a:xfrm>
            <a:custGeom>
              <a:avLst/>
              <a:gdLst/>
              <a:ahLst/>
              <a:cxnLst/>
              <a:rect l="l" t="t" r="r" b="b"/>
              <a:pathLst>
                <a:path w="20822" h="4682" extrusionOk="0">
                  <a:moveTo>
                    <a:pt x="0" y="1"/>
                  </a:moveTo>
                  <a:lnTo>
                    <a:pt x="0" y="2858"/>
                  </a:lnTo>
                  <a:cubicBezTo>
                    <a:pt x="0" y="3861"/>
                    <a:pt x="4651" y="4681"/>
                    <a:pt x="10395" y="4681"/>
                  </a:cubicBezTo>
                  <a:cubicBezTo>
                    <a:pt x="16171" y="4681"/>
                    <a:pt x="20821" y="3861"/>
                    <a:pt x="20821" y="2858"/>
                  </a:cubicBezTo>
                  <a:lnTo>
                    <a:pt x="208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88;p67"/>
            <p:cNvSpPr/>
            <p:nvPr/>
          </p:nvSpPr>
          <p:spPr>
            <a:xfrm>
              <a:off x="3126462" y="3311025"/>
              <a:ext cx="663805" cy="115342"/>
            </a:xfrm>
            <a:custGeom>
              <a:avLst/>
              <a:gdLst/>
              <a:ahLst/>
              <a:cxnLst/>
              <a:rect l="l" t="t" r="r" b="b"/>
              <a:pathLst>
                <a:path w="20822" h="3618" extrusionOk="0">
                  <a:moveTo>
                    <a:pt x="10395" y="0"/>
                  </a:moveTo>
                  <a:cubicBezTo>
                    <a:pt x="4651" y="0"/>
                    <a:pt x="0" y="821"/>
                    <a:pt x="0" y="1794"/>
                  </a:cubicBezTo>
                  <a:cubicBezTo>
                    <a:pt x="0" y="2797"/>
                    <a:pt x="4651" y="3617"/>
                    <a:pt x="10395" y="3617"/>
                  </a:cubicBezTo>
                  <a:cubicBezTo>
                    <a:pt x="16171" y="3617"/>
                    <a:pt x="20821" y="2797"/>
                    <a:pt x="20821" y="1794"/>
                  </a:cubicBezTo>
                  <a:cubicBezTo>
                    <a:pt x="20821" y="821"/>
                    <a:pt x="16171" y="0"/>
                    <a:pt x="10395"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89;p67"/>
            <p:cNvSpPr/>
            <p:nvPr/>
          </p:nvSpPr>
          <p:spPr>
            <a:xfrm>
              <a:off x="3194273" y="3336211"/>
              <a:ext cx="528156" cy="53335"/>
            </a:xfrm>
            <a:custGeom>
              <a:avLst/>
              <a:gdLst/>
              <a:ahLst/>
              <a:cxnLst/>
              <a:rect l="l" t="t" r="r" b="b"/>
              <a:pathLst>
                <a:path w="16567" h="1673" extrusionOk="0">
                  <a:moveTo>
                    <a:pt x="8268" y="1"/>
                  </a:moveTo>
                  <a:cubicBezTo>
                    <a:pt x="3709" y="1"/>
                    <a:pt x="1" y="365"/>
                    <a:pt x="1" y="821"/>
                  </a:cubicBezTo>
                  <a:cubicBezTo>
                    <a:pt x="1" y="1277"/>
                    <a:pt x="3709" y="1672"/>
                    <a:pt x="8268" y="1672"/>
                  </a:cubicBezTo>
                  <a:cubicBezTo>
                    <a:pt x="12858" y="1672"/>
                    <a:pt x="16566" y="1277"/>
                    <a:pt x="16566" y="821"/>
                  </a:cubicBezTo>
                  <a:cubicBezTo>
                    <a:pt x="16566" y="365"/>
                    <a:pt x="12858" y="1"/>
                    <a:pt x="8268" y="1"/>
                  </a:cubicBezTo>
                  <a:close/>
                </a:path>
              </a:pathLst>
            </a:custGeom>
            <a:solidFill>
              <a:srgbClr val="FD9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90;p67"/>
            <p:cNvSpPr/>
            <p:nvPr/>
          </p:nvSpPr>
          <p:spPr>
            <a:xfrm>
              <a:off x="3194273" y="3336211"/>
              <a:ext cx="528156" cy="33952"/>
            </a:xfrm>
            <a:custGeom>
              <a:avLst/>
              <a:gdLst/>
              <a:ahLst/>
              <a:cxnLst/>
              <a:rect l="l" t="t" r="r" b="b"/>
              <a:pathLst>
                <a:path w="16567" h="1065" extrusionOk="0">
                  <a:moveTo>
                    <a:pt x="8268" y="1"/>
                  </a:moveTo>
                  <a:cubicBezTo>
                    <a:pt x="3709" y="1"/>
                    <a:pt x="1" y="365"/>
                    <a:pt x="1" y="821"/>
                  </a:cubicBezTo>
                  <a:cubicBezTo>
                    <a:pt x="1" y="913"/>
                    <a:pt x="122" y="1004"/>
                    <a:pt x="366" y="1065"/>
                  </a:cubicBezTo>
                  <a:cubicBezTo>
                    <a:pt x="1399" y="730"/>
                    <a:pt x="4530" y="487"/>
                    <a:pt x="8268" y="487"/>
                  </a:cubicBezTo>
                  <a:cubicBezTo>
                    <a:pt x="12007" y="487"/>
                    <a:pt x="15168" y="730"/>
                    <a:pt x="16202" y="1065"/>
                  </a:cubicBezTo>
                  <a:cubicBezTo>
                    <a:pt x="16445" y="1004"/>
                    <a:pt x="16566" y="913"/>
                    <a:pt x="16566" y="821"/>
                  </a:cubicBezTo>
                  <a:cubicBezTo>
                    <a:pt x="16566" y="365"/>
                    <a:pt x="12858" y="1"/>
                    <a:pt x="8268" y="1"/>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91;p67"/>
            <p:cNvSpPr/>
            <p:nvPr/>
          </p:nvSpPr>
          <p:spPr>
            <a:xfrm>
              <a:off x="3102233" y="3255775"/>
              <a:ext cx="663805" cy="148306"/>
            </a:xfrm>
            <a:custGeom>
              <a:avLst/>
              <a:gdLst/>
              <a:ahLst/>
              <a:cxnLst/>
              <a:rect l="l" t="t" r="r" b="b"/>
              <a:pathLst>
                <a:path w="20822" h="4652" extrusionOk="0">
                  <a:moveTo>
                    <a:pt x="0" y="1"/>
                  </a:moveTo>
                  <a:lnTo>
                    <a:pt x="0" y="2858"/>
                  </a:lnTo>
                  <a:cubicBezTo>
                    <a:pt x="0" y="3861"/>
                    <a:pt x="4651" y="4651"/>
                    <a:pt x="10426" y="4651"/>
                  </a:cubicBezTo>
                  <a:cubicBezTo>
                    <a:pt x="16171" y="4651"/>
                    <a:pt x="20821" y="3861"/>
                    <a:pt x="20821" y="2858"/>
                  </a:cubicBezTo>
                  <a:lnTo>
                    <a:pt x="208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92;p67"/>
            <p:cNvSpPr/>
            <p:nvPr/>
          </p:nvSpPr>
          <p:spPr>
            <a:xfrm>
              <a:off x="3102233" y="3196667"/>
              <a:ext cx="663805" cy="114385"/>
            </a:xfrm>
            <a:custGeom>
              <a:avLst/>
              <a:gdLst/>
              <a:ahLst/>
              <a:cxnLst/>
              <a:rect l="l" t="t" r="r" b="b"/>
              <a:pathLst>
                <a:path w="20822" h="3588" extrusionOk="0">
                  <a:moveTo>
                    <a:pt x="10426" y="1"/>
                  </a:moveTo>
                  <a:cubicBezTo>
                    <a:pt x="4651" y="1"/>
                    <a:pt x="0" y="791"/>
                    <a:pt x="0" y="1794"/>
                  </a:cubicBezTo>
                  <a:cubicBezTo>
                    <a:pt x="0" y="2797"/>
                    <a:pt x="4651" y="3587"/>
                    <a:pt x="10426" y="3587"/>
                  </a:cubicBezTo>
                  <a:cubicBezTo>
                    <a:pt x="16171" y="3587"/>
                    <a:pt x="20821" y="2797"/>
                    <a:pt x="20821" y="1794"/>
                  </a:cubicBezTo>
                  <a:cubicBezTo>
                    <a:pt x="20821" y="791"/>
                    <a:pt x="16171" y="1"/>
                    <a:pt x="10426" y="1"/>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93;p67"/>
            <p:cNvSpPr/>
            <p:nvPr/>
          </p:nvSpPr>
          <p:spPr>
            <a:xfrm>
              <a:off x="3170043" y="3220897"/>
              <a:ext cx="528156" cy="53335"/>
            </a:xfrm>
            <a:custGeom>
              <a:avLst/>
              <a:gdLst/>
              <a:ahLst/>
              <a:cxnLst/>
              <a:rect l="l" t="t" r="r" b="b"/>
              <a:pathLst>
                <a:path w="16567" h="1673" extrusionOk="0">
                  <a:moveTo>
                    <a:pt x="8299" y="1"/>
                  </a:moveTo>
                  <a:cubicBezTo>
                    <a:pt x="3709" y="1"/>
                    <a:pt x="1" y="396"/>
                    <a:pt x="1" y="852"/>
                  </a:cubicBezTo>
                  <a:cubicBezTo>
                    <a:pt x="1" y="1308"/>
                    <a:pt x="3709" y="1672"/>
                    <a:pt x="8299" y="1672"/>
                  </a:cubicBezTo>
                  <a:cubicBezTo>
                    <a:pt x="12858" y="1672"/>
                    <a:pt x="16567" y="1308"/>
                    <a:pt x="16567" y="852"/>
                  </a:cubicBezTo>
                  <a:cubicBezTo>
                    <a:pt x="16567" y="396"/>
                    <a:pt x="12858" y="1"/>
                    <a:pt x="8299" y="1"/>
                  </a:cubicBezTo>
                  <a:close/>
                </a:path>
              </a:pathLst>
            </a:custGeom>
            <a:solidFill>
              <a:srgbClr val="FD9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94;p67"/>
            <p:cNvSpPr/>
            <p:nvPr/>
          </p:nvSpPr>
          <p:spPr>
            <a:xfrm>
              <a:off x="3170043" y="3220897"/>
              <a:ext cx="528156" cy="34909"/>
            </a:xfrm>
            <a:custGeom>
              <a:avLst/>
              <a:gdLst/>
              <a:ahLst/>
              <a:cxnLst/>
              <a:rect l="l" t="t" r="r" b="b"/>
              <a:pathLst>
                <a:path w="16567" h="1095" extrusionOk="0">
                  <a:moveTo>
                    <a:pt x="8299" y="1"/>
                  </a:moveTo>
                  <a:cubicBezTo>
                    <a:pt x="3709" y="1"/>
                    <a:pt x="1" y="396"/>
                    <a:pt x="1" y="852"/>
                  </a:cubicBezTo>
                  <a:cubicBezTo>
                    <a:pt x="1" y="943"/>
                    <a:pt x="123" y="1004"/>
                    <a:pt x="366" y="1095"/>
                  </a:cubicBezTo>
                  <a:cubicBezTo>
                    <a:pt x="1399" y="730"/>
                    <a:pt x="4560" y="487"/>
                    <a:pt x="8299" y="487"/>
                  </a:cubicBezTo>
                  <a:cubicBezTo>
                    <a:pt x="12007" y="487"/>
                    <a:pt x="15168" y="730"/>
                    <a:pt x="16202" y="1095"/>
                  </a:cubicBezTo>
                  <a:cubicBezTo>
                    <a:pt x="16445" y="1004"/>
                    <a:pt x="16567" y="943"/>
                    <a:pt x="16567" y="852"/>
                  </a:cubicBezTo>
                  <a:cubicBezTo>
                    <a:pt x="16567" y="396"/>
                    <a:pt x="12858" y="1"/>
                    <a:pt x="8299" y="1"/>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95;p67"/>
            <p:cNvSpPr/>
            <p:nvPr/>
          </p:nvSpPr>
          <p:spPr>
            <a:xfrm>
              <a:off x="3130320" y="3148208"/>
              <a:ext cx="663805" cy="149262"/>
            </a:xfrm>
            <a:custGeom>
              <a:avLst/>
              <a:gdLst/>
              <a:ahLst/>
              <a:cxnLst/>
              <a:rect l="l" t="t" r="r" b="b"/>
              <a:pathLst>
                <a:path w="20822" h="4682" extrusionOk="0">
                  <a:moveTo>
                    <a:pt x="1" y="1"/>
                  </a:moveTo>
                  <a:lnTo>
                    <a:pt x="1" y="2858"/>
                  </a:lnTo>
                  <a:cubicBezTo>
                    <a:pt x="1" y="3861"/>
                    <a:pt x="4651" y="4682"/>
                    <a:pt x="10396" y="4682"/>
                  </a:cubicBezTo>
                  <a:cubicBezTo>
                    <a:pt x="16171" y="4682"/>
                    <a:pt x="20822" y="3861"/>
                    <a:pt x="20822" y="2858"/>
                  </a:cubicBezTo>
                  <a:lnTo>
                    <a:pt x="208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96;p67"/>
            <p:cNvSpPr/>
            <p:nvPr/>
          </p:nvSpPr>
          <p:spPr>
            <a:xfrm>
              <a:off x="3130320" y="3089101"/>
              <a:ext cx="663805" cy="115342"/>
            </a:xfrm>
            <a:custGeom>
              <a:avLst/>
              <a:gdLst/>
              <a:ahLst/>
              <a:cxnLst/>
              <a:rect l="l" t="t" r="r" b="b"/>
              <a:pathLst>
                <a:path w="20822" h="3618" extrusionOk="0">
                  <a:moveTo>
                    <a:pt x="10396" y="1"/>
                  </a:moveTo>
                  <a:cubicBezTo>
                    <a:pt x="4651" y="1"/>
                    <a:pt x="1" y="821"/>
                    <a:pt x="1" y="1794"/>
                  </a:cubicBezTo>
                  <a:cubicBezTo>
                    <a:pt x="1" y="2797"/>
                    <a:pt x="4651" y="3618"/>
                    <a:pt x="10396" y="3618"/>
                  </a:cubicBezTo>
                  <a:cubicBezTo>
                    <a:pt x="16171" y="3618"/>
                    <a:pt x="20822" y="2797"/>
                    <a:pt x="20822" y="1794"/>
                  </a:cubicBezTo>
                  <a:cubicBezTo>
                    <a:pt x="20822" y="821"/>
                    <a:pt x="16171" y="1"/>
                    <a:pt x="10396" y="1"/>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97;p67"/>
            <p:cNvSpPr/>
            <p:nvPr/>
          </p:nvSpPr>
          <p:spPr>
            <a:xfrm>
              <a:off x="3198162" y="3114319"/>
              <a:ext cx="528156" cy="53303"/>
            </a:xfrm>
            <a:custGeom>
              <a:avLst/>
              <a:gdLst/>
              <a:ahLst/>
              <a:cxnLst/>
              <a:rect l="l" t="t" r="r" b="b"/>
              <a:pathLst>
                <a:path w="16567" h="1672" extrusionOk="0">
                  <a:moveTo>
                    <a:pt x="8268" y="0"/>
                  </a:moveTo>
                  <a:cubicBezTo>
                    <a:pt x="3709" y="0"/>
                    <a:pt x="0" y="365"/>
                    <a:pt x="0" y="821"/>
                  </a:cubicBezTo>
                  <a:cubicBezTo>
                    <a:pt x="0" y="1277"/>
                    <a:pt x="3709" y="1672"/>
                    <a:pt x="8268" y="1672"/>
                  </a:cubicBezTo>
                  <a:cubicBezTo>
                    <a:pt x="12858" y="1672"/>
                    <a:pt x="16566" y="1277"/>
                    <a:pt x="16566" y="821"/>
                  </a:cubicBezTo>
                  <a:cubicBezTo>
                    <a:pt x="16566" y="365"/>
                    <a:pt x="12858" y="0"/>
                    <a:pt x="8268" y="0"/>
                  </a:cubicBezTo>
                  <a:close/>
                </a:path>
              </a:pathLst>
            </a:custGeom>
            <a:solidFill>
              <a:srgbClr val="FD9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98;p67"/>
            <p:cNvSpPr/>
            <p:nvPr/>
          </p:nvSpPr>
          <p:spPr>
            <a:xfrm>
              <a:off x="3198162" y="3114319"/>
              <a:ext cx="528156" cy="33920"/>
            </a:xfrm>
            <a:custGeom>
              <a:avLst/>
              <a:gdLst/>
              <a:ahLst/>
              <a:cxnLst/>
              <a:rect l="l" t="t" r="r" b="b"/>
              <a:pathLst>
                <a:path w="16567" h="1064" extrusionOk="0">
                  <a:moveTo>
                    <a:pt x="8268" y="0"/>
                  </a:moveTo>
                  <a:cubicBezTo>
                    <a:pt x="3709" y="0"/>
                    <a:pt x="0" y="365"/>
                    <a:pt x="0" y="821"/>
                  </a:cubicBezTo>
                  <a:cubicBezTo>
                    <a:pt x="0" y="912"/>
                    <a:pt x="122" y="1003"/>
                    <a:pt x="365" y="1064"/>
                  </a:cubicBezTo>
                  <a:cubicBezTo>
                    <a:pt x="1399" y="730"/>
                    <a:pt x="4560" y="486"/>
                    <a:pt x="8268" y="486"/>
                  </a:cubicBezTo>
                  <a:cubicBezTo>
                    <a:pt x="12007" y="486"/>
                    <a:pt x="15168" y="730"/>
                    <a:pt x="16201" y="1064"/>
                  </a:cubicBezTo>
                  <a:cubicBezTo>
                    <a:pt x="16444" y="1003"/>
                    <a:pt x="16566" y="912"/>
                    <a:pt x="16566" y="821"/>
                  </a:cubicBezTo>
                  <a:cubicBezTo>
                    <a:pt x="16566" y="365"/>
                    <a:pt x="12858" y="0"/>
                    <a:pt x="8268" y="0"/>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99;p67"/>
            <p:cNvSpPr/>
            <p:nvPr/>
          </p:nvSpPr>
          <p:spPr>
            <a:xfrm>
              <a:off x="3097387" y="3027092"/>
              <a:ext cx="665750" cy="151302"/>
            </a:xfrm>
            <a:custGeom>
              <a:avLst/>
              <a:gdLst/>
              <a:ahLst/>
              <a:cxnLst/>
              <a:rect l="l" t="t" r="r" b="b"/>
              <a:pathLst>
                <a:path w="20883" h="4746" extrusionOk="0">
                  <a:moveTo>
                    <a:pt x="20852" y="0"/>
                  </a:moveTo>
                  <a:lnTo>
                    <a:pt x="0" y="183"/>
                  </a:lnTo>
                  <a:lnTo>
                    <a:pt x="31" y="3040"/>
                  </a:lnTo>
                  <a:cubicBezTo>
                    <a:pt x="60" y="4005"/>
                    <a:pt x="4369" y="4746"/>
                    <a:pt x="9814" y="4746"/>
                  </a:cubicBezTo>
                  <a:cubicBezTo>
                    <a:pt x="10027" y="4746"/>
                    <a:pt x="10241" y="4744"/>
                    <a:pt x="10456" y="4742"/>
                  </a:cubicBezTo>
                  <a:cubicBezTo>
                    <a:pt x="16232" y="4712"/>
                    <a:pt x="20882" y="3861"/>
                    <a:pt x="20882" y="2858"/>
                  </a:cubicBezTo>
                  <a:lnTo>
                    <a:pt x="2085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200;p67"/>
            <p:cNvSpPr/>
            <p:nvPr/>
          </p:nvSpPr>
          <p:spPr>
            <a:xfrm>
              <a:off x="3097387" y="2970791"/>
              <a:ext cx="664762" cy="115469"/>
            </a:xfrm>
            <a:custGeom>
              <a:avLst/>
              <a:gdLst/>
              <a:ahLst/>
              <a:cxnLst/>
              <a:rect l="l" t="t" r="r" b="b"/>
              <a:pathLst>
                <a:path w="20852" h="3622" extrusionOk="0">
                  <a:moveTo>
                    <a:pt x="11068" y="0"/>
                  </a:moveTo>
                  <a:cubicBezTo>
                    <a:pt x="10856" y="0"/>
                    <a:pt x="10642" y="1"/>
                    <a:pt x="10426" y="4"/>
                  </a:cubicBezTo>
                  <a:cubicBezTo>
                    <a:pt x="4681" y="64"/>
                    <a:pt x="0" y="915"/>
                    <a:pt x="31" y="1918"/>
                  </a:cubicBezTo>
                  <a:cubicBezTo>
                    <a:pt x="31" y="2872"/>
                    <a:pt x="4532" y="3622"/>
                    <a:pt x="10124" y="3622"/>
                  </a:cubicBezTo>
                  <a:cubicBezTo>
                    <a:pt x="10234" y="3622"/>
                    <a:pt x="10345" y="3621"/>
                    <a:pt x="10456" y="3621"/>
                  </a:cubicBezTo>
                  <a:cubicBezTo>
                    <a:pt x="16201" y="3560"/>
                    <a:pt x="20852" y="2709"/>
                    <a:pt x="20852" y="1706"/>
                  </a:cubicBezTo>
                  <a:cubicBezTo>
                    <a:pt x="20852" y="740"/>
                    <a:pt x="16516" y="0"/>
                    <a:pt x="11068"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201;p67"/>
            <p:cNvSpPr/>
            <p:nvPr/>
          </p:nvSpPr>
          <p:spPr>
            <a:xfrm>
              <a:off x="3166186" y="2995849"/>
              <a:ext cx="528156" cy="53622"/>
            </a:xfrm>
            <a:custGeom>
              <a:avLst/>
              <a:gdLst/>
              <a:ahLst/>
              <a:cxnLst/>
              <a:rect l="l" t="t" r="r" b="b"/>
              <a:pathLst>
                <a:path w="16567" h="1682" extrusionOk="0">
                  <a:moveTo>
                    <a:pt x="9330" y="1"/>
                  </a:moveTo>
                  <a:cubicBezTo>
                    <a:pt x="8982" y="1"/>
                    <a:pt x="8627" y="3"/>
                    <a:pt x="8268" y="8"/>
                  </a:cubicBezTo>
                  <a:cubicBezTo>
                    <a:pt x="3709" y="38"/>
                    <a:pt x="0" y="464"/>
                    <a:pt x="0" y="920"/>
                  </a:cubicBezTo>
                  <a:cubicBezTo>
                    <a:pt x="0" y="1356"/>
                    <a:pt x="3402" y="1682"/>
                    <a:pt x="7721" y="1682"/>
                  </a:cubicBezTo>
                  <a:cubicBezTo>
                    <a:pt x="7912" y="1682"/>
                    <a:pt x="8104" y="1681"/>
                    <a:pt x="8298" y="1680"/>
                  </a:cubicBezTo>
                  <a:cubicBezTo>
                    <a:pt x="12858" y="1619"/>
                    <a:pt x="16566" y="1224"/>
                    <a:pt x="16566" y="768"/>
                  </a:cubicBezTo>
                  <a:cubicBezTo>
                    <a:pt x="16566" y="320"/>
                    <a:pt x="13394" y="1"/>
                    <a:pt x="9330" y="1"/>
                  </a:cubicBezTo>
                  <a:close/>
                </a:path>
              </a:pathLst>
            </a:custGeom>
            <a:solidFill>
              <a:srgbClr val="FD9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202;p67"/>
            <p:cNvSpPr/>
            <p:nvPr/>
          </p:nvSpPr>
          <p:spPr>
            <a:xfrm>
              <a:off x="3165198" y="2995052"/>
              <a:ext cx="528156" cy="36917"/>
            </a:xfrm>
            <a:custGeom>
              <a:avLst/>
              <a:gdLst/>
              <a:ahLst/>
              <a:cxnLst/>
              <a:rect l="l" t="t" r="r" b="b"/>
              <a:pathLst>
                <a:path w="16567" h="1158" extrusionOk="0">
                  <a:moveTo>
                    <a:pt x="8872" y="1"/>
                  </a:moveTo>
                  <a:cubicBezTo>
                    <a:pt x="8683" y="1"/>
                    <a:pt x="8492" y="1"/>
                    <a:pt x="8299" y="2"/>
                  </a:cubicBezTo>
                  <a:cubicBezTo>
                    <a:pt x="3709" y="63"/>
                    <a:pt x="1" y="458"/>
                    <a:pt x="31" y="914"/>
                  </a:cubicBezTo>
                  <a:cubicBezTo>
                    <a:pt x="31" y="1005"/>
                    <a:pt x="153" y="1097"/>
                    <a:pt x="366" y="1157"/>
                  </a:cubicBezTo>
                  <a:cubicBezTo>
                    <a:pt x="1399" y="823"/>
                    <a:pt x="4560" y="550"/>
                    <a:pt x="8299" y="489"/>
                  </a:cubicBezTo>
                  <a:cubicBezTo>
                    <a:pt x="8536" y="487"/>
                    <a:pt x="8772" y="486"/>
                    <a:pt x="9004" y="486"/>
                  </a:cubicBezTo>
                  <a:cubicBezTo>
                    <a:pt x="12431" y="486"/>
                    <a:pt x="15264" y="692"/>
                    <a:pt x="16232" y="1005"/>
                  </a:cubicBezTo>
                  <a:cubicBezTo>
                    <a:pt x="16445" y="945"/>
                    <a:pt x="16567" y="854"/>
                    <a:pt x="16567" y="762"/>
                  </a:cubicBezTo>
                  <a:cubicBezTo>
                    <a:pt x="16567" y="326"/>
                    <a:pt x="13165" y="1"/>
                    <a:pt x="8872" y="1"/>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203;p67"/>
            <p:cNvSpPr/>
            <p:nvPr/>
          </p:nvSpPr>
          <p:spPr>
            <a:xfrm>
              <a:off x="3130320" y="2922427"/>
              <a:ext cx="664794" cy="152291"/>
            </a:xfrm>
            <a:custGeom>
              <a:avLst/>
              <a:gdLst/>
              <a:ahLst/>
              <a:cxnLst/>
              <a:rect l="l" t="t" r="r" b="b"/>
              <a:pathLst>
                <a:path w="20853" h="4777" extrusionOk="0">
                  <a:moveTo>
                    <a:pt x="20822" y="1"/>
                  </a:moveTo>
                  <a:lnTo>
                    <a:pt x="1" y="214"/>
                  </a:lnTo>
                  <a:lnTo>
                    <a:pt x="31" y="3071"/>
                  </a:lnTo>
                  <a:cubicBezTo>
                    <a:pt x="31" y="4036"/>
                    <a:pt x="4367" y="4776"/>
                    <a:pt x="9815" y="4776"/>
                  </a:cubicBezTo>
                  <a:cubicBezTo>
                    <a:pt x="10027" y="4776"/>
                    <a:pt x="10241" y="4775"/>
                    <a:pt x="10457" y="4773"/>
                  </a:cubicBezTo>
                  <a:cubicBezTo>
                    <a:pt x="16202" y="4712"/>
                    <a:pt x="20852" y="3861"/>
                    <a:pt x="20852" y="2858"/>
                  </a:cubicBezTo>
                  <a:lnTo>
                    <a:pt x="208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204;p67"/>
            <p:cNvSpPr/>
            <p:nvPr/>
          </p:nvSpPr>
          <p:spPr>
            <a:xfrm>
              <a:off x="3130320" y="2867082"/>
              <a:ext cx="664794" cy="114609"/>
            </a:xfrm>
            <a:custGeom>
              <a:avLst/>
              <a:gdLst/>
              <a:ahLst/>
              <a:cxnLst/>
              <a:rect l="l" t="t" r="r" b="b"/>
              <a:pathLst>
                <a:path w="20853" h="3595" extrusionOk="0">
                  <a:moveTo>
                    <a:pt x="11038" y="1"/>
                  </a:moveTo>
                  <a:cubicBezTo>
                    <a:pt x="10826" y="1"/>
                    <a:pt x="10612" y="2"/>
                    <a:pt x="10396" y="4"/>
                  </a:cubicBezTo>
                  <a:cubicBezTo>
                    <a:pt x="4651" y="35"/>
                    <a:pt x="1" y="886"/>
                    <a:pt x="1" y="1889"/>
                  </a:cubicBezTo>
                  <a:cubicBezTo>
                    <a:pt x="1" y="2854"/>
                    <a:pt x="4337" y="3594"/>
                    <a:pt x="9784" y="3594"/>
                  </a:cubicBezTo>
                  <a:cubicBezTo>
                    <a:pt x="9997" y="3594"/>
                    <a:pt x="10211" y="3593"/>
                    <a:pt x="10426" y="3591"/>
                  </a:cubicBezTo>
                  <a:cubicBezTo>
                    <a:pt x="16202" y="3530"/>
                    <a:pt x="20852" y="2679"/>
                    <a:pt x="20822" y="1706"/>
                  </a:cubicBezTo>
                  <a:cubicBezTo>
                    <a:pt x="20822" y="741"/>
                    <a:pt x="16486" y="1"/>
                    <a:pt x="11038" y="1"/>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205;p67"/>
            <p:cNvSpPr/>
            <p:nvPr/>
          </p:nvSpPr>
          <p:spPr>
            <a:xfrm>
              <a:off x="3198162" y="2891375"/>
              <a:ext cx="528156" cy="53431"/>
            </a:xfrm>
            <a:custGeom>
              <a:avLst/>
              <a:gdLst/>
              <a:ahLst/>
              <a:cxnLst/>
              <a:rect l="l" t="t" r="r" b="b"/>
              <a:pathLst>
                <a:path w="16567" h="1676" extrusionOk="0">
                  <a:moveTo>
                    <a:pt x="8845" y="0"/>
                  </a:moveTo>
                  <a:cubicBezTo>
                    <a:pt x="8654" y="0"/>
                    <a:pt x="8462" y="1"/>
                    <a:pt x="8268" y="2"/>
                  </a:cubicBezTo>
                  <a:cubicBezTo>
                    <a:pt x="3709" y="63"/>
                    <a:pt x="0" y="458"/>
                    <a:pt x="0" y="914"/>
                  </a:cubicBezTo>
                  <a:cubicBezTo>
                    <a:pt x="0" y="1351"/>
                    <a:pt x="3430" y="1676"/>
                    <a:pt x="7725" y="1676"/>
                  </a:cubicBezTo>
                  <a:cubicBezTo>
                    <a:pt x="7915" y="1676"/>
                    <a:pt x="8106" y="1675"/>
                    <a:pt x="8298" y="1674"/>
                  </a:cubicBezTo>
                  <a:cubicBezTo>
                    <a:pt x="12858" y="1643"/>
                    <a:pt x="16566" y="1218"/>
                    <a:pt x="16566" y="762"/>
                  </a:cubicBezTo>
                  <a:cubicBezTo>
                    <a:pt x="16566" y="325"/>
                    <a:pt x="13165" y="0"/>
                    <a:pt x="8845" y="0"/>
                  </a:cubicBezTo>
                  <a:close/>
                </a:path>
              </a:pathLst>
            </a:custGeom>
            <a:solidFill>
              <a:srgbClr val="FD9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206;p67"/>
            <p:cNvSpPr/>
            <p:nvPr/>
          </p:nvSpPr>
          <p:spPr>
            <a:xfrm>
              <a:off x="3198162" y="2891216"/>
              <a:ext cx="528156" cy="37076"/>
            </a:xfrm>
            <a:custGeom>
              <a:avLst/>
              <a:gdLst/>
              <a:ahLst/>
              <a:cxnLst/>
              <a:rect l="l" t="t" r="r" b="b"/>
              <a:pathLst>
                <a:path w="16567" h="1163" extrusionOk="0">
                  <a:moveTo>
                    <a:pt x="9265" y="0"/>
                  </a:moveTo>
                  <a:cubicBezTo>
                    <a:pt x="8938" y="0"/>
                    <a:pt x="8606" y="3"/>
                    <a:pt x="8268" y="7"/>
                  </a:cubicBezTo>
                  <a:cubicBezTo>
                    <a:pt x="3709" y="38"/>
                    <a:pt x="0" y="463"/>
                    <a:pt x="0" y="919"/>
                  </a:cubicBezTo>
                  <a:cubicBezTo>
                    <a:pt x="0" y="1010"/>
                    <a:pt x="122" y="1071"/>
                    <a:pt x="365" y="1162"/>
                  </a:cubicBezTo>
                  <a:cubicBezTo>
                    <a:pt x="1399" y="797"/>
                    <a:pt x="4529" y="524"/>
                    <a:pt x="8268" y="493"/>
                  </a:cubicBezTo>
                  <a:cubicBezTo>
                    <a:pt x="8505" y="492"/>
                    <a:pt x="8741" y="491"/>
                    <a:pt x="8973" y="491"/>
                  </a:cubicBezTo>
                  <a:cubicBezTo>
                    <a:pt x="12400" y="491"/>
                    <a:pt x="15234" y="697"/>
                    <a:pt x="16201" y="1010"/>
                  </a:cubicBezTo>
                  <a:cubicBezTo>
                    <a:pt x="16444" y="919"/>
                    <a:pt x="16566" y="858"/>
                    <a:pt x="16566" y="767"/>
                  </a:cubicBezTo>
                  <a:cubicBezTo>
                    <a:pt x="16566" y="345"/>
                    <a:pt x="13383" y="0"/>
                    <a:pt x="9265" y="0"/>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07;p67"/>
            <p:cNvSpPr/>
            <p:nvPr/>
          </p:nvSpPr>
          <p:spPr>
            <a:xfrm>
              <a:off x="3130320" y="2811003"/>
              <a:ext cx="664794" cy="152259"/>
            </a:xfrm>
            <a:custGeom>
              <a:avLst/>
              <a:gdLst/>
              <a:ahLst/>
              <a:cxnLst/>
              <a:rect l="l" t="t" r="r" b="b"/>
              <a:pathLst>
                <a:path w="20853" h="4776" extrusionOk="0">
                  <a:moveTo>
                    <a:pt x="20822" y="0"/>
                  </a:moveTo>
                  <a:lnTo>
                    <a:pt x="1" y="183"/>
                  </a:lnTo>
                  <a:lnTo>
                    <a:pt x="31" y="3070"/>
                  </a:lnTo>
                  <a:cubicBezTo>
                    <a:pt x="31" y="4008"/>
                    <a:pt x="4379" y="4776"/>
                    <a:pt x="9837" y="4776"/>
                  </a:cubicBezTo>
                  <a:cubicBezTo>
                    <a:pt x="10042" y="4776"/>
                    <a:pt x="10249" y="4775"/>
                    <a:pt x="10457" y="4772"/>
                  </a:cubicBezTo>
                  <a:cubicBezTo>
                    <a:pt x="16202" y="4712"/>
                    <a:pt x="20852" y="3861"/>
                    <a:pt x="20852" y="2857"/>
                  </a:cubicBezTo>
                  <a:lnTo>
                    <a:pt x="208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208;p67"/>
            <p:cNvSpPr/>
            <p:nvPr/>
          </p:nvSpPr>
          <p:spPr>
            <a:xfrm>
              <a:off x="3130320" y="2754765"/>
              <a:ext cx="664794" cy="115469"/>
            </a:xfrm>
            <a:custGeom>
              <a:avLst/>
              <a:gdLst/>
              <a:ahLst/>
              <a:cxnLst/>
              <a:rect l="l" t="t" r="r" b="b"/>
              <a:pathLst>
                <a:path w="20853" h="3622" extrusionOk="0">
                  <a:moveTo>
                    <a:pt x="10729" y="0"/>
                  </a:moveTo>
                  <a:cubicBezTo>
                    <a:pt x="10618" y="0"/>
                    <a:pt x="10507" y="1"/>
                    <a:pt x="10396" y="1"/>
                  </a:cubicBezTo>
                  <a:cubicBezTo>
                    <a:pt x="4651" y="62"/>
                    <a:pt x="1" y="913"/>
                    <a:pt x="1" y="1916"/>
                  </a:cubicBezTo>
                  <a:cubicBezTo>
                    <a:pt x="1" y="2882"/>
                    <a:pt x="4337" y="3622"/>
                    <a:pt x="9784" y="3622"/>
                  </a:cubicBezTo>
                  <a:cubicBezTo>
                    <a:pt x="9997" y="3622"/>
                    <a:pt x="10211" y="3621"/>
                    <a:pt x="10426" y="3618"/>
                  </a:cubicBezTo>
                  <a:cubicBezTo>
                    <a:pt x="16202" y="3558"/>
                    <a:pt x="20852" y="2707"/>
                    <a:pt x="20822" y="1703"/>
                  </a:cubicBezTo>
                  <a:cubicBezTo>
                    <a:pt x="20822" y="750"/>
                    <a:pt x="16320" y="0"/>
                    <a:pt x="10729"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209;p67"/>
            <p:cNvSpPr/>
            <p:nvPr/>
          </p:nvSpPr>
          <p:spPr>
            <a:xfrm>
              <a:off x="3198162" y="2779919"/>
              <a:ext cx="528156" cy="53463"/>
            </a:xfrm>
            <a:custGeom>
              <a:avLst/>
              <a:gdLst/>
              <a:ahLst/>
              <a:cxnLst/>
              <a:rect l="l" t="t" r="r" b="b"/>
              <a:pathLst>
                <a:path w="16567" h="1677" extrusionOk="0">
                  <a:moveTo>
                    <a:pt x="8845" y="1"/>
                  </a:moveTo>
                  <a:cubicBezTo>
                    <a:pt x="8654" y="1"/>
                    <a:pt x="8462" y="1"/>
                    <a:pt x="8268" y="3"/>
                  </a:cubicBezTo>
                  <a:cubicBezTo>
                    <a:pt x="3709" y="33"/>
                    <a:pt x="0" y="459"/>
                    <a:pt x="0" y="914"/>
                  </a:cubicBezTo>
                  <a:cubicBezTo>
                    <a:pt x="0" y="1351"/>
                    <a:pt x="3430" y="1676"/>
                    <a:pt x="7725" y="1676"/>
                  </a:cubicBezTo>
                  <a:cubicBezTo>
                    <a:pt x="7915" y="1676"/>
                    <a:pt x="8106" y="1676"/>
                    <a:pt x="8298" y="1674"/>
                  </a:cubicBezTo>
                  <a:cubicBezTo>
                    <a:pt x="12858" y="1614"/>
                    <a:pt x="16566" y="1218"/>
                    <a:pt x="16566" y="763"/>
                  </a:cubicBezTo>
                  <a:cubicBezTo>
                    <a:pt x="16566" y="326"/>
                    <a:pt x="13165" y="1"/>
                    <a:pt x="88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210;p67"/>
            <p:cNvSpPr/>
            <p:nvPr/>
          </p:nvSpPr>
          <p:spPr>
            <a:xfrm>
              <a:off x="3198162" y="2779760"/>
              <a:ext cx="528156" cy="37076"/>
            </a:xfrm>
            <a:custGeom>
              <a:avLst/>
              <a:gdLst/>
              <a:ahLst/>
              <a:cxnLst/>
              <a:rect l="l" t="t" r="r" b="b"/>
              <a:pathLst>
                <a:path w="16567" h="1163" extrusionOk="0">
                  <a:moveTo>
                    <a:pt x="9336" y="0"/>
                  </a:moveTo>
                  <a:cubicBezTo>
                    <a:pt x="8986" y="0"/>
                    <a:pt x="8630" y="3"/>
                    <a:pt x="8268" y="8"/>
                  </a:cubicBezTo>
                  <a:cubicBezTo>
                    <a:pt x="3709" y="38"/>
                    <a:pt x="0" y="464"/>
                    <a:pt x="0" y="919"/>
                  </a:cubicBezTo>
                  <a:cubicBezTo>
                    <a:pt x="0" y="1011"/>
                    <a:pt x="122" y="1071"/>
                    <a:pt x="365" y="1163"/>
                  </a:cubicBezTo>
                  <a:cubicBezTo>
                    <a:pt x="1399" y="798"/>
                    <a:pt x="4529" y="524"/>
                    <a:pt x="8268" y="494"/>
                  </a:cubicBezTo>
                  <a:cubicBezTo>
                    <a:pt x="8505" y="492"/>
                    <a:pt x="8741" y="491"/>
                    <a:pt x="8973" y="491"/>
                  </a:cubicBezTo>
                  <a:cubicBezTo>
                    <a:pt x="12400" y="491"/>
                    <a:pt x="15234" y="698"/>
                    <a:pt x="16201" y="1011"/>
                  </a:cubicBezTo>
                  <a:cubicBezTo>
                    <a:pt x="16444" y="919"/>
                    <a:pt x="16566" y="828"/>
                    <a:pt x="16566" y="768"/>
                  </a:cubicBezTo>
                  <a:cubicBezTo>
                    <a:pt x="16566" y="320"/>
                    <a:pt x="13419" y="0"/>
                    <a:pt x="9336" y="0"/>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211;p67"/>
            <p:cNvSpPr/>
            <p:nvPr/>
          </p:nvSpPr>
          <p:spPr>
            <a:xfrm>
              <a:off x="2832839" y="3793607"/>
              <a:ext cx="666706" cy="156053"/>
            </a:xfrm>
            <a:custGeom>
              <a:avLst/>
              <a:gdLst/>
              <a:ahLst/>
              <a:cxnLst/>
              <a:rect l="l" t="t" r="r" b="b"/>
              <a:pathLst>
                <a:path w="20913" h="4895" extrusionOk="0">
                  <a:moveTo>
                    <a:pt x="0" y="0"/>
                  </a:moveTo>
                  <a:lnTo>
                    <a:pt x="0" y="3010"/>
                  </a:lnTo>
                  <a:cubicBezTo>
                    <a:pt x="0" y="4043"/>
                    <a:pt x="4681" y="4894"/>
                    <a:pt x="10456" y="4894"/>
                  </a:cubicBezTo>
                  <a:cubicBezTo>
                    <a:pt x="16232" y="4894"/>
                    <a:pt x="20912" y="4043"/>
                    <a:pt x="20912" y="3010"/>
                  </a:cubicBezTo>
                  <a:lnTo>
                    <a:pt x="209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12;p67"/>
            <p:cNvSpPr/>
            <p:nvPr/>
          </p:nvSpPr>
          <p:spPr>
            <a:xfrm>
              <a:off x="3476260" y="3753883"/>
              <a:ext cx="15557" cy="219016"/>
            </a:xfrm>
            <a:custGeom>
              <a:avLst/>
              <a:gdLst/>
              <a:ahLst/>
              <a:cxnLst/>
              <a:rect l="l" t="t" r="r" b="b"/>
              <a:pathLst>
                <a:path w="488" h="6870" extrusionOk="0">
                  <a:moveTo>
                    <a:pt x="1" y="0"/>
                  </a:moveTo>
                  <a:lnTo>
                    <a:pt x="1" y="6870"/>
                  </a:lnTo>
                  <a:lnTo>
                    <a:pt x="487" y="6870"/>
                  </a:lnTo>
                  <a:lnTo>
                    <a:pt x="487" y="0"/>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13;p67"/>
            <p:cNvSpPr/>
            <p:nvPr/>
          </p:nvSpPr>
          <p:spPr>
            <a:xfrm>
              <a:off x="3435580" y="3753883"/>
              <a:ext cx="15526" cy="219016"/>
            </a:xfrm>
            <a:custGeom>
              <a:avLst/>
              <a:gdLst/>
              <a:ahLst/>
              <a:cxnLst/>
              <a:rect l="l" t="t" r="r" b="b"/>
              <a:pathLst>
                <a:path w="487" h="6870" extrusionOk="0">
                  <a:moveTo>
                    <a:pt x="0" y="0"/>
                  </a:moveTo>
                  <a:lnTo>
                    <a:pt x="0" y="6870"/>
                  </a:lnTo>
                  <a:lnTo>
                    <a:pt x="487" y="6870"/>
                  </a:lnTo>
                  <a:lnTo>
                    <a:pt x="487" y="0"/>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214;p67"/>
            <p:cNvSpPr/>
            <p:nvPr/>
          </p:nvSpPr>
          <p:spPr>
            <a:xfrm>
              <a:off x="3389066" y="3753883"/>
              <a:ext cx="15526" cy="219016"/>
            </a:xfrm>
            <a:custGeom>
              <a:avLst/>
              <a:gdLst/>
              <a:ahLst/>
              <a:cxnLst/>
              <a:rect l="l" t="t" r="r" b="b"/>
              <a:pathLst>
                <a:path w="487" h="6870" extrusionOk="0">
                  <a:moveTo>
                    <a:pt x="0" y="0"/>
                  </a:moveTo>
                  <a:lnTo>
                    <a:pt x="0" y="6870"/>
                  </a:lnTo>
                  <a:lnTo>
                    <a:pt x="487" y="6870"/>
                  </a:lnTo>
                  <a:lnTo>
                    <a:pt x="487" y="0"/>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215;p67"/>
            <p:cNvSpPr/>
            <p:nvPr/>
          </p:nvSpPr>
          <p:spPr>
            <a:xfrm>
              <a:off x="3330915" y="3753883"/>
              <a:ext cx="15526" cy="219016"/>
            </a:xfrm>
            <a:custGeom>
              <a:avLst/>
              <a:gdLst/>
              <a:ahLst/>
              <a:cxnLst/>
              <a:rect l="l" t="t" r="r" b="b"/>
              <a:pathLst>
                <a:path w="487" h="6870" extrusionOk="0">
                  <a:moveTo>
                    <a:pt x="1" y="0"/>
                  </a:moveTo>
                  <a:lnTo>
                    <a:pt x="1" y="6870"/>
                  </a:lnTo>
                  <a:lnTo>
                    <a:pt x="487" y="6870"/>
                  </a:lnTo>
                  <a:lnTo>
                    <a:pt x="487" y="0"/>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16;p67"/>
            <p:cNvSpPr/>
            <p:nvPr/>
          </p:nvSpPr>
          <p:spPr>
            <a:xfrm>
              <a:off x="3266005" y="3753883"/>
              <a:ext cx="16482" cy="219016"/>
            </a:xfrm>
            <a:custGeom>
              <a:avLst/>
              <a:gdLst/>
              <a:ahLst/>
              <a:cxnLst/>
              <a:rect l="l" t="t" r="r" b="b"/>
              <a:pathLst>
                <a:path w="517" h="6870" extrusionOk="0">
                  <a:moveTo>
                    <a:pt x="0" y="0"/>
                  </a:moveTo>
                  <a:lnTo>
                    <a:pt x="0" y="6870"/>
                  </a:lnTo>
                  <a:lnTo>
                    <a:pt x="517" y="6870"/>
                  </a:lnTo>
                  <a:lnTo>
                    <a:pt x="517" y="0"/>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17;p67"/>
            <p:cNvSpPr/>
            <p:nvPr/>
          </p:nvSpPr>
          <p:spPr>
            <a:xfrm>
              <a:off x="3196218" y="3753883"/>
              <a:ext cx="16514" cy="219016"/>
            </a:xfrm>
            <a:custGeom>
              <a:avLst/>
              <a:gdLst/>
              <a:ahLst/>
              <a:cxnLst/>
              <a:rect l="l" t="t" r="r" b="b"/>
              <a:pathLst>
                <a:path w="518" h="6870" extrusionOk="0">
                  <a:moveTo>
                    <a:pt x="1" y="0"/>
                  </a:moveTo>
                  <a:lnTo>
                    <a:pt x="1" y="6870"/>
                  </a:lnTo>
                  <a:lnTo>
                    <a:pt x="517" y="6870"/>
                  </a:lnTo>
                  <a:lnTo>
                    <a:pt x="517" y="0"/>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18;p67"/>
            <p:cNvSpPr/>
            <p:nvPr/>
          </p:nvSpPr>
          <p:spPr>
            <a:xfrm>
              <a:off x="2832839" y="3731599"/>
              <a:ext cx="666706" cy="120188"/>
            </a:xfrm>
            <a:custGeom>
              <a:avLst/>
              <a:gdLst/>
              <a:ahLst/>
              <a:cxnLst/>
              <a:rect l="l" t="t" r="r" b="b"/>
              <a:pathLst>
                <a:path w="20913" h="3770" extrusionOk="0">
                  <a:moveTo>
                    <a:pt x="10456" y="0"/>
                  </a:moveTo>
                  <a:cubicBezTo>
                    <a:pt x="4681" y="0"/>
                    <a:pt x="0" y="851"/>
                    <a:pt x="0" y="1885"/>
                  </a:cubicBezTo>
                  <a:cubicBezTo>
                    <a:pt x="0" y="2918"/>
                    <a:pt x="4681" y="3769"/>
                    <a:pt x="10456" y="3769"/>
                  </a:cubicBezTo>
                  <a:cubicBezTo>
                    <a:pt x="16232" y="3769"/>
                    <a:pt x="20912" y="2918"/>
                    <a:pt x="20912" y="1885"/>
                  </a:cubicBezTo>
                  <a:cubicBezTo>
                    <a:pt x="20912" y="851"/>
                    <a:pt x="16232" y="0"/>
                    <a:pt x="10456"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19;p67"/>
            <p:cNvSpPr/>
            <p:nvPr/>
          </p:nvSpPr>
          <p:spPr>
            <a:xfrm>
              <a:off x="2901638" y="3757741"/>
              <a:ext cx="529112" cy="55280"/>
            </a:xfrm>
            <a:custGeom>
              <a:avLst/>
              <a:gdLst/>
              <a:ahLst/>
              <a:cxnLst/>
              <a:rect l="l" t="t" r="r" b="b"/>
              <a:pathLst>
                <a:path w="16597" h="1734" extrusionOk="0">
                  <a:moveTo>
                    <a:pt x="8298" y="1"/>
                  </a:moveTo>
                  <a:cubicBezTo>
                    <a:pt x="3709" y="1"/>
                    <a:pt x="0" y="396"/>
                    <a:pt x="0" y="852"/>
                  </a:cubicBezTo>
                  <a:cubicBezTo>
                    <a:pt x="0" y="1338"/>
                    <a:pt x="3709" y="1733"/>
                    <a:pt x="8298" y="1733"/>
                  </a:cubicBezTo>
                  <a:cubicBezTo>
                    <a:pt x="12888" y="1733"/>
                    <a:pt x="16596" y="1338"/>
                    <a:pt x="16596" y="852"/>
                  </a:cubicBezTo>
                  <a:cubicBezTo>
                    <a:pt x="16596" y="396"/>
                    <a:pt x="12888" y="1"/>
                    <a:pt x="8298" y="1"/>
                  </a:cubicBezTo>
                  <a:close/>
                </a:path>
              </a:pathLst>
            </a:custGeom>
            <a:solidFill>
              <a:srgbClr val="FFB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20;p67"/>
            <p:cNvSpPr/>
            <p:nvPr/>
          </p:nvSpPr>
          <p:spPr>
            <a:xfrm>
              <a:off x="2901638" y="3757741"/>
              <a:ext cx="529112" cy="35897"/>
            </a:xfrm>
            <a:custGeom>
              <a:avLst/>
              <a:gdLst/>
              <a:ahLst/>
              <a:cxnLst/>
              <a:rect l="l" t="t" r="r" b="b"/>
              <a:pathLst>
                <a:path w="16597" h="1126" extrusionOk="0">
                  <a:moveTo>
                    <a:pt x="8298" y="1"/>
                  </a:moveTo>
                  <a:cubicBezTo>
                    <a:pt x="3709" y="1"/>
                    <a:pt x="0" y="396"/>
                    <a:pt x="0" y="852"/>
                  </a:cubicBezTo>
                  <a:cubicBezTo>
                    <a:pt x="0" y="943"/>
                    <a:pt x="122" y="1034"/>
                    <a:pt x="365" y="1125"/>
                  </a:cubicBezTo>
                  <a:cubicBezTo>
                    <a:pt x="1399" y="761"/>
                    <a:pt x="4560" y="487"/>
                    <a:pt x="8298" y="487"/>
                  </a:cubicBezTo>
                  <a:cubicBezTo>
                    <a:pt x="12037" y="487"/>
                    <a:pt x="15229" y="761"/>
                    <a:pt x="16262" y="1125"/>
                  </a:cubicBezTo>
                  <a:cubicBezTo>
                    <a:pt x="16475" y="1034"/>
                    <a:pt x="16596" y="943"/>
                    <a:pt x="16596" y="852"/>
                  </a:cubicBezTo>
                  <a:cubicBezTo>
                    <a:pt x="16596" y="396"/>
                    <a:pt x="12888" y="1"/>
                    <a:pt x="8298" y="1"/>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21;p67"/>
            <p:cNvSpPr/>
            <p:nvPr/>
          </p:nvSpPr>
          <p:spPr>
            <a:xfrm>
              <a:off x="2793115" y="3667613"/>
              <a:ext cx="665718" cy="156053"/>
            </a:xfrm>
            <a:custGeom>
              <a:avLst/>
              <a:gdLst/>
              <a:ahLst/>
              <a:cxnLst/>
              <a:rect l="l" t="t" r="r" b="b"/>
              <a:pathLst>
                <a:path w="20882" h="4895" extrusionOk="0">
                  <a:moveTo>
                    <a:pt x="0" y="1"/>
                  </a:moveTo>
                  <a:lnTo>
                    <a:pt x="0" y="3010"/>
                  </a:lnTo>
                  <a:cubicBezTo>
                    <a:pt x="0" y="4044"/>
                    <a:pt x="4681" y="4895"/>
                    <a:pt x="10456" y="4895"/>
                  </a:cubicBezTo>
                  <a:cubicBezTo>
                    <a:pt x="16201" y="4895"/>
                    <a:pt x="20882" y="4044"/>
                    <a:pt x="20882" y="3010"/>
                  </a:cubicBezTo>
                  <a:lnTo>
                    <a:pt x="208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22;p67"/>
            <p:cNvSpPr/>
            <p:nvPr/>
          </p:nvSpPr>
          <p:spPr>
            <a:xfrm>
              <a:off x="2799874" y="3627890"/>
              <a:ext cx="16514" cy="219047"/>
            </a:xfrm>
            <a:custGeom>
              <a:avLst/>
              <a:gdLst/>
              <a:ahLst/>
              <a:cxnLst/>
              <a:rect l="l" t="t" r="r" b="b"/>
              <a:pathLst>
                <a:path w="518" h="6871" extrusionOk="0">
                  <a:moveTo>
                    <a:pt x="1" y="1"/>
                  </a:moveTo>
                  <a:lnTo>
                    <a:pt x="1" y="6870"/>
                  </a:lnTo>
                  <a:lnTo>
                    <a:pt x="518" y="6870"/>
                  </a:lnTo>
                  <a:lnTo>
                    <a:pt x="518" y="1"/>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23;p67"/>
            <p:cNvSpPr/>
            <p:nvPr/>
          </p:nvSpPr>
          <p:spPr>
            <a:xfrm>
              <a:off x="2841542" y="3627890"/>
              <a:ext cx="15557" cy="219047"/>
            </a:xfrm>
            <a:custGeom>
              <a:avLst/>
              <a:gdLst/>
              <a:ahLst/>
              <a:cxnLst/>
              <a:rect l="l" t="t" r="r" b="b"/>
              <a:pathLst>
                <a:path w="488" h="6871" extrusionOk="0">
                  <a:moveTo>
                    <a:pt x="1" y="1"/>
                  </a:moveTo>
                  <a:lnTo>
                    <a:pt x="1" y="6870"/>
                  </a:lnTo>
                  <a:lnTo>
                    <a:pt x="487" y="6870"/>
                  </a:lnTo>
                  <a:lnTo>
                    <a:pt x="487" y="1"/>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24;p67"/>
            <p:cNvSpPr/>
            <p:nvPr/>
          </p:nvSpPr>
          <p:spPr>
            <a:xfrm>
              <a:off x="2888057" y="3627890"/>
              <a:ext cx="15557" cy="219047"/>
            </a:xfrm>
            <a:custGeom>
              <a:avLst/>
              <a:gdLst/>
              <a:ahLst/>
              <a:cxnLst/>
              <a:rect l="l" t="t" r="r" b="b"/>
              <a:pathLst>
                <a:path w="488" h="6871" extrusionOk="0">
                  <a:moveTo>
                    <a:pt x="1" y="1"/>
                  </a:moveTo>
                  <a:lnTo>
                    <a:pt x="1" y="6870"/>
                  </a:lnTo>
                  <a:lnTo>
                    <a:pt x="487" y="6870"/>
                  </a:lnTo>
                  <a:lnTo>
                    <a:pt x="487" y="1"/>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25;p67"/>
            <p:cNvSpPr/>
            <p:nvPr/>
          </p:nvSpPr>
          <p:spPr>
            <a:xfrm>
              <a:off x="3079948" y="3627890"/>
              <a:ext cx="15526" cy="219047"/>
            </a:xfrm>
            <a:custGeom>
              <a:avLst/>
              <a:gdLst/>
              <a:ahLst/>
              <a:cxnLst/>
              <a:rect l="l" t="t" r="r" b="b"/>
              <a:pathLst>
                <a:path w="487" h="6871" extrusionOk="0">
                  <a:moveTo>
                    <a:pt x="0" y="1"/>
                  </a:moveTo>
                  <a:lnTo>
                    <a:pt x="0" y="6870"/>
                  </a:lnTo>
                  <a:lnTo>
                    <a:pt x="486" y="6870"/>
                  </a:lnTo>
                  <a:lnTo>
                    <a:pt x="486" y="1"/>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26;p67"/>
            <p:cNvSpPr/>
            <p:nvPr/>
          </p:nvSpPr>
          <p:spPr>
            <a:xfrm>
              <a:off x="3436536" y="3627890"/>
              <a:ext cx="15557" cy="219047"/>
            </a:xfrm>
            <a:custGeom>
              <a:avLst/>
              <a:gdLst/>
              <a:ahLst/>
              <a:cxnLst/>
              <a:rect l="l" t="t" r="r" b="b"/>
              <a:pathLst>
                <a:path w="488" h="6871" extrusionOk="0">
                  <a:moveTo>
                    <a:pt x="1" y="1"/>
                  </a:moveTo>
                  <a:lnTo>
                    <a:pt x="1" y="6870"/>
                  </a:lnTo>
                  <a:lnTo>
                    <a:pt x="487" y="6870"/>
                  </a:lnTo>
                  <a:lnTo>
                    <a:pt x="487" y="1"/>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27;p67"/>
            <p:cNvSpPr/>
            <p:nvPr/>
          </p:nvSpPr>
          <p:spPr>
            <a:xfrm>
              <a:off x="3394868" y="3627890"/>
              <a:ext cx="16514" cy="219047"/>
            </a:xfrm>
            <a:custGeom>
              <a:avLst/>
              <a:gdLst/>
              <a:ahLst/>
              <a:cxnLst/>
              <a:rect l="l" t="t" r="r" b="b"/>
              <a:pathLst>
                <a:path w="518" h="6871" extrusionOk="0">
                  <a:moveTo>
                    <a:pt x="1" y="1"/>
                  </a:moveTo>
                  <a:lnTo>
                    <a:pt x="1" y="6870"/>
                  </a:lnTo>
                  <a:lnTo>
                    <a:pt x="517" y="6870"/>
                  </a:lnTo>
                  <a:lnTo>
                    <a:pt x="517" y="1"/>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28;p67"/>
            <p:cNvSpPr/>
            <p:nvPr/>
          </p:nvSpPr>
          <p:spPr>
            <a:xfrm>
              <a:off x="3348354" y="3627890"/>
              <a:ext cx="15557" cy="219047"/>
            </a:xfrm>
            <a:custGeom>
              <a:avLst/>
              <a:gdLst/>
              <a:ahLst/>
              <a:cxnLst/>
              <a:rect l="l" t="t" r="r" b="b"/>
              <a:pathLst>
                <a:path w="488" h="6871" extrusionOk="0">
                  <a:moveTo>
                    <a:pt x="1" y="1"/>
                  </a:moveTo>
                  <a:lnTo>
                    <a:pt x="1" y="6870"/>
                  </a:lnTo>
                  <a:lnTo>
                    <a:pt x="487" y="6870"/>
                  </a:lnTo>
                  <a:lnTo>
                    <a:pt x="487" y="1"/>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29;p67"/>
            <p:cNvSpPr/>
            <p:nvPr/>
          </p:nvSpPr>
          <p:spPr>
            <a:xfrm>
              <a:off x="3290235" y="3627890"/>
              <a:ext cx="15526" cy="219047"/>
            </a:xfrm>
            <a:custGeom>
              <a:avLst/>
              <a:gdLst/>
              <a:ahLst/>
              <a:cxnLst/>
              <a:rect l="l" t="t" r="r" b="b"/>
              <a:pathLst>
                <a:path w="487" h="6871" extrusionOk="0">
                  <a:moveTo>
                    <a:pt x="0" y="1"/>
                  </a:moveTo>
                  <a:lnTo>
                    <a:pt x="0" y="6870"/>
                  </a:lnTo>
                  <a:lnTo>
                    <a:pt x="486" y="6870"/>
                  </a:lnTo>
                  <a:lnTo>
                    <a:pt x="486" y="1"/>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30;p67"/>
            <p:cNvSpPr/>
            <p:nvPr/>
          </p:nvSpPr>
          <p:spPr>
            <a:xfrm>
              <a:off x="3226250" y="3627890"/>
              <a:ext cx="15557" cy="219047"/>
            </a:xfrm>
            <a:custGeom>
              <a:avLst/>
              <a:gdLst/>
              <a:ahLst/>
              <a:cxnLst/>
              <a:rect l="l" t="t" r="r" b="b"/>
              <a:pathLst>
                <a:path w="488" h="6871" extrusionOk="0">
                  <a:moveTo>
                    <a:pt x="1" y="1"/>
                  </a:moveTo>
                  <a:lnTo>
                    <a:pt x="1" y="6870"/>
                  </a:lnTo>
                  <a:lnTo>
                    <a:pt x="487" y="6870"/>
                  </a:lnTo>
                  <a:lnTo>
                    <a:pt x="487" y="1"/>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31;p67"/>
            <p:cNvSpPr/>
            <p:nvPr/>
          </p:nvSpPr>
          <p:spPr>
            <a:xfrm>
              <a:off x="3156494" y="3627890"/>
              <a:ext cx="15526" cy="219047"/>
            </a:xfrm>
            <a:custGeom>
              <a:avLst/>
              <a:gdLst/>
              <a:ahLst/>
              <a:cxnLst/>
              <a:rect l="l" t="t" r="r" b="b"/>
              <a:pathLst>
                <a:path w="487" h="6871" extrusionOk="0">
                  <a:moveTo>
                    <a:pt x="0" y="1"/>
                  </a:moveTo>
                  <a:lnTo>
                    <a:pt x="0" y="6870"/>
                  </a:lnTo>
                  <a:lnTo>
                    <a:pt x="487" y="6870"/>
                  </a:lnTo>
                  <a:lnTo>
                    <a:pt x="487" y="1"/>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32;p67"/>
            <p:cNvSpPr/>
            <p:nvPr/>
          </p:nvSpPr>
          <p:spPr>
            <a:xfrm>
              <a:off x="2793115" y="3605605"/>
              <a:ext cx="665718" cy="120188"/>
            </a:xfrm>
            <a:custGeom>
              <a:avLst/>
              <a:gdLst/>
              <a:ahLst/>
              <a:cxnLst/>
              <a:rect l="l" t="t" r="r" b="b"/>
              <a:pathLst>
                <a:path w="20882" h="3770" extrusionOk="0">
                  <a:moveTo>
                    <a:pt x="10456" y="1"/>
                  </a:moveTo>
                  <a:cubicBezTo>
                    <a:pt x="4681" y="1"/>
                    <a:pt x="0" y="852"/>
                    <a:pt x="0" y="1885"/>
                  </a:cubicBezTo>
                  <a:cubicBezTo>
                    <a:pt x="0" y="2919"/>
                    <a:pt x="4681" y="3770"/>
                    <a:pt x="10456" y="3770"/>
                  </a:cubicBezTo>
                  <a:cubicBezTo>
                    <a:pt x="16201" y="3770"/>
                    <a:pt x="20882" y="2919"/>
                    <a:pt x="20882" y="1885"/>
                  </a:cubicBezTo>
                  <a:cubicBezTo>
                    <a:pt x="20882" y="852"/>
                    <a:pt x="16201" y="1"/>
                    <a:pt x="10456" y="1"/>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33;p67"/>
            <p:cNvSpPr/>
            <p:nvPr/>
          </p:nvSpPr>
          <p:spPr>
            <a:xfrm>
              <a:off x="2860926" y="3631779"/>
              <a:ext cx="530101" cy="55248"/>
            </a:xfrm>
            <a:custGeom>
              <a:avLst/>
              <a:gdLst/>
              <a:ahLst/>
              <a:cxnLst/>
              <a:rect l="l" t="t" r="r" b="b"/>
              <a:pathLst>
                <a:path w="16628" h="1733" extrusionOk="0">
                  <a:moveTo>
                    <a:pt x="8329" y="0"/>
                  </a:moveTo>
                  <a:cubicBezTo>
                    <a:pt x="3739" y="0"/>
                    <a:pt x="1" y="395"/>
                    <a:pt x="1" y="882"/>
                  </a:cubicBezTo>
                  <a:cubicBezTo>
                    <a:pt x="1" y="1338"/>
                    <a:pt x="3739" y="1733"/>
                    <a:pt x="8329" y="1733"/>
                  </a:cubicBezTo>
                  <a:cubicBezTo>
                    <a:pt x="12919" y="1733"/>
                    <a:pt x="16627" y="1338"/>
                    <a:pt x="16627" y="882"/>
                  </a:cubicBezTo>
                  <a:cubicBezTo>
                    <a:pt x="16627" y="395"/>
                    <a:pt x="12919" y="0"/>
                    <a:pt x="8329" y="0"/>
                  </a:cubicBezTo>
                  <a:close/>
                </a:path>
              </a:pathLst>
            </a:custGeom>
            <a:solidFill>
              <a:srgbClr val="FFB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34;p67"/>
            <p:cNvSpPr/>
            <p:nvPr/>
          </p:nvSpPr>
          <p:spPr>
            <a:xfrm>
              <a:off x="2860926" y="3631779"/>
              <a:ext cx="530101" cy="35865"/>
            </a:xfrm>
            <a:custGeom>
              <a:avLst/>
              <a:gdLst/>
              <a:ahLst/>
              <a:cxnLst/>
              <a:rect l="l" t="t" r="r" b="b"/>
              <a:pathLst>
                <a:path w="16628" h="1125" extrusionOk="0">
                  <a:moveTo>
                    <a:pt x="8329" y="0"/>
                  </a:moveTo>
                  <a:cubicBezTo>
                    <a:pt x="3739" y="0"/>
                    <a:pt x="1" y="395"/>
                    <a:pt x="1" y="882"/>
                  </a:cubicBezTo>
                  <a:cubicBezTo>
                    <a:pt x="1" y="943"/>
                    <a:pt x="122" y="1034"/>
                    <a:pt x="365" y="1125"/>
                  </a:cubicBezTo>
                  <a:cubicBezTo>
                    <a:pt x="1399" y="760"/>
                    <a:pt x="4560" y="487"/>
                    <a:pt x="8329" y="487"/>
                  </a:cubicBezTo>
                  <a:cubicBezTo>
                    <a:pt x="12068" y="487"/>
                    <a:pt x="15229" y="760"/>
                    <a:pt x="16262" y="1125"/>
                  </a:cubicBezTo>
                  <a:cubicBezTo>
                    <a:pt x="16506" y="1034"/>
                    <a:pt x="16627" y="943"/>
                    <a:pt x="16627" y="882"/>
                  </a:cubicBezTo>
                  <a:cubicBezTo>
                    <a:pt x="16627" y="395"/>
                    <a:pt x="12919" y="0"/>
                    <a:pt x="8329" y="0"/>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35;p67"/>
            <p:cNvSpPr/>
            <p:nvPr/>
          </p:nvSpPr>
          <p:spPr>
            <a:xfrm>
              <a:off x="2827993" y="3558134"/>
              <a:ext cx="666706" cy="156021"/>
            </a:xfrm>
            <a:custGeom>
              <a:avLst/>
              <a:gdLst/>
              <a:ahLst/>
              <a:cxnLst/>
              <a:rect l="l" t="t" r="r" b="b"/>
              <a:pathLst>
                <a:path w="20913" h="4894" extrusionOk="0">
                  <a:moveTo>
                    <a:pt x="0" y="0"/>
                  </a:moveTo>
                  <a:lnTo>
                    <a:pt x="0" y="3009"/>
                  </a:lnTo>
                  <a:cubicBezTo>
                    <a:pt x="0" y="4073"/>
                    <a:pt x="4681" y="4894"/>
                    <a:pt x="10456" y="4894"/>
                  </a:cubicBezTo>
                  <a:cubicBezTo>
                    <a:pt x="16232" y="4894"/>
                    <a:pt x="20913" y="4073"/>
                    <a:pt x="20913" y="3009"/>
                  </a:cubicBezTo>
                  <a:lnTo>
                    <a:pt x="209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36;p67"/>
            <p:cNvSpPr/>
            <p:nvPr/>
          </p:nvSpPr>
          <p:spPr>
            <a:xfrm>
              <a:off x="2835740" y="3518410"/>
              <a:ext cx="15526" cy="219972"/>
            </a:xfrm>
            <a:custGeom>
              <a:avLst/>
              <a:gdLst/>
              <a:ahLst/>
              <a:cxnLst/>
              <a:rect l="l" t="t" r="r" b="b"/>
              <a:pathLst>
                <a:path w="487" h="6900" extrusionOk="0">
                  <a:moveTo>
                    <a:pt x="0" y="0"/>
                  </a:moveTo>
                  <a:lnTo>
                    <a:pt x="0" y="6900"/>
                  </a:lnTo>
                  <a:lnTo>
                    <a:pt x="487" y="6900"/>
                  </a:lnTo>
                  <a:lnTo>
                    <a:pt x="487" y="0"/>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7;p67"/>
            <p:cNvSpPr/>
            <p:nvPr/>
          </p:nvSpPr>
          <p:spPr>
            <a:xfrm>
              <a:off x="2876452" y="3518410"/>
              <a:ext cx="15526" cy="219972"/>
            </a:xfrm>
            <a:custGeom>
              <a:avLst/>
              <a:gdLst/>
              <a:ahLst/>
              <a:cxnLst/>
              <a:rect l="l" t="t" r="r" b="b"/>
              <a:pathLst>
                <a:path w="487" h="6900" extrusionOk="0">
                  <a:moveTo>
                    <a:pt x="0" y="0"/>
                  </a:moveTo>
                  <a:lnTo>
                    <a:pt x="0" y="6900"/>
                  </a:lnTo>
                  <a:lnTo>
                    <a:pt x="486" y="6900"/>
                  </a:lnTo>
                  <a:lnTo>
                    <a:pt x="486" y="0"/>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38;p67"/>
            <p:cNvSpPr/>
            <p:nvPr/>
          </p:nvSpPr>
          <p:spPr>
            <a:xfrm>
              <a:off x="2922966" y="3518410"/>
              <a:ext cx="16482" cy="219972"/>
            </a:xfrm>
            <a:custGeom>
              <a:avLst/>
              <a:gdLst/>
              <a:ahLst/>
              <a:cxnLst/>
              <a:rect l="l" t="t" r="r" b="b"/>
              <a:pathLst>
                <a:path w="517" h="6900" extrusionOk="0">
                  <a:moveTo>
                    <a:pt x="0" y="0"/>
                  </a:moveTo>
                  <a:lnTo>
                    <a:pt x="0" y="6900"/>
                  </a:lnTo>
                  <a:lnTo>
                    <a:pt x="517" y="6900"/>
                  </a:lnTo>
                  <a:lnTo>
                    <a:pt x="517" y="0"/>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39;p67"/>
            <p:cNvSpPr/>
            <p:nvPr/>
          </p:nvSpPr>
          <p:spPr>
            <a:xfrm>
              <a:off x="3114826" y="3518410"/>
              <a:ext cx="16514" cy="219972"/>
            </a:xfrm>
            <a:custGeom>
              <a:avLst/>
              <a:gdLst/>
              <a:ahLst/>
              <a:cxnLst/>
              <a:rect l="l" t="t" r="r" b="b"/>
              <a:pathLst>
                <a:path w="518" h="6900" extrusionOk="0">
                  <a:moveTo>
                    <a:pt x="0" y="0"/>
                  </a:moveTo>
                  <a:lnTo>
                    <a:pt x="0" y="6900"/>
                  </a:lnTo>
                  <a:lnTo>
                    <a:pt x="517" y="6900"/>
                  </a:lnTo>
                  <a:lnTo>
                    <a:pt x="517" y="0"/>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40;p67"/>
            <p:cNvSpPr/>
            <p:nvPr/>
          </p:nvSpPr>
          <p:spPr>
            <a:xfrm>
              <a:off x="3471446" y="3518410"/>
              <a:ext cx="15526" cy="219972"/>
            </a:xfrm>
            <a:custGeom>
              <a:avLst/>
              <a:gdLst/>
              <a:ahLst/>
              <a:cxnLst/>
              <a:rect l="l" t="t" r="r" b="b"/>
              <a:pathLst>
                <a:path w="487" h="6900" extrusionOk="0">
                  <a:moveTo>
                    <a:pt x="0" y="0"/>
                  </a:moveTo>
                  <a:lnTo>
                    <a:pt x="0" y="6900"/>
                  </a:lnTo>
                  <a:lnTo>
                    <a:pt x="486" y="6900"/>
                  </a:lnTo>
                  <a:lnTo>
                    <a:pt x="486" y="0"/>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41;p67"/>
            <p:cNvSpPr/>
            <p:nvPr/>
          </p:nvSpPr>
          <p:spPr>
            <a:xfrm>
              <a:off x="3430734" y="3518410"/>
              <a:ext cx="15526" cy="219972"/>
            </a:xfrm>
            <a:custGeom>
              <a:avLst/>
              <a:gdLst/>
              <a:ahLst/>
              <a:cxnLst/>
              <a:rect l="l" t="t" r="r" b="b"/>
              <a:pathLst>
                <a:path w="487" h="6900" extrusionOk="0">
                  <a:moveTo>
                    <a:pt x="0" y="0"/>
                  </a:moveTo>
                  <a:lnTo>
                    <a:pt x="0" y="6900"/>
                  </a:lnTo>
                  <a:lnTo>
                    <a:pt x="487" y="6900"/>
                  </a:lnTo>
                  <a:lnTo>
                    <a:pt x="487" y="0"/>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42;p67"/>
            <p:cNvSpPr/>
            <p:nvPr/>
          </p:nvSpPr>
          <p:spPr>
            <a:xfrm>
              <a:off x="3384220" y="3518410"/>
              <a:ext cx="15526" cy="219972"/>
            </a:xfrm>
            <a:custGeom>
              <a:avLst/>
              <a:gdLst/>
              <a:ahLst/>
              <a:cxnLst/>
              <a:rect l="l" t="t" r="r" b="b"/>
              <a:pathLst>
                <a:path w="487" h="6900" extrusionOk="0">
                  <a:moveTo>
                    <a:pt x="0" y="0"/>
                  </a:moveTo>
                  <a:lnTo>
                    <a:pt x="0" y="6900"/>
                  </a:lnTo>
                  <a:lnTo>
                    <a:pt x="487" y="6900"/>
                  </a:lnTo>
                  <a:lnTo>
                    <a:pt x="487" y="0"/>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43;p67"/>
            <p:cNvSpPr/>
            <p:nvPr/>
          </p:nvSpPr>
          <p:spPr>
            <a:xfrm>
              <a:off x="3326069" y="3518410"/>
              <a:ext cx="15526" cy="219972"/>
            </a:xfrm>
            <a:custGeom>
              <a:avLst/>
              <a:gdLst/>
              <a:ahLst/>
              <a:cxnLst/>
              <a:rect l="l" t="t" r="r" b="b"/>
              <a:pathLst>
                <a:path w="487" h="6900" extrusionOk="0">
                  <a:moveTo>
                    <a:pt x="1" y="0"/>
                  </a:moveTo>
                  <a:lnTo>
                    <a:pt x="1" y="6900"/>
                  </a:lnTo>
                  <a:lnTo>
                    <a:pt x="487" y="6900"/>
                  </a:lnTo>
                  <a:lnTo>
                    <a:pt x="487" y="0"/>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44;p67"/>
            <p:cNvSpPr/>
            <p:nvPr/>
          </p:nvSpPr>
          <p:spPr>
            <a:xfrm>
              <a:off x="3261159" y="3518410"/>
              <a:ext cx="16482" cy="219972"/>
            </a:xfrm>
            <a:custGeom>
              <a:avLst/>
              <a:gdLst/>
              <a:ahLst/>
              <a:cxnLst/>
              <a:rect l="l" t="t" r="r" b="b"/>
              <a:pathLst>
                <a:path w="517" h="6900" extrusionOk="0">
                  <a:moveTo>
                    <a:pt x="0" y="0"/>
                  </a:moveTo>
                  <a:lnTo>
                    <a:pt x="0" y="6900"/>
                  </a:lnTo>
                  <a:lnTo>
                    <a:pt x="517" y="6900"/>
                  </a:lnTo>
                  <a:lnTo>
                    <a:pt x="517" y="0"/>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45;p67"/>
            <p:cNvSpPr/>
            <p:nvPr/>
          </p:nvSpPr>
          <p:spPr>
            <a:xfrm>
              <a:off x="3191372" y="3518410"/>
              <a:ext cx="16514" cy="219972"/>
            </a:xfrm>
            <a:custGeom>
              <a:avLst/>
              <a:gdLst/>
              <a:ahLst/>
              <a:cxnLst/>
              <a:rect l="l" t="t" r="r" b="b"/>
              <a:pathLst>
                <a:path w="518" h="6900" extrusionOk="0">
                  <a:moveTo>
                    <a:pt x="1" y="0"/>
                  </a:moveTo>
                  <a:lnTo>
                    <a:pt x="1" y="6900"/>
                  </a:lnTo>
                  <a:lnTo>
                    <a:pt x="517" y="6900"/>
                  </a:lnTo>
                  <a:lnTo>
                    <a:pt x="517" y="0"/>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46;p67"/>
            <p:cNvSpPr/>
            <p:nvPr/>
          </p:nvSpPr>
          <p:spPr>
            <a:xfrm>
              <a:off x="2827993" y="3497082"/>
              <a:ext cx="666706" cy="120188"/>
            </a:xfrm>
            <a:custGeom>
              <a:avLst/>
              <a:gdLst/>
              <a:ahLst/>
              <a:cxnLst/>
              <a:rect l="l" t="t" r="r" b="b"/>
              <a:pathLst>
                <a:path w="20913" h="3770" extrusionOk="0">
                  <a:moveTo>
                    <a:pt x="10456" y="0"/>
                  </a:moveTo>
                  <a:cubicBezTo>
                    <a:pt x="4681" y="0"/>
                    <a:pt x="0" y="821"/>
                    <a:pt x="0" y="1885"/>
                  </a:cubicBezTo>
                  <a:cubicBezTo>
                    <a:pt x="0" y="2918"/>
                    <a:pt x="4681" y="3769"/>
                    <a:pt x="10456" y="3769"/>
                  </a:cubicBezTo>
                  <a:cubicBezTo>
                    <a:pt x="16232" y="3769"/>
                    <a:pt x="20913" y="2918"/>
                    <a:pt x="20913" y="1885"/>
                  </a:cubicBezTo>
                  <a:cubicBezTo>
                    <a:pt x="20913" y="821"/>
                    <a:pt x="16232" y="0"/>
                    <a:pt x="10456"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47;p67"/>
            <p:cNvSpPr/>
            <p:nvPr/>
          </p:nvSpPr>
          <p:spPr>
            <a:xfrm>
              <a:off x="2896792" y="3522268"/>
              <a:ext cx="529112" cy="56236"/>
            </a:xfrm>
            <a:custGeom>
              <a:avLst/>
              <a:gdLst/>
              <a:ahLst/>
              <a:cxnLst/>
              <a:rect l="l" t="t" r="r" b="b"/>
              <a:pathLst>
                <a:path w="16597" h="1764" extrusionOk="0">
                  <a:moveTo>
                    <a:pt x="8298" y="1"/>
                  </a:moveTo>
                  <a:cubicBezTo>
                    <a:pt x="3709" y="1"/>
                    <a:pt x="0" y="396"/>
                    <a:pt x="0" y="882"/>
                  </a:cubicBezTo>
                  <a:cubicBezTo>
                    <a:pt x="0" y="1368"/>
                    <a:pt x="3709" y="1764"/>
                    <a:pt x="8298" y="1764"/>
                  </a:cubicBezTo>
                  <a:cubicBezTo>
                    <a:pt x="12888" y="1764"/>
                    <a:pt x="16596" y="1368"/>
                    <a:pt x="16596" y="882"/>
                  </a:cubicBezTo>
                  <a:cubicBezTo>
                    <a:pt x="16596" y="396"/>
                    <a:pt x="12888" y="1"/>
                    <a:pt x="8298" y="1"/>
                  </a:cubicBezTo>
                  <a:close/>
                </a:path>
              </a:pathLst>
            </a:custGeom>
            <a:solidFill>
              <a:srgbClr val="FFB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48;p67"/>
            <p:cNvSpPr/>
            <p:nvPr/>
          </p:nvSpPr>
          <p:spPr>
            <a:xfrm>
              <a:off x="2896792" y="3522268"/>
              <a:ext cx="529112" cy="35897"/>
            </a:xfrm>
            <a:custGeom>
              <a:avLst/>
              <a:gdLst/>
              <a:ahLst/>
              <a:cxnLst/>
              <a:rect l="l" t="t" r="r" b="b"/>
              <a:pathLst>
                <a:path w="16597" h="1126" extrusionOk="0">
                  <a:moveTo>
                    <a:pt x="8298" y="1"/>
                  </a:moveTo>
                  <a:cubicBezTo>
                    <a:pt x="3709" y="1"/>
                    <a:pt x="0" y="396"/>
                    <a:pt x="0" y="882"/>
                  </a:cubicBezTo>
                  <a:cubicBezTo>
                    <a:pt x="0" y="973"/>
                    <a:pt x="122" y="1064"/>
                    <a:pt x="365" y="1125"/>
                  </a:cubicBezTo>
                  <a:cubicBezTo>
                    <a:pt x="1399" y="791"/>
                    <a:pt x="4560" y="517"/>
                    <a:pt x="8298" y="517"/>
                  </a:cubicBezTo>
                  <a:cubicBezTo>
                    <a:pt x="12037" y="517"/>
                    <a:pt x="15229" y="791"/>
                    <a:pt x="16262" y="1125"/>
                  </a:cubicBezTo>
                  <a:cubicBezTo>
                    <a:pt x="16475" y="1064"/>
                    <a:pt x="16596" y="973"/>
                    <a:pt x="16596" y="882"/>
                  </a:cubicBezTo>
                  <a:cubicBezTo>
                    <a:pt x="16596" y="396"/>
                    <a:pt x="12888" y="1"/>
                    <a:pt x="8298" y="1"/>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249;p67"/>
            <p:cNvSpPr/>
            <p:nvPr/>
          </p:nvSpPr>
          <p:spPr>
            <a:xfrm>
              <a:off x="2778577" y="3440876"/>
              <a:ext cx="665718" cy="155064"/>
            </a:xfrm>
            <a:custGeom>
              <a:avLst/>
              <a:gdLst/>
              <a:ahLst/>
              <a:cxnLst/>
              <a:rect l="l" t="t" r="r" b="b"/>
              <a:pathLst>
                <a:path w="20882" h="4864" extrusionOk="0">
                  <a:moveTo>
                    <a:pt x="0" y="0"/>
                  </a:moveTo>
                  <a:lnTo>
                    <a:pt x="0" y="2979"/>
                  </a:lnTo>
                  <a:cubicBezTo>
                    <a:pt x="0" y="4043"/>
                    <a:pt x="4681" y="4864"/>
                    <a:pt x="10456" y="4864"/>
                  </a:cubicBezTo>
                  <a:cubicBezTo>
                    <a:pt x="16201" y="4864"/>
                    <a:pt x="20882" y="4043"/>
                    <a:pt x="20882" y="2979"/>
                  </a:cubicBezTo>
                  <a:lnTo>
                    <a:pt x="20882" y="0"/>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250;p67"/>
            <p:cNvSpPr/>
            <p:nvPr/>
          </p:nvSpPr>
          <p:spPr>
            <a:xfrm>
              <a:off x="2785336" y="3400164"/>
              <a:ext cx="16514" cy="220004"/>
            </a:xfrm>
            <a:custGeom>
              <a:avLst/>
              <a:gdLst/>
              <a:ahLst/>
              <a:cxnLst/>
              <a:rect l="l" t="t" r="r" b="b"/>
              <a:pathLst>
                <a:path w="518" h="6901" extrusionOk="0">
                  <a:moveTo>
                    <a:pt x="1" y="1"/>
                  </a:moveTo>
                  <a:lnTo>
                    <a:pt x="1" y="6901"/>
                  </a:lnTo>
                  <a:lnTo>
                    <a:pt x="518" y="6901"/>
                  </a:lnTo>
                  <a:lnTo>
                    <a:pt x="518" y="1"/>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251;p67"/>
            <p:cNvSpPr/>
            <p:nvPr/>
          </p:nvSpPr>
          <p:spPr>
            <a:xfrm>
              <a:off x="2827005" y="3400164"/>
              <a:ext cx="15557" cy="220004"/>
            </a:xfrm>
            <a:custGeom>
              <a:avLst/>
              <a:gdLst/>
              <a:ahLst/>
              <a:cxnLst/>
              <a:rect l="l" t="t" r="r" b="b"/>
              <a:pathLst>
                <a:path w="488" h="6901" extrusionOk="0">
                  <a:moveTo>
                    <a:pt x="1" y="1"/>
                  </a:moveTo>
                  <a:lnTo>
                    <a:pt x="1" y="6901"/>
                  </a:lnTo>
                  <a:lnTo>
                    <a:pt x="487" y="6901"/>
                  </a:lnTo>
                  <a:lnTo>
                    <a:pt x="487" y="1"/>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52;p67"/>
            <p:cNvSpPr/>
            <p:nvPr/>
          </p:nvSpPr>
          <p:spPr>
            <a:xfrm>
              <a:off x="2873519" y="3400164"/>
              <a:ext cx="15557" cy="220004"/>
            </a:xfrm>
            <a:custGeom>
              <a:avLst/>
              <a:gdLst/>
              <a:ahLst/>
              <a:cxnLst/>
              <a:rect l="l" t="t" r="r" b="b"/>
              <a:pathLst>
                <a:path w="488" h="6901" extrusionOk="0">
                  <a:moveTo>
                    <a:pt x="1" y="1"/>
                  </a:moveTo>
                  <a:lnTo>
                    <a:pt x="1" y="6901"/>
                  </a:lnTo>
                  <a:lnTo>
                    <a:pt x="487" y="6901"/>
                  </a:lnTo>
                  <a:lnTo>
                    <a:pt x="487" y="1"/>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53;p67"/>
            <p:cNvSpPr/>
            <p:nvPr/>
          </p:nvSpPr>
          <p:spPr>
            <a:xfrm>
              <a:off x="3421999" y="3400164"/>
              <a:ext cx="15557" cy="220004"/>
            </a:xfrm>
            <a:custGeom>
              <a:avLst/>
              <a:gdLst/>
              <a:ahLst/>
              <a:cxnLst/>
              <a:rect l="l" t="t" r="r" b="b"/>
              <a:pathLst>
                <a:path w="488" h="6901" extrusionOk="0">
                  <a:moveTo>
                    <a:pt x="1" y="1"/>
                  </a:moveTo>
                  <a:lnTo>
                    <a:pt x="1" y="6901"/>
                  </a:lnTo>
                  <a:lnTo>
                    <a:pt x="487" y="6901"/>
                  </a:lnTo>
                  <a:lnTo>
                    <a:pt x="487" y="1"/>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54;p67"/>
            <p:cNvSpPr/>
            <p:nvPr/>
          </p:nvSpPr>
          <p:spPr>
            <a:xfrm>
              <a:off x="3380330" y="3400164"/>
              <a:ext cx="16514" cy="220004"/>
            </a:xfrm>
            <a:custGeom>
              <a:avLst/>
              <a:gdLst/>
              <a:ahLst/>
              <a:cxnLst/>
              <a:rect l="l" t="t" r="r" b="b"/>
              <a:pathLst>
                <a:path w="518" h="6901" extrusionOk="0">
                  <a:moveTo>
                    <a:pt x="1" y="1"/>
                  </a:moveTo>
                  <a:lnTo>
                    <a:pt x="1" y="6901"/>
                  </a:lnTo>
                  <a:lnTo>
                    <a:pt x="518" y="6901"/>
                  </a:lnTo>
                  <a:lnTo>
                    <a:pt x="518" y="1"/>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255;p67"/>
            <p:cNvSpPr/>
            <p:nvPr/>
          </p:nvSpPr>
          <p:spPr>
            <a:xfrm>
              <a:off x="3333816" y="3400164"/>
              <a:ext cx="15557" cy="220004"/>
            </a:xfrm>
            <a:custGeom>
              <a:avLst/>
              <a:gdLst/>
              <a:ahLst/>
              <a:cxnLst/>
              <a:rect l="l" t="t" r="r" b="b"/>
              <a:pathLst>
                <a:path w="488" h="6901" extrusionOk="0">
                  <a:moveTo>
                    <a:pt x="1" y="1"/>
                  </a:moveTo>
                  <a:lnTo>
                    <a:pt x="1" y="6901"/>
                  </a:lnTo>
                  <a:lnTo>
                    <a:pt x="487" y="6901"/>
                  </a:lnTo>
                  <a:lnTo>
                    <a:pt x="487" y="1"/>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256;p67"/>
            <p:cNvSpPr/>
            <p:nvPr/>
          </p:nvSpPr>
          <p:spPr>
            <a:xfrm>
              <a:off x="3275697" y="3400164"/>
              <a:ext cx="15526" cy="220004"/>
            </a:xfrm>
            <a:custGeom>
              <a:avLst/>
              <a:gdLst/>
              <a:ahLst/>
              <a:cxnLst/>
              <a:rect l="l" t="t" r="r" b="b"/>
              <a:pathLst>
                <a:path w="487" h="6901" extrusionOk="0">
                  <a:moveTo>
                    <a:pt x="0" y="1"/>
                  </a:moveTo>
                  <a:lnTo>
                    <a:pt x="0" y="6901"/>
                  </a:lnTo>
                  <a:lnTo>
                    <a:pt x="486" y="6901"/>
                  </a:lnTo>
                  <a:lnTo>
                    <a:pt x="486" y="1"/>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257;p67"/>
            <p:cNvSpPr/>
            <p:nvPr/>
          </p:nvSpPr>
          <p:spPr>
            <a:xfrm>
              <a:off x="3211712" y="3400164"/>
              <a:ext cx="15557" cy="220004"/>
            </a:xfrm>
            <a:custGeom>
              <a:avLst/>
              <a:gdLst/>
              <a:ahLst/>
              <a:cxnLst/>
              <a:rect l="l" t="t" r="r" b="b"/>
              <a:pathLst>
                <a:path w="488" h="6901" extrusionOk="0">
                  <a:moveTo>
                    <a:pt x="1" y="1"/>
                  </a:moveTo>
                  <a:lnTo>
                    <a:pt x="1" y="6901"/>
                  </a:lnTo>
                  <a:lnTo>
                    <a:pt x="487" y="6901"/>
                  </a:lnTo>
                  <a:lnTo>
                    <a:pt x="487" y="1"/>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258;p67"/>
            <p:cNvSpPr/>
            <p:nvPr/>
          </p:nvSpPr>
          <p:spPr>
            <a:xfrm>
              <a:off x="3141956" y="3400164"/>
              <a:ext cx="15526" cy="220004"/>
            </a:xfrm>
            <a:custGeom>
              <a:avLst/>
              <a:gdLst/>
              <a:ahLst/>
              <a:cxnLst/>
              <a:rect l="l" t="t" r="r" b="b"/>
              <a:pathLst>
                <a:path w="487" h="6901" extrusionOk="0">
                  <a:moveTo>
                    <a:pt x="0" y="1"/>
                  </a:moveTo>
                  <a:lnTo>
                    <a:pt x="0" y="6901"/>
                  </a:lnTo>
                  <a:lnTo>
                    <a:pt x="487" y="6901"/>
                  </a:lnTo>
                  <a:lnTo>
                    <a:pt x="487" y="1"/>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259;p67"/>
            <p:cNvSpPr/>
            <p:nvPr/>
          </p:nvSpPr>
          <p:spPr>
            <a:xfrm>
              <a:off x="2778577" y="3378867"/>
              <a:ext cx="665718" cy="120188"/>
            </a:xfrm>
            <a:custGeom>
              <a:avLst/>
              <a:gdLst/>
              <a:ahLst/>
              <a:cxnLst/>
              <a:rect l="l" t="t" r="r" b="b"/>
              <a:pathLst>
                <a:path w="20882" h="3770" extrusionOk="0">
                  <a:moveTo>
                    <a:pt x="10456" y="0"/>
                  </a:moveTo>
                  <a:cubicBezTo>
                    <a:pt x="4681" y="0"/>
                    <a:pt x="0" y="821"/>
                    <a:pt x="0" y="1885"/>
                  </a:cubicBezTo>
                  <a:cubicBezTo>
                    <a:pt x="0" y="2918"/>
                    <a:pt x="4681" y="3769"/>
                    <a:pt x="10456" y="3769"/>
                  </a:cubicBezTo>
                  <a:cubicBezTo>
                    <a:pt x="16201" y="3769"/>
                    <a:pt x="20882" y="2918"/>
                    <a:pt x="20882" y="1885"/>
                  </a:cubicBezTo>
                  <a:cubicBezTo>
                    <a:pt x="20882" y="821"/>
                    <a:pt x="16201" y="0"/>
                    <a:pt x="104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260;p67"/>
            <p:cNvSpPr/>
            <p:nvPr/>
          </p:nvSpPr>
          <p:spPr>
            <a:xfrm>
              <a:off x="2846388" y="3404053"/>
              <a:ext cx="530101" cy="56236"/>
            </a:xfrm>
            <a:custGeom>
              <a:avLst/>
              <a:gdLst/>
              <a:ahLst/>
              <a:cxnLst/>
              <a:rect l="l" t="t" r="r" b="b"/>
              <a:pathLst>
                <a:path w="16628" h="1764" extrusionOk="0">
                  <a:moveTo>
                    <a:pt x="8329" y="0"/>
                  </a:moveTo>
                  <a:cubicBezTo>
                    <a:pt x="3739" y="0"/>
                    <a:pt x="1" y="396"/>
                    <a:pt x="1" y="882"/>
                  </a:cubicBezTo>
                  <a:cubicBezTo>
                    <a:pt x="1" y="1368"/>
                    <a:pt x="3739" y="1763"/>
                    <a:pt x="8329" y="1763"/>
                  </a:cubicBezTo>
                  <a:cubicBezTo>
                    <a:pt x="12919" y="1763"/>
                    <a:pt x="16627" y="1368"/>
                    <a:pt x="16627" y="882"/>
                  </a:cubicBezTo>
                  <a:cubicBezTo>
                    <a:pt x="16627" y="396"/>
                    <a:pt x="12919" y="0"/>
                    <a:pt x="8329" y="0"/>
                  </a:cubicBezTo>
                  <a:close/>
                </a:path>
              </a:pathLst>
            </a:custGeom>
            <a:solidFill>
              <a:srgbClr val="FFB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261;p67"/>
            <p:cNvSpPr/>
            <p:nvPr/>
          </p:nvSpPr>
          <p:spPr>
            <a:xfrm>
              <a:off x="2846388" y="3404053"/>
              <a:ext cx="530101" cy="36853"/>
            </a:xfrm>
            <a:custGeom>
              <a:avLst/>
              <a:gdLst/>
              <a:ahLst/>
              <a:cxnLst/>
              <a:rect l="l" t="t" r="r" b="b"/>
              <a:pathLst>
                <a:path w="16628" h="1156" extrusionOk="0">
                  <a:moveTo>
                    <a:pt x="8329" y="0"/>
                  </a:moveTo>
                  <a:cubicBezTo>
                    <a:pt x="3739" y="0"/>
                    <a:pt x="1" y="396"/>
                    <a:pt x="1" y="882"/>
                  </a:cubicBezTo>
                  <a:cubicBezTo>
                    <a:pt x="1" y="973"/>
                    <a:pt x="122" y="1064"/>
                    <a:pt x="366" y="1155"/>
                  </a:cubicBezTo>
                  <a:cubicBezTo>
                    <a:pt x="1399" y="791"/>
                    <a:pt x="4560" y="517"/>
                    <a:pt x="8329" y="517"/>
                  </a:cubicBezTo>
                  <a:cubicBezTo>
                    <a:pt x="12068" y="517"/>
                    <a:pt x="15229" y="791"/>
                    <a:pt x="16262" y="1155"/>
                  </a:cubicBezTo>
                  <a:cubicBezTo>
                    <a:pt x="16506" y="1064"/>
                    <a:pt x="16627" y="973"/>
                    <a:pt x="16627" y="882"/>
                  </a:cubicBezTo>
                  <a:cubicBezTo>
                    <a:pt x="16627" y="396"/>
                    <a:pt x="12919" y="0"/>
                    <a:pt x="8329" y="0"/>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262;p67"/>
            <p:cNvSpPr/>
            <p:nvPr/>
          </p:nvSpPr>
          <p:spPr>
            <a:xfrm>
              <a:off x="2802775" y="3323618"/>
              <a:ext cx="665750" cy="156053"/>
            </a:xfrm>
            <a:custGeom>
              <a:avLst/>
              <a:gdLst/>
              <a:ahLst/>
              <a:cxnLst/>
              <a:rect l="l" t="t" r="r" b="b"/>
              <a:pathLst>
                <a:path w="20883" h="4895" extrusionOk="0">
                  <a:moveTo>
                    <a:pt x="1" y="1"/>
                  </a:moveTo>
                  <a:lnTo>
                    <a:pt x="1" y="3010"/>
                  </a:lnTo>
                  <a:cubicBezTo>
                    <a:pt x="1" y="4043"/>
                    <a:pt x="4682" y="4894"/>
                    <a:pt x="10457" y="4894"/>
                  </a:cubicBezTo>
                  <a:cubicBezTo>
                    <a:pt x="16232" y="4894"/>
                    <a:pt x="20883" y="4043"/>
                    <a:pt x="20883" y="3010"/>
                  </a:cubicBezTo>
                  <a:lnTo>
                    <a:pt x="2088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263;p67"/>
            <p:cNvSpPr/>
            <p:nvPr/>
          </p:nvSpPr>
          <p:spPr>
            <a:xfrm>
              <a:off x="3404560" y="3283894"/>
              <a:ext cx="16514" cy="219016"/>
            </a:xfrm>
            <a:custGeom>
              <a:avLst/>
              <a:gdLst/>
              <a:ahLst/>
              <a:cxnLst/>
              <a:rect l="l" t="t" r="r" b="b"/>
              <a:pathLst>
                <a:path w="518" h="6870" extrusionOk="0">
                  <a:moveTo>
                    <a:pt x="1" y="0"/>
                  </a:moveTo>
                  <a:lnTo>
                    <a:pt x="1" y="6870"/>
                  </a:lnTo>
                  <a:lnTo>
                    <a:pt x="517" y="6870"/>
                  </a:lnTo>
                  <a:lnTo>
                    <a:pt x="517" y="0"/>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264;p67"/>
            <p:cNvSpPr/>
            <p:nvPr/>
          </p:nvSpPr>
          <p:spPr>
            <a:xfrm>
              <a:off x="3358045" y="3283894"/>
              <a:ext cx="16514" cy="219016"/>
            </a:xfrm>
            <a:custGeom>
              <a:avLst/>
              <a:gdLst/>
              <a:ahLst/>
              <a:cxnLst/>
              <a:rect l="l" t="t" r="r" b="b"/>
              <a:pathLst>
                <a:path w="518" h="6870" extrusionOk="0">
                  <a:moveTo>
                    <a:pt x="1" y="0"/>
                  </a:moveTo>
                  <a:lnTo>
                    <a:pt x="1" y="6870"/>
                  </a:lnTo>
                  <a:lnTo>
                    <a:pt x="517" y="6870"/>
                  </a:lnTo>
                  <a:lnTo>
                    <a:pt x="517" y="0"/>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265;p67"/>
            <p:cNvSpPr/>
            <p:nvPr/>
          </p:nvSpPr>
          <p:spPr>
            <a:xfrm>
              <a:off x="3299895" y="3283894"/>
              <a:ext cx="15557" cy="219016"/>
            </a:xfrm>
            <a:custGeom>
              <a:avLst/>
              <a:gdLst/>
              <a:ahLst/>
              <a:cxnLst/>
              <a:rect l="l" t="t" r="r" b="b"/>
              <a:pathLst>
                <a:path w="488" h="6870" extrusionOk="0">
                  <a:moveTo>
                    <a:pt x="1" y="0"/>
                  </a:moveTo>
                  <a:lnTo>
                    <a:pt x="1" y="6870"/>
                  </a:lnTo>
                  <a:lnTo>
                    <a:pt x="487" y="6870"/>
                  </a:lnTo>
                  <a:lnTo>
                    <a:pt x="487" y="0"/>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266;p67"/>
            <p:cNvSpPr/>
            <p:nvPr/>
          </p:nvSpPr>
          <p:spPr>
            <a:xfrm>
              <a:off x="3235941" y="3283894"/>
              <a:ext cx="15557" cy="219016"/>
            </a:xfrm>
            <a:custGeom>
              <a:avLst/>
              <a:gdLst/>
              <a:ahLst/>
              <a:cxnLst/>
              <a:rect l="l" t="t" r="r" b="b"/>
              <a:pathLst>
                <a:path w="488" h="6870" extrusionOk="0">
                  <a:moveTo>
                    <a:pt x="1" y="0"/>
                  </a:moveTo>
                  <a:lnTo>
                    <a:pt x="1" y="6870"/>
                  </a:lnTo>
                  <a:lnTo>
                    <a:pt x="487" y="6870"/>
                  </a:lnTo>
                  <a:lnTo>
                    <a:pt x="487" y="0"/>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267;p67"/>
            <p:cNvSpPr/>
            <p:nvPr/>
          </p:nvSpPr>
          <p:spPr>
            <a:xfrm>
              <a:off x="2802775" y="3261609"/>
              <a:ext cx="665750" cy="120188"/>
            </a:xfrm>
            <a:custGeom>
              <a:avLst/>
              <a:gdLst/>
              <a:ahLst/>
              <a:cxnLst/>
              <a:rect l="l" t="t" r="r" b="b"/>
              <a:pathLst>
                <a:path w="20883" h="3770" extrusionOk="0">
                  <a:moveTo>
                    <a:pt x="10457" y="0"/>
                  </a:moveTo>
                  <a:cubicBezTo>
                    <a:pt x="4682" y="0"/>
                    <a:pt x="1" y="851"/>
                    <a:pt x="1" y="1885"/>
                  </a:cubicBezTo>
                  <a:cubicBezTo>
                    <a:pt x="1" y="2918"/>
                    <a:pt x="4682" y="3769"/>
                    <a:pt x="10457" y="3769"/>
                  </a:cubicBezTo>
                  <a:cubicBezTo>
                    <a:pt x="16232" y="3769"/>
                    <a:pt x="20883" y="2918"/>
                    <a:pt x="20883" y="1885"/>
                  </a:cubicBezTo>
                  <a:cubicBezTo>
                    <a:pt x="20883" y="851"/>
                    <a:pt x="16232" y="0"/>
                    <a:pt x="10457"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268;p67"/>
            <p:cNvSpPr/>
            <p:nvPr/>
          </p:nvSpPr>
          <p:spPr>
            <a:xfrm>
              <a:off x="2870618" y="3286795"/>
              <a:ext cx="530101" cy="56236"/>
            </a:xfrm>
            <a:custGeom>
              <a:avLst/>
              <a:gdLst/>
              <a:ahLst/>
              <a:cxnLst/>
              <a:rect l="l" t="t" r="r" b="b"/>
              <a:pathLst>
                <a:path w="16628" h="1764" extrusionOk="0">
                  <a:moveTo>
                    <a:pt x="8329" y="1"/>
                  </a:moveTo>
                  <a:cubicBezTo>
                    <a:pt x="3739" y="1"/>
                    <a:pt x="1" y="396"/>
                    <a:pt x="1" y="882"/>
                  </a:cubicBezTo>
                  <a:cubicBezTo>
                    <a:pt x="1" y="1368"/>
                    <a:pt x="3739" y="1763"/>
                    <a:pt x="8329" y="1763"/>
                  </a:cubicBezTo>
                  <a:cubicBezTo>
                    <a:pt x="12919" y="1763"/>
                    <a:pt x="16627" y="1368"/>
                    <a:pt x="16627" y="882"/>
                  </a:cubicBezTo>
                  <a:cubicBezTo>
                    <a:pt x="16627" y="396"/>
                    <a:pt x="12919" y="1"/>
                    <a:pt x="8329" y="1"/>
                  </a:cubicBezTo>
                  <a:close/>
                </a:path>
              </a:pathLst>
            </a:custGeom>
            <a:solidFill>
              <a:srgbClr val="FFB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269;p67"/>
            <p:cNvSpPr/>
            <p:nvPr/>
          </p:nvSpPr>
          <p:spPr>
            <a:xfrm>
              <a:off x="2870618" y="3286795"/>
              <a:ext cx="530101" cy="36853"/>
            </a:xfrm>
            <a:custGeom>
              <a:avLst/>
              <a:gdLst/>
              <a:ahLst/>
              <a:cxnLst/>
              <a:rect l="l" t="t" r="r" b="b"/>
              <a:pathLst>
                <a:path w="16628" h="1156" extrusionOk="0">
                  <a:moveTo>
                    <a:pt x="8329" y="1"/>
                  </a:moveTo>
                  <a:cubicBezTo>
                    <a:pt x="3739" y="1"/>
                    <a:pt x="1" y="396"/>
                    <a:pt x="1" y="882"/>
                  </a:cubicBezTo>
                  <a:cubicBezTo>
                    <a:pt x="1" y="973"/>
                    <a:pt x="153" y="1064"/>
                    <a:pt x="365" y="1156"/>
                  </a:cubicBezTo>
                  <a:cubicBezTo>
                    <a:pt x="1399" y="791"/>
                    <a:pt x="4560" y="517"/>
                    <a:pt x="8329" y="517"/>
                  </a:cubicBezTo>
                  <a:cubicBezTo>
                    <a:pt x="12068" y="517"/>
                    <a:pt x="15229" y="791"/>
                    <a:pt x="16262" y="1156"/>
                  </a:cubicBezTo>
                  <a:cubicBezTo>
                    <a:pt x="16506" y="1064"/>
                    <a:pt x="16627" y="973"/>
                    <a:pt x="16627" y="882"/>
                  </a:cubicBezTo>
                  <a:cubicBezTo>
                    <a:pt x="16627" y="396"/>
                    <a:pt x="12919" y="1"/>
                    <a:pt x="8329" y="1"/>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270;p67"/>
            <p:cNvSpPr/>
            <p:nvPr/>
          </p:nvSpPr>
          <p:spPr>
            <a:xfrm>
              <a:off x="2764996" y="3214106"/>
              <a:ext cx="665750" cy="156053"/>
            </a:xfrm>
            <a:custGeom>
              <a:avLst/>
              <a:gdLst/>
              <a:ahLst/>
              <a:cxnLst/>
              <a:rect l="l" t="t" r="r" b="b"/>
              <a:pathLst>
                <a:path w="20883" h="4895" extrusionOk="0">
                  <a:moveTo>
                    <a:pt x="1" y="1"/>
                  </a:moveTo>
                  <a:lnTo>
                    <a:pt x="1" y="3010"/>
                  </a:lnTo>
                  <a:cubicBezTo>
                    <a:pt x="1" y="4043"/>
                    <a:pt x="4681" y="4895"/>
                    <a:pt x="10426" y="4895"/>
                  </a:cubicBezTo>
                  <a:cubicBezTo>
                    <a:pt x="16201" y="4895"/>
                    <a:pt x="20882" y="4043"/>
                    <a:pt x="20882" y="3010"/>
                  </a:cubicBezTo>
                  <a:lnTo>
                    <a:pt x="208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271;p67"/>
            <p:cNvSpPr/>
            <p:nvPr/>
          </p:nvSpPr>
          <p:spPr>
            <a:xfrm>
              <a:off x="2764996" y="3152098"/>
              <a:ext cx="665750" cy="120188"/>
            </a:xfrm>
            <a:custGeom>
              <a:avLst/>
              <a:gdLst/>
              <a:ahLst/>
              <a:cxnLst/>
              <a:rect l="l" t="t" r="r" b="b"/>
              <a:pathLst>
                <a:path w="20883" h="3770" extrusionOk="0">
                  <a:moveTo>
                    <a:pt x="10426" y="1"/>
                  </a:moveTo>
                  <a:cubicBezTo>
                    <a:pt x="4681" y="1"/>
                    <a:pt x="1" y="852"/>
                    <a:pt x="1" y="1885"/>
                  </a:cubicBezTo>
                  <a:cubicBezTo>
                    <a:pt x="1" y="2949"/>
                    <a:pt x="4681" y="3770"/>
                    <a:pt x="10426" y="3770"/>
                  </a:cubicBezTo>
                  <a:cubicBezTo>
                    <a:pt x="16201" y="3770"/>
                    <a:pt x="20882" y="2949"/>
                    <a:pt x="20882" y="1885"/>
                  </a:cubicBezTo>
                  <a:cubicBezTo>
                    <a:pt x="20882" y="852"/>
                    <a:pt x="16201" y="1"/>
                    <a:pt x="10426" y="1"/>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272;p67"/>
            <p:cNvSpPr/>
            <p:nvPr/>
          </p:nvSpPr>
          <p:spPr>
            <a:xfrm>
              <a:off x="2832839" y="3178272"/>
              <a:ext cx="530069" cy="56236"/>
            </a:xfrm>
            <a:custGeom>
              <a:avLst/>
              <a:gdLst/>
              <a:ahLst/>
              <a:cxnLst/>
              <a:rect l="l" t="t" r="r" b="b"/>
              <a:pathLst>
                <a:path w="16627" h="1764" extrusionOk="0">
                  <a:moveTo>
                    <a:pt x="8298" y="0"/>
                  </a:moveTo>
                  <a:cubicBezTo>
                    <a:pt x="3709" y="0"/>
                    <a:pt x="0" y="395"/>
                    <a:pt x="0" y="882"/>
                  </a:cubicBezTo>
                  <a:cubicBezTo>
                    <a:pt x="0" y="1368"/>
                    <a:pt x="3709" y="1763"/>
                    <a:pt x="8298" y="1763"/>
                  </a:cubicBezTo>
                  <a:cubicBezTo>
                    <a:pt x="12888" y="1763"/>
                    <a:pt x="16627" y="1368"/>
                    <a:pt x="16627" y="882"/>
                  </a:cubicBezTo>
                  <a:cubicBezTo>
                    <a:pt x="16627" y="395"/>
                    <a:pt x="12888" y="0"/>
                    <a:pt x="8298" y="0"/>
                  </a:cubicBezTo>
                  <a:close/>
                </a:path>
              </a:pathLst>
            </a:custGeom>
            <a:solidFill>
              <a:srgbClr val="FFB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273;p67"/>
            <p:cNvSpPr/>
            <p:nvPr/>
          </p:nvSpPr>
          <p:spPr>
            <a:xfrm>
              <a:off x="2832839" y="3178272"/>
              <a:ext cx="530069" cy="35865"/>
            </a:xfrm>
            <a:custGeom>
              <a:avLst/>
              <a:gdLst/>
              <a:ahLst/>
              <a:cxnLst/>
              <a:rect l="l" t="t" r="r" b="b"/>
              <a:pathLst>
                <a:path w="16627" h="1125" extrusionOk="0">
                  <a:moveTo>
                    <a:pt x="8298" y="0"/>
                  </a:moveTo>
                  <a:cubicBezTo>
                    <a:pt x="3709" y="0"/>
                    <a:pt x="0" y="395"/>
                    <a:pt x="0" y="882"/>
                  </a:cubicBezTo>
                  <a:cubicBezTo>
                    <a:pt x="0" y="973"/>
                    <a:pt x="122" y="1064"/>
                    <a:pt x="365" y="1125"/>
                  </a:cubicBezTo>
                  <a:cubicBezTo>
                    <a:pt x="1398" y="760"/>
                    <a:pt x="4560" y="517"/>
                    <a:pt x="8298" y="517"/>
                  </a:cubicBezTo>
                  <a:cubicBezTo>
                    <a:pt x="12067" y="517"/>
                    <a:pt x="15228" y="760"/>
                    <a:pt x="16262" y="1125"/>
                  </a:cubicBezTo>
                  <a:cubicBezTo>
                    <a:pt x="16505" y="1064"/>
                    <a:pt x="16627" y="973"/>
                    <a:pt x="16627" y="882"/>
                  </a:cubicBezTo>
                  <a:cubicBezTo>
                    <a:pt x="16627" y="395"/>
                    <a:pt x="12888" y="0"/>
                    <a:pt x="8298" y="0"/>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274;p67"/>
            <p:cNvSpPr/>
            <p:nvPr/>
          </p:nvSpPr>
          <p:spPr>
            <a:xfrm>
              <a:off x="2796973" y="3105583"/>
              <a:ext cx="666706" cy="156053"/>
            </a:xfrm>
            <a:custGeom>
              <a:avLst/>
              <a:gdLst/>
              <a:ahLst/>
              <a:cxnLst/>
              <a:rect l="l" t="t" r="r" b="b"/>
              <a:pathLst>
                <a:path w="20913" h="4895" extrusionOk="0">
                  <a:moveTo>
                    <a:pt x="1" y="1"/>
                  </a:moveTo>
                  <a:lnTo>
                    <a:pt x="1" y="3010"/>
                  </a:lnTo>
                  <a:cubicBezTo>
                    <a:pt x="1" y="4043"/>
                    <a:pt x="4682" y="4894"/>
                    <a:pt x="10457" y="4894"/>
                  </a:cubicBezTo>
                  <a:cubicBezTo>
                    <a:pt x="16232" y="4894"/>
                    <a:pt x="20913" y="4043"/>
                    <a:pt x="20913" y="3010"/>
                  </a:cubicBezTo>
                  <a:lnTo>
                    <a:pt x="209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275;p67"/>
            <p:cNvSpPr/>
            <p:nvPr/>
          </p:nvSpPr>
          <p:spPr>
            <a:xfrm>
              <a:off x="2796973" y="3043575"/>
              <a:ext cx="666706" cy="120188"/>
            </a:xfrm>
            <a:custGeom>
              <a:avLst/>
              <a:gdLst/>
              <a:ahLst/>
              <a:cxnLst/>
              <a:rect l="l" t="t" r="r" b="b"/>
              <a:pathLst>
                <a:path w="20913" h="3770" extrusionOk="0">
                  <a:moveTo>
                    <a:pt x="10457" y="0"/>
                  </a:moveTo>
                  <a:cubicBezTo>
                    <a:pt x="4682" y="0"/>
                    <a:pt x="1" y="851"/>
                    <a:pt x="1" y="1885"/>
                  </a:cubicBezTo>
                  <a:cubicBezTo>
                    <a:pt x="1" y="2918"/>
                    <a:pt x="4682" y="3769"/>
                    <a:pt x="10457" y="3769"/>
                  </a:cubicBezTo>
                  <a:cubicBezTo>
                    <a:pt x="16232" y="3769"/>
                    <a:pt x="20913" y="2918"/>
                    <a:pt x="20913" y="1885"/>
                  </a:cubicBezTo>
                  <a:cubicBezTo>
                    <a:pt x="20913" y="851"/>
                    <a:pt x="16232" y="0"/>
                    <a:pt x="10457"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276;p67"/>
            <p:cNvSpPr/>
            <p:nvPr/>
          </p:nvSpPr>
          <p:spPr>
            <a:xfrm>
              <a:off x="2865772" y="3069717"/>
              <a:ext cx="529112" cy="55280"/>
            </a:xfrm>
            <a:custGeom>
              <a:avLst/>
              <a:gdLst/>
              <a:ahLst/>
              <a:cxnLst/>
              <a:rect l="l" t="t" r="r" b="b"/>
              <a:pathLst>
                <a:path w="16597" h="1734" extrusionOk="0">
                  <a:moveTo>
                    <a:pt x="8299" y="1"/>
                  </a:moveTo>
                  <a:cubicBezTo>
                    <a:pt x="3709" y="1"/>
                    <a:pt x="1" y="396"/>
                    <a:pt x="1" y="852"/>
                  </a:cubicBezTo>
                  <a:cubicBezTo>
                    <a:pt x="1" y="1338"/>
                    <a:pt x="3709" y="1733"/>
                    <a:pt x="8299" y="1733"/>
                  </a:cubicBezTo>
                  <a:cubicBezTo>
                    <a:pt x="12888" y="1733"/>
                    <a:pt x="16597" y="1338"/>
                    <a:pt x="16597" y="852"/>
                  </a:cubicBezTo>
                  <a:cubicBezTo>
                    <a:pt x="16597" y="396"/>
                    <a:pt x="12888" y="1"/>
                    <a:pt x="8299" y="1"/>
                  </a:cubicBezTo>
                  <a:close/>
                </a:path>
              </a:pathLst>
            </a:custGeom>
            <a:solidFill>
              <a:srgbClr val="FFB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277;p67"/>
            <p:cNvSpPr/>
            <p:nvPr/>
          </p:nvSpPr>
          <p:spPr>
            <a:xfrm>
              <a:off x="2865772" y="3069717"/>
              <a:ext cx="529112" cy="35897"/>
            </a:xfrm>
            <a:custGeom>
              <a:avLst/>
              <a:gdLst/>
              <a:ahLst/>
              <a:cxnLst/>
              <a:rect l="l" t="t" r="r" b="b"/>
              <a:pathLst>
                <a:path w="16597" h="1126" extrusionOk="0">
                  <a:moveTo>
                    <a:pt x="8299" y="1"/>
                  </a:moveTo>
                  <a:cubicBezTo>
                    <a:pt x="3709" y="1"/>
                    <a:pt x="1" y="366"/>
                    <a:pt x="1" y="852"/>
                  </a:cubicBezTo>
                  <a:cubicBezTo>
                    <a:pt x="1" y="943"/>
                    <a:pt x="122" y="1034"/>
                    <a:pt x="335" y="1126"/>
                  </a:cubicBezTo>
                  <a:cubicBezTo>
                    <a:pt x="1369" y="761"/>
                    <a:pt x="4560" y="487"/>
                    <a:pt x="8299" y="487"/>
                  </a:cubicBezTo>
                  <a:cubicBezTo>
                    <a:pt x="12037" y="487"/>
                    <a:pt x="15199" y="761"/>
                    <a:pt x="16232" y="1126"/>
                  </a:cubicBezTo>
                  <a:cubicBezTo>
                    <a:pt x="16475" y="1034"/>
                    <a:pt x="16597" y="943"/>
                    <a:pt x="16597" y="852"/>
                  </a:cubicBezTo>
                  <a:cubicBezTo>
                    <a:pt x="16597" y="366"/>
                    <a:pt x="12888" y="1"/>
                    <a:pt x="8299" y="1"/>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278;p67"/>
            <p:cNvSpPr/>
            <p:nvPr/>
          </p:nvSpPr>
          <p:spPr>
            <a:xfrm>
              <a:off x="2764996" y="2986380"/>
              <a:ext cx="665750" cy="156053"/>
            </a:xfrm>
            <a:custGeom>
              <a:avLst/>
              <a:gdLst/>
              <a:ahLst/>
              <a:cxnLst/>
              <a:rect l="l" t="t" r="r" b="b"/>
              <a:pathLst>
                <a:path w="20883" h="4895" extrusionOk="0">
                  <a:moveTo>
                    <a:pt x="1" y="1"/>
                  </a:moveTo>
                  <a:lnTo>
                    <a:pt x="1" y="3010"/>
                  </a:lnTo>
                  <a:cubicBezTo>
                    <a:pt x="1" y="4043"/>
                    <a:pt x="4681" y="4895"/>
                    <a:pt x="10426" y="4895"/>
                  </a:cubicBezTo>
                  <a:cubicBezTo>
                    <a:pt x="16201" y="4895"/>
                    <a:pt x="20882" y="4043"/>
                    <a:pt x="20882" y="3010"/>
                  </a:cubicBezTo>
                  <a:lnTo>
                    <a:pt x="208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279;p67"/>
            <p:cNvSpPr/>
            <p:nvPr/>
          </p:nvSpPr>
          <p:spPr>
            <a:xfrm>
              <a:off x="2812467" y="2946657"/>
              <a:ext cx="16514" cy="219047"/>
            </a:xfrm>
            <a:custGeom>
              <a:avLst/>
              <a:gdLst/>
              <a:ahLst/>
              <a:cxnLst/>
              <a:rect l="l" t="t" r="r" b="b"/>
              <a:pathLst>
                <a:path w="518" h="6871" extrusionOk="0">
                  <a:moveTo>
                    <a:pt x="1" y="1"/>
                  </a:moveTo>
                  <a:lnTo>
                    <a:pt x="1" y="6870"/>
                  </a:lnTo>
                  <a:lnTo>
                    <a:pt x="518" y="6870"/>
                  </a:lnTo>
                  <a:lnTo>
                    <a:pt x="518" y="1"/>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280;p67"/>
            <p:cNvSpPr/>
            <p:nvPr/>
          </p:nvSpPr>
          <p:spPr>
            <a:xfrm>
              <a:off x="2982073" y="2946657"/>
              <a:ext cx="15526" cy="219047"/>
            </a:xfrm>
            <a:custGeom>
              <a:avLst/>
              <a:gdLst/>
              <a:ahLst/>
              <a:cxnLst/>
              <a:rect l="l" t="t" r="r" b="b"/>
              <a:pathLst>
                <a:path w="487" h="6871" extrusionOk="0">
                  <a:moveTo>
                    <a:pt x="0" y="1"/>
                  </a:moveTo>
                  <a:lnTo>
                    <a:pt x="0" y="6870"/>
                  </a:lnTo>
                  <a:lnTo>
                    <a:pt x="487" y="6870"/>
                  </a:lnTo>
                  <a:lnTo>
                    <a:pt x="487" y="1"/>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281;p67"/>
            <p:cNvSpPr/>
            <p:nvPr/>
          </p:nvSpPr>
          <p:spPr>
            <a:xfrm>
              <a:off x="2764996" y="2924372"/>
              <a:ext cx="665750" cy="120188"/>
            </a:xfrm>
            <a:custGeom>
              <a:avLst/>
              <a:gdLst/>
              <a:ahLst/>
              <a:cxnLst/>
              <a:rect l="l" t="t" r="r" b="b"/>
              <a:pathLst>
                <a:path w="20883" h="3770" extrusionOk="0">
                  <a:moveTo>
                    <a:pt x="10426" y="1"/>
                  </a:moveTo>
                  <a:cubicBezTo>
                    <a:pt x="4681" y="1"/>
                    <a:pt x="1" y="852"/>
                    <a:pt x="1" y="1885"/>
                  </a:cubicBezTo>
                  <a:cubicBezTo>
                    <a:pt x="1" y="2919"/>
                    <a:pt x="4681" y="3770"/>
                    <a:pt x="10426" y="3770"/>
                  </a:cubicBezTo>
                  <a:cubicBezTo>
                    <a:pt x="16201" y="3770"/>
                    <a:pt x="20882" y="2919"/>
                    <a:pt x="20882" y="1885"/>
                  </a:cubicBezTo>
                  <a:cubicBezTo>
                    <a:pt x="20882" y="852"/>
                    <a:pt x="16201" y="1"/>
                    <a:pt x="10426" y="1"/>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282;p67"/>
            <p:cNvSpPr/>
            <p:nvPr/>
          </p:nvSpPr>
          <p:spPr>
            <a:xfrm>
              <a:off x="2832839" y="2950546"/>
              <a:ext cx="530069" cy="55248"/>
            </a:xfrm>
            <a:custGeom>
              <a:avLst/>
              <a:gdLst/>
              <a:ahLst/>
              <a:cxnLst/>
              <a:rect l="l" t="t" r="r" b="b"/>
              <a:pathLst>
                <a:path w="16627" h="1733" extrusionOk="0">
                  <a:moveTo>
                    <a:pt x="8298" y="0"/>
                  </a:moveTo>
                  <a:cubicBezTo>
                    <a:pt x="3709" y="0"/>
                    <a:pt x="0" y="395"/>
                    <a:pt x="0" y="851"/>
                  </a:cubicBezTo>
                  <a:cubicBezTo>
                    <a:pt x="0" y="1338"/>
                    <a:pt x="3709" y="1733"/>
                    <a:pt x="8298" y="1733"/>
                  </a:cubicBezTo>
                  <a:cubicBezTo>
                    <a:pt x="12888" y="1733"/>
                    <a:pt x="16627" y="1338"/>
                    <a:pt x="16627" y="851"/>
                  </a:cubicBezTo>
                  <a:cubicBezTo>
                    <a:pt x="16627" y="395"/>
                    <a:pt x="12888" y="0"/>
                    <a:pt x="8298" y="0"/>
                  </a:cubicBezTo>
                  <a:close/>
                </a:path>
              </a:pathLst>
            </a:custGeom>
            <a:solidFill>
              <a:srgbClr val="FFB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283;p67"/>
            <p:cNvSpPr/>
            <p:nvPr/>
          </p:nvSpPr>
          <p:spPr>
            <a:xfrm>
              <a:off x="2832839" y="2950546"/>
              <a:ext cx="530069" cy="35865"/>
            </a:xfrm>
            <a:custGeom>
              <a:avLst/>
              <a:gdLst/>
              <a:ahLst/>
              <a:cxnLst/>
              <a:rect l="l" t="t" r="r" b="b"/>
              <a:pathLst>
                <a:path w="16627" h="1125" extrusionOk="0">
                  <a:moveTo>
                    <a:pt x="8298" y="0"/>
                  </a:moveTo>
                  <a:cubicBezTo>
                    <a:pt x="3709" y="0"/>
                    <a:pt x="0" y="395"/>
                    <a:pt x="0" y="851"/>
                  </a:cubicBezTo>
                  <a:cubicBezTo>
                    <a:pt x="0" y="943"/>
                    <a:pt x="122" y="1034"/>
                    <a:pt x="365" y="1125"/>
                  </a:cubicBezTo>
                  <a:cubicBezTo>
                    <a:pt x="1398" y="760"/>
                    <a:pt x="4560" y="487"/>
                    <a:pt x="8298" y="487"/>
                  </a:cubicBezTo>
                  <a:cubicBezTo>
                    <a:pt x="12067" y="487"/>
                    <a:pt x="15228" y="760"/>
                    <a:pt x="16262" y="1125"/>
                  </a:cubicBezTo>
                  <a:cubicBezTo>
                    <a:pt x="16505" y="1034"/>
                    <a:pt x="16627" y="943"/>
                    <a:pt x="16627" y="851"/>
                  </a:cubicBezTo>
                  <a:cubicBezTo>
                    <a:pt x="16627" y="395"/>
                    <a:pt x="12888" y="0"/>
                    <a:pt x="8298" y="0"/>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284;p67"/>
            <p:cNvSpPr/>
            <p:nvPr/>
          </p:nvSpPr>
          <p:spPr>
            <a:xfrm>
              <a:off x="2827993" y="2880759"/>
              <a:ext cx="666706" cy="156053"/>
            </a:xfrm>
            <a:custGeom>
              <a:avLst/>
              <a:gdLst/>
              <a:ahLst/>
              <a:cxnLst/>
              <a:rect l="l" t="t" r="r" b="b"/>
              <a:pathLst>
                <a:path w="20913" h="4895" extrusionOk="0">
                  <a:moveTo>
                    <a:pt x="0" y="1"/>
                  </a:moveTo>
                  <a:lnTo>
                    <a:pt x="0" y="3010"/>
                  </a:lnTo>
                  <a:cubicBezTo>
                    <a:pt x="0" y="4043"/>
                    <a:pt x="4681" y="4894"/>
                    <a:pt x="10456" y="4894"/>
                  </a:cubicBezTo>
                  <a:cubicBezTo>
                    <a:pt x="16232" y="4894"/>
                    <a:pt x="20913" y="4043"/>
                    <a:pt x="20913" y="3010"/>
                  </a:cubicBezTo>
                  <a:lnTo>
                    <a:pt x="209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285;p67"/>
            <p:cNvSpPr/>
            <p:nvPr/>
          </p:nvSpPr>
          <p:spPr>
            <a:xfrm>
              <a:off x="2835740" y="2841035"/>
              <a:ext cx="15526" cy="220004"/>
            </a:xfrm>
            <a:custGeom>
              <a:avLst/>
              <a:gdLst/>
              <a:ahLst/>
              <a:cxnLst/>
              <a:rect l="l" t="t" r="r" b="b"/>
              <a:pathLst>
                <a:path w="487" h="6901" extrusionOk="0">
                  <a:moveTo>
                    <a:pt x="0" y="1"/>
                  </a:moveTo>
                  <a:lnTo>
                    <a:pt x="0" y="6900"/>
                  </a:lnTo>
                  <a:lnTo>
                    <a:pt x="487" y="6900"/>
                  </a:lnTo>
                  <a:lnTo>
                    <a:pt x="487" y="1"/>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286;p67"/>
            <p:cNvSpPr/>
            <p:nvPr/>
          </p:nvSpPr>
          <p:spPr>
            <a:xfrm>
              <a:off x="2981085" y="2841035"/>
              <a:ext cx="16514" cy="220004"/>
            </a:xfrm>
            <a:custGeom>
              <a:avLst/>
              <a:gdLst/>
              <a:ahLst/>
              <a:cxnLst/>
              <a:rect l="l" t="t" r="r" b="b"/>
              <a:pathLst>
                <a:path w="518" h="6901" extrusionOk="0">
                  <a:moveTo>
                    <a:pt x="1" y="1"/>
                  </a:moveTo>
                  <a:lnTo>
                    <a:pt x="1" y="6900"/>
                  </a:lnTo>
                  <a:lnTo>
                    <a:pt x="518" y="6900"/>
                  </a:lnTo>
                  <a:lnTo>
                    <a:pt x="518" y="1"/>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287;p67"/>
            <p:cNvSpPr/>
            <p:nvPr/>
          </p:nvSpPr>
          <p:spPr>
            <a:xfrm>
              <a:off x="2827993" y="2818750"/>
              <a:ext cx="666706" cy="121144"/>
            </a:xfrm>
            <a:custGeom>
              <a:avLst/>
              <a:gdLst/>
              <a:ahLst/>
              <a:cxnLst/>
              <a:rect l="l" t="t" r="r" b="b"/>
              <a:pathLst>
                <a:path w="20913" h="3800" extrusionOk="0">
                  <a:moveTo>
                    <a:pt x="10456" y="0"/>
                  </a:moveTo>
                  <a:cubicBezTo>
                    <a:pt x="4681" y="0"/>
                    <a:pt x="0" y="852"/>
                    <a:pt x="0" y="1885"/>
                  </a:cubicBezTo>
                  <a:cubicBezTo>
                    <a:pt x="0" y="2949"/>
                    <a:pt x="4681" y="3800"/>
                    <a:pt x="10456" y="3800"/>
                  </a:cubicBezTo>
                  <a:cubicBezTo>
                    <a:pt x="16232" y="3800"/>
                    <a:pt x="20913" y="2949"/>
                    <a:pt x="20913" y="1885"/>
                  </a:cubicBezTo>
                  <a:cubicBezTo>
                    <a:pt x="20913" y="852"/>
                    <a:pt x="16232" y="0"/>
                    <a:pt x="10456"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288;p67"/>
            <p:cNvSpPr/>
            <p:nvPr/>
          </p:nvSpPr>
          <p:spPr>
            <a:xfrm>
              <a:off x="2896792" y="2844924"/>
              <a:ext cx="529112" cy="56236"/>
            </a:xfrm>
            <a:custGeom>
              <a:avLst/>
              <a:gdLst/>
              <a:ahLst/>
              <a:cxnLst/>
              <a:rect l="l" t="t" r="r" b="b"/>
              <a:pathLst>
                <a:path w="16597" h="1764" extrusionOk="0">
                  <a:moveTo>
                    <a:pt x="8298" y="0"/>
                  </a:moveTo>
                  <a:cubicBezTo>
                    <a:pt x="3709" y="0"/>
                    <a:pt x="0" y="395"/>
                    <a:pt x="0" y="882"/>
                  </a:cubicBezTo>
                  <a:cubicBezTo>
                    <a:pt x="0" y="1368"/>
                    <a:pt x="3709" y="1763"/>
                    <a:pt x="8298" y="1763"/>
                  </a:cubicBezTo>
                  <a:cubicBezTo>
                    <a:pt x="12888" y="1763"/>
                    <a:pt x="16596" y="1368"/>
                    <a:pt x="16596" y="882"/>
                  </a:cubicBezTo>
                  <a:cubicBezTo>
                    <a:pt x="16596" y="395"/>
                    <a:pt x="12888" y="0"/>
                    <a:pt x="8298" y="0"/>
                  </a:cubicBezTo>
                  <a:close/>
                </a:path>
              </a:pathLst>
            </a:custGeom>
            <a:solidFill>
              <a:srgbClr val="FFB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289;p67"/>
            <p:cNvSpPr/>
            <p:nvPr/>
          </p:nvSpPr>
          <p:spPr>
            <a:xfrm>
              <a:off x="2896792" y="2844924"/>
              <a:ext cx="529112" cy="35865"/>
            </a:xfrm>
            <a:custGeom>
              <a:avLst/>
              <a:gdLst/>
              <a:ahLst/>
              <a:cxnLst/>
              <a:rect l="l" t="t" r="r" b="b"/>
              <a:pathLst>
                <a:path w="16597" h="1125" extrusionOk="0">
                  <a:moveTo>
                    <a:pt x="8298" y="0"/>
                  </a:moveTo>
                  <a:cubicBezTo>
                    <a:pt x="3709" y="0"/>
                    <a:pt x="0" y="395"/>
                    <a:pt x="0" y="882"/>
                  </a:cubicBezTo>
                  <a:cubicBezTo>
                    <a:pt x="0" y="973"/>
                    <a:pt x="122" y="1064"/>
                    <a:pt x="365" y="1125"/>
                  </a:cubicBezTo>
                  <a:cubicBezTo>
                    <a:pt x="1399" y="760"/>
                    <a:pt x="4560" y="517"/>
                    <a:pt x="8298" y="517"/>
                  </a:cubicBezTo>
                  <a:cubicBezTo>
                    <a:pt x="12037" y="517"/>
                    <a:pt x="15229" y="760"/>
                    <a:pt x="16262" y="1125"/>
                  </a:cubicBezTo>
                  <a:cubicBezTo>
                    <a:pt x="16475" y="1064"/>
                    <a:pt x="16596" y="973"/>
                    <a:pt x="16596" y="882"/>
                  </a:cubicBezTo>
                  <a:cubicBezTo>
                    <a:pt x="16596" y="395"/>
                    <a:pt x="12888" y="0"/>
                    <a:pt x="8298" y="0"/>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290;p67"/>
            <p:cNvSpPr/>
            <p:nvPr/>
          </p:nvSpPr>
          <p:spPr>
            <a:xfrm>
              <a:off x="2792127" y="2765445"/>
              <a:ext cx="665750" cy="156053"/>
            </a:xfrm>
            <a:custGeom>
              <a:avLst/>
              <a:gdLst/>
              <a:ahLst/>
              <a:cxnLst/>
              <a:rect l="l" t="t" r="r" b="b"/>
              <a:pathLst>
                <a:path w="20883" h="4895" extrusionOk="0">
                  <a:moveTo>
                    <a:pt x="1" y="1"/>
                  </a:moveTo>
                  <a:lnTo>
                    <a:pt x="1" y="3010"/>
                  </a:lnTo>
                  <a:cubicBezTo>
                    <a:pt x="1" y="4043"/>
                    <a:pt x="4651" y="4894"/>
                    <a:pt x="10426" y="4894"/>
                  </a:cubicBezTo>
                  <a:cubicBezTo>
                    <a:pt x="16202" y="4894"/>
                    <a:pt x="20882" y="4043"/>
                    <a:pt x="20882" y="3010"/>
                  </a:cubicBezTo>
                  <a:lnTo>
                    <a:pt x="208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291;p67"/>
            <p:cNvSpPr/>
            <p:nvPr/>
          </p:nvSpPr>
          <p:spPr>
            <a:xfrm>
              <a:off x="2798917" y="2725721"/>
              <a:ext cx="15526" cy="220004"/>
            </a:xfrm>
            <a:custGeom>
              <a:avLst/>
              <a:gdLst/>
              <a:ahLst/>
              <a:cxnLst/>
              <a:rect l="l" t="t" r="r" b="b"/>
              <a:pathLst>
                <a:path w="487" h="6901" extrusionOk="0">
                  <a:moveTo>
                    <a:pt x="0" y="0"/>
                  </a:moveTo>
                  <a:lnTo>
                    <a:pt x="0" y="6900"/>
                  </a:lnTo>
                  <a:lnTo>
                    <a:pt x="487" y="6900"/>
                  </a:lnTo>
                  <a:lnTo>
                    <a:pt x="487" y="0"/>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292;p67"/>
            <p:cNvSpPr/>
            <p:nvPr/>
          </p:nvSpPr>
          <p:spPr>
            <a:xfrm>
              <a:off x="2839629" y="2725721"/>
              <a:ext cx="16482" cy="220004"/>
            </a:xfrm>
            <a:custGeom>
              <a:avLst/>
              <a:gdLst/>
              <a:ahLst/>
              <a:cxnLst/>
              <a:rect l="l" t="t" r="r" b="b"/>
              <a:pathLst>
                <a:path w="517" h="6901" extrusionOk="0">
                  <a:moveTo>
                    <a:pt x="0" y="0"/>
                  </a:moveTo>
                  <a:lnTo>
                    <a:pt x="0" y="6900"/>
                  </a:lnTo>
                  <a:lnTo>
                    <a:pt x="517" y="6900"/>
                  </a:lnTo>
                  <a:lnTo>
                    <a:pt x="517" y="0"/>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293;p67"/>
            <p:cNvSpPr/>
            <p:nvPr/>
          </p:nvSpPr>
          <p:spPr>
            <a:xfrm>
              <a:off x="2945251" y="2725721"/>
              <a:ext cx="15526" cy="220004"/>
            </a:xfrm>
            <a:custGeom>
              <a:avLst/>
              <a:gdLst/>
              <a:ahLst/>
              <a:cxnLst/>
              <a:rect l="l" t="t" r="r" b="b"/>
              <a:pathLst>
                <a:path w="487" h="6901" extrusionOk="0">
                  <a:moveTo>
                    <a:pt x="0" y="0"/>
                  </a:moveTo>
                  <a:lnTo>
                    <a:pt x="0" y="6900"/>
                  </a:lnTo>
                  <a:lnTo>
                    <a:pt x="486" y="6900"/>
                  </a:lnTo>
                  <a:lnTo>
                    <a:pt x="486" y="0"/>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294;p67"/>
            <p:cNvSpPr/>
            <p:nvPr/>
          </p:nvSpPr>
          <p:spPr>
            <a:xfrm>
              <a:off x="3009204" y="2725721"/>
              <a:ext cx="15526" cy="220004"/>
            </a:xfrm>
            <a:custGeom>
              <a:avLst/>
              <a:gdLst/>
              <a:ahLst/>
              <a:cxnLst/>
              <a:rect l="l" t="t" r="r" b="b"/>
              <a:pathLst>
                <a:path w="487" h="6901" extrusionOk="0">
                  <a:moveTo>
                    <a:pt x="0" y="0"/>
                  </a:moveTo>
                  <a:lnTo>
                    <a:pt x="0" y="6900"/>
                  </a:lnTo>
                  <a:lnTo>
                    <a:pt x="487" y="6900"/>
                  </a:lnTo>
                  <a:lnTo>
                    <a:pt x="487" y="0"/>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295;p67"/>
            <p:cNvSpPr/>
            <p:nvPr/>
          </p:nvSpPr>
          <p:spPr>
            <a:xfrm>
              <a:off x="2792127" y="2703436"/>
              <a:ext cx="665750" cy="120188"/>
            </a:xfrm>
            <a:custGeom>
              <a:avLst/>
              <a:gdLst/>
              <a:ahLst/>
              <a:cxnLst/>
              <a:rect l="l" t="t" r="r" b="b"/>
              <a:pathLst>
                <a:path w="20883" h="3770" extrusionOk="0">
                  <a:moveTo>
                    <a:pt x="10426" y="0"/>
                  </a:moveTo>
                  <a:cubicBezTo>
                    <a:pt x="4651" y="0"/>
                    <a:pt x="1" y="851"/>
                    <a:pt x="1" y="1885"/>
                  </a:cubicBezTo>
                  <a:cubicBezTo>
                    <a:pt x="1" y="2918"/>
                    <a:pt x="4651" y="3769"/>
                    <a:pt x="10426" y="3769"/>
                  </a:cubicBezTo>
                  <a:cubicBezTo>
                    <a:pt x="16202" y="3769"/>
                    <a:pt x="20882" y="2918"/>
                    <a:pt x="20882" y="1885"/>
                  </a:cubicBezTo>
                  <a:cubicBezTo>
                    <a:pt x="20882" y="851"/>
                    <a:pt x="16202" y="0"/>
                    <a:pt x="10426"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296;p67"/>
            <p:cNvSpPr/>
            <p:nvPr/>
          </p:nvSpPr>
          <p:spPr>
            <a:xfrm>
              <a:off x="2859969" y="2729611"/>
              <a:ext cx="530069" cy="55248"/>
            </a:xfrm>
            <a:custGeom>
              <a:avLst/>
              <a:gdLst/>
              <a:ahLst/>
              <a:cxnLst/>
              <a:rect l="l" t="t" r="r" b="b"/>
              <a:pathLst>
                <a:path w="16627" h="1733" extrusionOk="0">
                  <a:moveTo>
                    <a:pt x="8298" y="0"/>
                  </a:moveTo>
                  <a:cubicBezTo>
                    <a:pt x="3709" y="0"/>
                    <a:pt x="0" y="395"/>
                    <a:pt x="0" y="882"/>
                  </a:cubicBezTo>
                  <a:cubicBezTo>
                    <a:pt x="0" y="1337"/>
                    <a:pt x="3709" y="1733"/>
                    <a:pt x="8298" y="1733"/>
                  </a:cubicBezTo>
                  <a:cubicBezTo>
                    <a:pt x="12888" y="1733"/>
                    <a:pt x="16627" y="1337"/>
                    <a:pt x="16627" y="882"/>
                  </a:cubicBezTo>
                  <a:cubicBezTo>
                    <a:pt x="16627" y="395"/>
                    <a:pt x="12888" y="0"/>
                    <a:pt x="8298" y="0"/>
                  </a:cubicBezTo>
                  <a:close/>
                </a:path>
              </a:pathLst>
            </a:custGeom>
            <a:solidFill>
              <a:srgbClr val="FFB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297;p67"/>
            <p:cNvSpPr/>
            <p:nvPr/>
          </p:nvSpPr>
          <p:spPr>
            <a:xfrm>
              <a:off x="2859969" y="2729611"/>
              <a:ext cx="530069" cy="35865"/>
            </a:xfrm>
            <a:custGeom>
              <a:avLst/>
              <a:gdLst/>
              <a:ahLst/>
              <a:cxnLst/>
              <a:rect l="l" t="t" r="r" b="b"/>
              <a:pathLst>
                <a:path w="16627" h="1125" extrusionOk="0">
                  <a:moveTo>
                    <a:pt x="8298" y="0"/>
                  </a:moveTo>
                  <a:cubicBezTo>
                    <a:pt x="3709" y="0"/>
                    <a:pt x="0" y="395"/>
                    <a:pt x="0" y="882"/>
                  </a:cubicBezTo>
                  <a:cubicBezTo>
                    <a:pt x="0" y="942"/>
                    <a:pt x="122" y="1034"/>
                    <a:pt x="365" y="1125"/>
                  </a:cubicBezTo>
                  <a:cubicBezTo>
                    <a:pt x="1399" y="760"/>
                    <a:pt x="4560" y="486"/>
                    <a:pt x="8298" y="486"/>
                  </a:cubicBezTo>
                  <a:cubicBezTo>
                    <a:pt x="12067" y="486"/>
                    <a:pt x="15229" y="760"/>
                    <a:pt x="16262" y="1125"/>
                  </a:cubicBezTo>
                  <a:cubicBezTo>
                    <a:pt x="16475" y="1034"/>
                    <a:pt x="16627" y="942"/>
                    <a:pt x="16627" y="882"/>
                  </a:cubicBezTo>
                  <a:cubicBezTo>
                    <a:pt x="16627" y="395"/>
                    <a:pt x="12888" y="0"/>
                    <a:pt x="8298" y="0"/>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298;p67"/>
            <p:cNvSpPr/>
            <p:nvPr/>
          </p:nvSpPr>
          <p:spPr>
            <a:xfrm>
              <a:off x="2827993" y="2655934"/>
              <a:ext cx="666706" cy="156053"/>
            </a:xfrm>
            <a:custGeom>
              <a:avLst/>
              <a:gdLst/>
              <a:ahLst/>
              <a:cxnLst/>
              <a:rect l="l" t="t" r="r" b="b"/>
              <a:pathLst>
                <a:path w="20913" h="4895" extrusionOk="0">
                  <a:moveTo>
                    <a:pt x="0" y="1"/>
                  </a:moveTo>
                  <a:lnTo>
                    <a:pt x="0" y="3010"/>
                  </a:lnTo>
                  <a:cubicBezTo>
                    <a:pt x="0" y="4074"/>
                    <a:pt x="4681" y="4895"/>
                    <a:pt x="10456" y="4895"/>
                  </a:cubicBezTo>
                  <a:cubicBezTo>
                    <a:pt x="16232" y="4895"/>
                    <a:pt x="20913" y="4074"/>
                    <a:pt x="20913" y="3010"/>
                  </a:cubicBezTo>
                  <a:lnTo>
                    <a:pt x="209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299;p67"/>
            <p:cNvSpPr/>
            <p:nvPr/>
          </p:nvSpPr>
          <p:spPr>
            <a:xfrm>
              <a:off x="2835740" y="2616210"/>
              <a:ext cx="15526" cy="220004"/>
            </a:xfrm>
            <a:custGeom>
              <a:avLst/>
              <a:gdLst/>
              <a:ahLst/>
              <a:cxnLst/>
              <a:rect l="l" t="t" r="r" b="b"/>
              <a:pathLst>
                <a:path w="487" h="6901" extrusionOk="0">
                  <a:moveTo>
                    <a:pt x="0" y="1"/>
                  </a:moveTo>
                  <a:lnTo>
                    <a:pt x="0" y="6901"/>
                  </a:lnTo>
                  <a:lnTo>
                    <a:pt x="487" y="6901"/>
                  </a:lnTo>
                  <a:lnTo>
                    <a:pt x="487" y="1"/>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300;p67"/>
            <p:cNvSpPr/>
            <p:nvPr/>
          </p:nvSpPr>
          <p:spPr>
            <a:xfrm>
              <a:off x="2981085" y="2616210"/>
              <a:ext cx="16514" cy="220004"/>
            </a:xfrm>
            <a:custGeom>
              <a:avLst/>
              <a:gdLst/>
              <a:ahLst/>
              <a:cxnLst/>
              <a:rect l="l" t="t" r="r" b="b"/>
              <a:pathLst>
                <a:path w="518" h="6901" extrusionOk="0">
                  <a:moveTo>
                    <a:pt x="1" y="1"/>
                  </a:moveTo>
                  <a:lnTo>
                    <a:pt x="1" y="6901"/>
                  </a:lnTo>
                  <a:lnTo>
                    <a:pt x="518" y="6901"/>
                  </a:lnTo>
                  <a:lnTo>
                    <a:pt x="518" y="1"/>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301;p67"/>
            <p:cNvSpPr/>
            <p:nvPr/>
          </p:nvSpPr>
          <p:spPr>
            <a:xfrm>
              <a:off x="2827993" y="2594914"/>
              <a:ext cx="666706" cy="120188"/>
            </a:xfrm>
            <a:custGeom>
              <a:avLst/>
              <a:gdLst/>
              <a:ahLst/>
              <a:cxnLst/>
              <a:rect l="l" t="t" r="r" b="b"/>
              <a:pathLst>
                <a:path w="20913" h="3770" extrusionOk="0">
                  <a:moveTo>
                    <a:pt x="10456" y="0"/>
                  </a:moveTo>
                  <a:cubicBezTo>
                    <a:pt x="4681" y="0"/>
                    <a:pt x="0" y="821"/>
                    <a:pt x="0" y="1885"/>
                  </a:cubicBezTo>
                  <a:cubicBezTo>
                    <a:pt x="0" y="2918"/>
                    <a:pt x="4681" y="3769"/>
                    <a:pt x="10456" y="3769"/>
                  </a:cubicBezTo>
                  <a:cubicBezTo>
                    <a:pt x="16232" y="3769"/>
                    <a:pt x="20913" y="2918"/>
                    <a:pt x="20913" y="1885"/>
                  </a:cubicBezTo>
                  <a:cubicBezTo>
                    <a:pt x="20913" y="821"/>
                    <a:pt x="16232" y="0"/>
                    <a:pt x="10456"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302;p67"/>
            <p:cNvSpPr/>
            <p:nvPr/>
          </p:nvSpPr>
          <p:spPr>
            <a:xfrm>
              <a:off x="2896792" y="2620100"/>
              <a:ext cx="529112" cy="56236"/>
            </a:xfrm>
            <a:custGeom>
              <a:avLst/>
              <a:gdLst/>
              <a:ahLst/>
              <a:cxnLst/>
              <a:rect l="l" t="t" r="r" b="b"/>
              <a:pathLst>
                <a:path w="16597" h="1764" extrusionOk="0">
                  <a:moveTo>
                    <a:pt x="8298" y="0"/>
                  </a:moveTo>
                  <a:cubicBezTo>
                    <a:pt x="3709" y="0"/>
                    <a:pt x="0" y="395"/>
                    <a:pt x="0" y="882"/>
                  </a:cubicBezTo>
                  <a:cubicBezTo>
                    <a:pt x="0" y="1368"/>
                    <a:pt x="3709" y="1763"/>
                    <a:pt x="8298" y="1763"/>
                  </a:cubicBezTo>
                  <a:cubicBezTo>
                    <a:pt x="12888" y="1763"/>
                    <a:pt x="16596" y="1368"/>
                    <a:pt x="16596" y="882"/>
                  </a:cubicBezTo>
                  <a:cubicBezTo>
                    <a:pt x="16596" y="395"/>
                    <a:pt x="12888" y="0"/>
                    <a:pt x="82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303;p67"/>
            <p:cNvSpPr/>
            <p:nvPr/>
          </p:nvSpPr>
          <p:spPr>
            <a:xfrm>
              <a:off x="2896792" y="2620100"/>
              <a:ext cx="529112" cy="35865"/>
            </a:xfrm>
            <a:custGeom>
              <a:avLst/>
              <a:gdLst/>
              <a:ahLst/>
              <a:cxnLst/>
              <a:rect l="l" t="t" r="r" b="b"/>
              <a:pathLst>
                <a:path w="16597" h="1125" extrusionOk="0">
                  <a:moveTo>
                    <a:pt x="8298" y="0"/>
                  </a:moveTo>
                  <a:cubicBezTo>
                    <a:pt x="3709" y="0"/>
                    <a:pt x="0" y="395"/>
                    <a:pt x="0" y="882"/>
                  </a:cubicBezTo>
                  <a:cubicBezTo>
                    <a:pt x="0" y="973"/>
                    <a:pt x="122" y="1064"/>
                    <a:pt x="365" y="1125"/>
                  </a:cubicBezTo>
                  <a:cubicBezTo>
                    <a:pt x="1399" y="791"/>
                    <a:pt x="4560" y="517"/>
                    <a:pt x="8298" y="517"/>
                  </a:cubicBezTo>
                  <a:cubicBezTo>
                    <a:pt x="12037" y="517"/>
                    <a:pt x="15229" y="791"/>
                    <a:pt x="16262" y="1125"/>
                  </a:cubicBezTo>
                  <a:cubicBezTo>
                    <a:pt x="16475" y="1064"/>
                    <a:pt x="16596" y="973"/>
                    <a:pt x="16596" y="882"/>
                  </a:cubicBezTo>
                  <a:cubicBezTo>
                    <a:pt x="16596" y="395"/>
                    <a:pt x="12888" y="0"/>
                    <a:pt x="8298" y="0"/>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304;p67"/>
            <p:cNvSpPr/>
            <p:nvPr/>
          </p:nvSpPr>
          <p:spPr>
            <a:xfrm>
              <a:off x="2466527" y="3363341"/>
              <a:ext cx="534946" cy="625135"/>
            </a:xfrm>
            <a:custGeom>
              <a:avLst/>
              <a:gdLst/>
              <a:ahLst/>
              <a:cxnLst/>
              <a:rect l="l" t="t" r="r" b="b"/>
              <a:pathLst>
                <a:path w="16780" h="19609" extrusionOk="0">
                  <a:moveTo>
                    <a:pt x="8420" y="1"/>
                  </a:moveTo>
                  <a:lnTo>
                    <a:pt x="1" y="17813"/>
                  </a:lnTo>
                  <a:lnTo>
                    <a:pt x="1612" y="18724"/>
                  </a:lnTo>
                  <a:cubicBezTo>
                    <a:pt x="2861" y="19325"/>
                    <a:pt x="4185" y="19609"/>
                    <a:pt x="5502" y="19609"/>
                  </a:cubicBezTo>
                  <a:cubicBezTo>
                    <a:pt x="9118" y="19609"/>
                    <a:pt x="12670" y="17463"/>
                    <a:pt x="14408" y="13831"/>
                  </a:cubicBezTo>
                  <a:cubicBezTo>
                    <a:pt x="16779" y="8907"/>
                    <a:pt x="14864" y="3071"/>
                    <a:pt x="10183" y="852"/>
                  </a:cubicBezTo>
                  <a:lnTo>
                    <a:pt x="84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305;p67"/>
            <p:cNvSpPr/>
            <p:nvPr/>
          </p:nvSpPr>
          <p:spPr>
            <a:xfrm>
              <a:off x="2269821" y="3343320"/>
              <a:ext cx="692880" cy="626346"/>
            </a:xfrm>
            <a:custGeom>
              <a:avLst/>
              <a:gdLst/>
              <a:ahLst/>
              <a:cxnLst/>
              <a:rect l="l" t="t" r="r" b="b"/>
              <a:pathLst>
                <a:path w="21734" h="19647" extrusionOk="0">
                  <a:moveTo>
                    <a:pt x="11273" y="1"/>
                  </a:moveTo>
                  <a:cubicBezTo>
                    <a:pt x="7650" y="1"/>
                    <a:pt x="4111" y="2130"/>
                    <a:pt x="2371" y="5766"/>
                  </a:cubicBezTo>
                  <a:cubicBezTo>
                    <a:pt x="0" y="10690"/>
                    <a:pt x="1885" y="16526"/>
                    <a:pt x="6566" y="18775"/>
                  </a:cubicBezTo>
                  <a:cubicBezTo>
                    <a:pt x="7820" y="19366"/>
                    <a:pt x="9146" y="19646"/>
                    <a:pt x="10461" y="19646"/>
                  </a:cubicBezTo>
                  <a:cubicBezTo>
                    <a:pt x="14083" y="19646"/>
                    <a:pt x="17623" y="17516"/>
                    <a:pt x="19362" y="13881"/>
                  </a:cubicBezTo>
                  <a:cubicBezTo>
                    <a:pt x="21733" y="8957"/>
                    <a:pt x="19849" y="3121"/>
                    <a:pt x="15168" y="872"/>
                  </a:cubicBezTo>
                  <a:cubicBezTo>
                    <a:pt x="13913" y="281"/>
                    <a:pt x="12588" y="1"/>
                    <a:pt x="11273" y="1"/>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306;p67"/>
            <p:cNvSpPr/>
            <p:nvPr/>
          </p:nvSpPr>
          <p:spPr>
            <a:xfrm>
              <a:off x="2355103" y="3414925"/>
              <a:ext cx="522322" cy="483141"/>
            </a:xfrm>
            <a:custGeom>
              <a:avLst/>
              <a:gdLst/>
              <a:ahLst/>
              <a:cxnLst/>
              <a:rect l="l" t="t" r="r" b="b"/>
              <a:pathLst>
                <a:path w="16384" h="15155" extrusionOk="0">
                  <a:moveTo>
                    <a:pt x="8720" y="0"/>
                  </a:moveTo>
                  <a:cubicBezTo>
                    <a:pt x="5961" y="0"/>
                    <a:pt x="3210" y="1705"/>
                    <a:pt x="1854" y="4553"/>
                  </a:cubicBezTo>
                  <a:cubicBezTo>
                    <a:pt x="0" y="8383"/>
                    <a:pt x="1338" y="12851"/>
                    <a:pt x="4863" y="14523"/>
                  </a:cubicBezTo>
                  <a:cubicBezTo>
                    <a:pt x="5760" y="14952"/>
                    <a:pt x="6712" y="15154"/>
                    <a:pt x="7664" y="15154"/>
                  </a:cubicBezTo>
                  <a:cubicBezTo>
                    <a:pt x="10422" y="15154"/>
                    <a:pt x="13173" y="13449"/>
                    <a:pt x="14529" y="10602"/>
                  </a:cubicBezTo>
                  <a:cubicBezTo>
                    <a:pt x="16383" y="6772"/>
                    <a:pt x="15016" y="2304"/>
                    <a:pt x="11520" y="632"/>
                  </a:cubicBezTo>
                  <a:cubicBezTo>
                    <a:pt x="10624" y="203"/>
                    <a:pt x="9671" y="0"/>
                    <a:pt x="8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307;p67"/>
            <p:cNvSpPr/>
            <p:nvPr/>
          </p:nvSpPr>
          <p:spPr>
            <a:xfrm>
              <a:off x="2355103" y="3414702"/>
              <a:ext cx="281022" cy="483747"/>
            </a:xfrm>
            <a:custGeom>
              <a:avLst/>
              <a:gdLst/>
              <a:ahLst/>
              <a:cxnLst/>
              <a:rect l="l" t="t" r="r" b="b"/>
              <a:pathLst>
                <a:path w="8815" h="15174" extrusionOk="0">
                  <a:moveTo>
                    <a:pt x="8741" y="0"/>
                  </a:moveTo>
                  <a:cubicBezTo>
                    <a:pt x="5969" y="0"/>
                    <a:pt x="3210" y="1698"/>
                    <a:pt x="1854" y="4560"/>
                  </a:cubicBezTo>
                  <a:cubicBezTo>
                    <a:pt x="0" y="8390"/>
                    <a:pt x="1368" y="12858"/>
                    <a:pt x="4863" y="14530"/>
                  </a:cubicBezTo>
                  <a:cubicBezTo>
                    <a:pt x="5768" y="14970"/>
                    <a:pt x="6750" y="15174"/>
                    <a:pt x="7717" y="15174"/>
                  </a:cubicBezTo>
                  <a:cubicBezTo>
                    <a:pt x="7952" y="15174"/>
                    <a:pt x="8187" y="15162"/>
                    <a:pt x="8420" y="15138"/>
                  </a:cubicBezTo>
                  <a:cubicBezTo>
                    <a:pt x="7508" y="15107"/>
                    <a:pt x="6566" y="14895"/>
                    <a:pt x="5715" y="14499"/>
                  </a:cubicBezTo>
                  <a:cubicBezTo>
                    <a:pt x="2219" y="12828"/>
                    <a:pt x="851" y="8329"/>
                    <a:pt x="2705" y="4499"/>
                  </a:cubicBezTo>
                  <a:cubicBezTo>
                    <a:pt x="3952" y="1916"/>
                    <a:pt x="6322" y="274"/>
                    <a:pt x="8815" y="1"/>
                  </a:cubicBezTo>
                  <a:cubicBezTo>
                    <a:pt x="8790" y="0"/>
                    <a:pt x="8766" y="0"/>
                    <a:pt x="8741" y="0"/>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308;p67"/>
            <p:cNvSpPr/>
            <p:nvPr/>
          </p:nvSpPr>
          <p:spPr>
            <a:xfrm>
              <a:off x="2491713" y="3504415"/>
              <a:ext cx="246177" cy="284019"/>
            </a:xfrm>
            <a:custGeom>
              <a:avLst/>
              <a:gdLst/>
              <a:ahLst/>
              <a:cxnLst/>
              <a:rect l="l" t="t" r="r" b="b"/>
              <a:pathLst>
                <a:path w="7722" h="8909" extrusionOk="0">
                  <a:moveTo>
                    <a:pt x="5485" y="1"/>
                  </a:moveTo>
                  <a:cubicBezTo>
                    <a:pt x="5462" y="1"/>
                    <a:pt x="5438" y="5"/>
                    <a:pt x="5411" y="14"/>
                  </a:cubicBezTo>
                  <a:cubicBezTo>
                    <a:pt x="5351" y="44"/>
                    <a:pt x="5290" y="74"/>
                    <a:pt x="5229" y="135"/>
                  </a:cubicBezTo>
                  <a:lnTo>
                    <a:pt x="4864" y="804"/>
                  </a:lnTo>
                  <a:cubicBezTo>
                    <a:pt x="4530" y="682"/>
                    <a:pt x="4226" y="621"/>
                    <a:pt x="3922" y="591"/>
                  </a:cubicBezTo>
                  <a:cubicBezTo>
                    <a:pt x="3618" y="591"/>
                    <a:pt x="3344" y="621"/>
                    <a:pt x="3101" y="682"/>
                  </a:cubicBezTo>
                  <a:cubicBezTo>
                    <a:pt x="2828" y="743"/>
                    <a:pt x="2615" y="834"/>
                    <a:pt x="2402" y="986"/>
                  </a:cubicBezTo>
                  <a:cubicBezTo>
                    <a:pt x="2220" y="1138"/>
                    <a:pt x="2068" y="1290"/>
                    <a:pt x="1946" y="1503"/>
                  </a:cubicBezTo>
                  <a:cubicBezTo>
                    <a:pt x="1642" y="2020"/>
                    <a:pt x="1551" y="2536"/>
                    <a:pt x="1673" y="3023"/>
                  </a:cubicBezTo>
                  <a:cubicBezTo>
                    <a:pt x="1794" y="3509"/>
                    <a:pt x="2159" y="4026"/>
                    <a:pt x="2737" y="4542"/>
                  </a:cubicBezTo>
                  <a:cubicBezTo>
                    <a:pt x="3041" y="4846"/>
                    <a:pt x="3314" y="5090"/>
                    <a:pt x="3557" y="5302"/>
                  </a:cubicBezTo>
                  <a:cubicBezTo>
                    <a:pt x="3770" y="5485"/>
                    <a:pt x="3952" y="5667"/>
                    <a:pt x="4104" y="5819"/>
                  </a:cubicBezTo>
                  <a:cubicBezTo>
                    <a:pt x="4226" y="5971"/>
                    <a:pt x="4317" y="6123"/>
                    <a:pt x="4378" y="6214"/>
                  </a:cubicBezTo>
                  <a:cubicBezTo>
                    <a:pt x="4439" y="6336"/>
                    <a:pt x="4439" y="6427"/>
                    <a:pt x="4378" y="6518"/>
                  </a:cubicBezTo>
                  <a:cubicBezTo>
                    <a:pt x="4294" y="6644"/>
                    <a:pt x="4181" y="6712"/>
                    <a:pt x="4029" y="6712"/>
                  </a:cubicBezTo>
                  <a:cubicBezTo>
                    <a:pt x="3961" y="6712"/>
                    <a:pt x="3885" y="6698"/>
                    <a:pt x="3800" y="6670"/>
                  </a:cubicBezTo>
                  <a:cubicBezTo>
                    <a:pt x="3557" y="6609"/>
                    <a:pt x="3253" y="6488"/>
                    <a:pt x="2889" y="6275"/>
                  </a:cubicBezTo>
                  <a:cubicBezTo>
                    <a:pt x="2706" y="6153"/>
                    <a:pt x="2554" y="6032"/>
                    <a:pt x="2463" y="5910"/>
                  </a:cubicBezTo>
                  <a:cubicBezTo>
                    <a:pt x="2341" y="5789"/>
                    <a:pt x="2250" y="5667"/>
                    <a:pt x="2220" y="5576"/>
                  </a:cubicBezTo>
                  <a:cubicBezTo>
                    <a:pt x="2159" y="5454"/>
                    <a:pt x="2129" y="5363"/>
                    <a:pt x="2098" y="5272"/>
                  </a:cubicBezTo>
                  <a:cubicBezTo>
                    <a:pt x="2068" y="5181"/>
                    <a:pt x="2068" y="5120"/>
                    <a:pt x="2068" y="5090"/>
                  </a:cubicBezTo>
                  <a:cubicBezTo>
                    <a:pt x="2037" y="5029"/>
                    <a:pt x="2007" y="4968"/>
                    <a:pt x="1946" y="4907"/>
                  </a:cubicBezTo>
                  <a:cubicBezTo>
                    <a:pt x="1916" y="4846"/>
                    <a:pt x="1855" y="4786"/>
                    <a:pt x="1764" y="4755"/>
                  </a:cubicBezTo>
                  <a:lnTo>
                    <a:pt x="487" y="3965"/>
                  </a:lnTo>
                  <a:cubicBezTo>
                    <a:pt x="472" y="3950"/>
                    <a:pt x="449" y="3942"/>
                    <a:pt x="423" y="3942"/>
                  </a:cubicBezTo>
                  <a:cubicBezTo>
                    <a:pt x="396" y="3942"/>
                    <a:pt x="366" y="3950"/>
                    <a:pt x="335" y="3965"/>
                  </a:cubicBezTo>
                  <a:cubicBezTo>
                    <a:pt x="275" y="3965"/>
                    <a:pt x="214" y="3995"/>
                    <a:pt x="183" y="4056"/>
                  </a:cubicBezTo>
                  <a:cubicBezTo>
                    <a:pt x="92" y="4239"/>
                    <a:pt x="31" y="4451"/>
                    <a:pt x="1" y="4694"/>
                  </a:cubicBezTo>
                  <a:cubicBezTo>
                    <a:pt x="1" y="4938"/>
                    <a:pt x="31" y="5181"/>
                    <a:pt x="123" y="5454"/>
                  </a:cubicBezTo>
                  <a:cubicBezTo>
                    <a:pt x="214" y="5697"/>
                    <a:pt x="335" y="5971"/>
                    <a:pt x="518" y="6245"/>
                  </a:cubicBezTo>
                  <a:cubicBezTo>
                    <a:pt x="700" y="6518"/>
                    <a:pt x="913" y="6792"/>
                    <a:pt x="1186" y="7035"/>
                  </a:cubicBezTo>
                  <a:lnTo>
                    <a:pt x="791" y="7704"/>
                  </a:lnTo>
                  <a:cubicBezTo>
                    <a:pt x="761" y="7764"/>
                    <a:pt x="761" y="7825"/>
                    <a:pt x="761" y="7916"/>
                  </a:cubicBezTo>
                  <a:cubicBezTo>
                    <a:pt x="791" y="8008"/>
                    <a:pt x="852" y="8068"/>
                    <a:pt x="913" y="8099"/>
                  </a:cubicBezTo>
                  <a:lnTo>
                    <a:pt x="2159" y="8859"/>
                  </a:lnTo>
                  <a:cubicBezTo>
                    <a:pt x="2212" y="8894"/>
                    <a:pt x="2255" y="8909"/>
                    <a:pt x="2300" y="8909"/>
                  </a:cubicBezTo>
                  <a:cubicBezTo>
                    <a:pt x="2332" y="8909"/>
                    <a:pt x="2364" y="8902"/>
                    <a:pt x="2402" y="8889"/>
                  </a:cubicBezTo>
                  <a:cubicBezTo>
                    <a:pt x="2463" y="8889"/>
                    <a:pt x="2524" y="8828"/>
                    <a:pt x="2585" y="8767"/>
                  </a:cubicBezTo>
                  <a:lnTo>
                    <a:pt x="2949" y="8129"/>
                  </a:lnTo>
                  <a:cubicBezTo>
                    <a:pt x="3284" y="8281"/>
                    <a:pt x="3618" y="8372"/>
                    <a:pt x="3952" y="8433"/>
                  </a:cubicBezTo>
                  <a:cubicBezTo>
                    <a:pt x="4120" y="8463"/>
                    <a:pt x="4279" y="8479"/>
                    <a:pt x="4431" y="8479"/>
                  </a:cubicBezTo>
                  <a:cubicBezTo>
                    <a:pt x="4583" y="8479"/>
                    <a:pt x="4727" y="8463"/>
                    <a:pt x="4864" y="8433"/>
                  </a:cubicBezTo>
                  <a:cubicBezTo>
                    <a:pt x="5138" y="8403"/>
                    <a:pt x="5381" y="8312"/>
                    <a:pt x="5624" y="8160"/>
                  </a:cubicBezTo>
                  <a:cubicBezTo>
                    <a:pt x="5837" y="8008"/>
                    <a:pt x="6019" y="7795"/>
                    <a:pt x="6171" y="7552"/>
                  </a:cubicBezTo>
                  <a:cubicBezTo>
                    <a:pt x="6354" y="7278"/>
                    <a:pt x="6445" y="7004"/>
                    <a:pt x="6475" y="6761"/>
                  </a:cubicBezTo>
                  <a:cubicBezTo>
                    <a:pt x="6506" y="6488"/>
                    <a:pt x="6475" y="6245"/>
                    <a:pt x="6384" y="5971"/>
                  </a:cubicBezTo>
                  <a:cubicBezTo>
                    <a:pt x="6323" y="5728"/>
                    <a:pt x="6171" y="5454"/>
                    <a:pt x="5959" y="5181"/>
                  </a:cubicBezTo>
                  <a:cubicBezTo>
                    <a:pt x="5746" y="4938"/>
                    <a:pt x="5503" y="4664"/>
                    <a:pt x="5199" y="4390"/>
                  </a:cubicBezTo>
                  <a:cubicBezTo>
                    <a:pt x="4864" y="4117"/>
                    <a:pt x="4621" y="3874"/>
                    <a:pt x="4408" y="3661"/>
                  </a:cubicBezTo>
                  <a:cubicBezTo>
                    <a:pt x="4196" y="3479"/>
                    <a:pt x="4013" y="3327"/>
                    <a:pt x="3922" y="3175"/>
                  </a:cubicBezTo>
                  <a:cubicBezTo>
                    <a:pt x="3800" y="3053"/>
                    <a:pt x="3740" y="2931"/>
                    <a:pt x="3709" y="2840"/>
                  </a:cubicBezTo>
                  <a:cubicBezTo>
                    <a:pt x="3679" y="2719"/>
                    <a:pt x="3679" y="2628"/>
                    <a:pt x="3740" y="2536"/>
                  </a:cubicBezTo>
                  <a:cubicBezTo>
                    <a:pt x="3800" y="2445"/>
                    <a:pt x="3861" y="2415"/>
                    <a:pt x="3952" y="2384"/>
                  </a:cubicBezTo>
                  <a:cubicBezTo>
                    <a:pt x="4044" y="2354"/>
                    <a:pt x="4135" y="2354"/>
                    <a:pt x="4256" y="2354"/>
                  </a:cubicBezTo>
                  <a:cubicBezTo>
                    <a:pt x="4348" y="2384"/>
                    <a:pt x="4469" y="2415"/>
                    <a:pt x="4591" y="2476"/>
                  </a:cubicBezTo>
                  <a:cubicBezTo>
                    <a:pt x="4712" y="2536"/>
                    <a:pt x="4834" y="2597"/>
                    <a:pt x="4955" y="2658"/>
                  </a:cubicBezTo>
                  <a:cubicBezTo>
                    <a:pt x="5107" y="2780"/>
                    <a:pt x="5259" y="2871"/>
                    <a:pt x="5351" y="2962"/>
                  </a:cubicBezTo>
                  <a:cubicBezTo>
                    <a:pt x="5442" y="3083"/>
                    <a:pt x="5533" y="3175"/>
                    <a:pt x="5563" y="3266"/>
                  </a:cubicBezTo>
                  <a:cubicBezTo>
                    <a:pt x="5624" y="3357"/>
                    <a:pt x="5655" y="3448"/>
                    <a:pt x="5685" y="3509"/>
                  </a:cubicBezTo>
                  <a:cubicBezTo>
                    <a:pt x="5685" y="3570"/>
                    <a:pt x="5715" y="3631"/>
                    <a:pt x="5715" y="3661"/>
                  </a:cubicBezTo>
                  <a:cubicBezTo>
                    <a:pt x="5746" y="3722"/>
                    <a:pt x="5776" y="3813"/>
                    <a:pt x="5807" y="3843"/>
                  </a:cubicBezTo>
                  <a:cubicBezTo>
                    <a:pt x="5867" y="3904"/>
                    <a:pt x="5928" y="3965"/>
                    <a:pt x="6019" y="4026"/>
                  </a:cubicBezTo>
                  <a:lnTo>
                    <a:pt x="7266" y="4786"/>
                  </a:lnTo>
                  <a:cubicBezTo>
                    <a:pt x="7326" y="4816"/>
                    <a:pt x="7387" y="4816"/>
                    <a:pt x="7448" y="4816"/>
                  </a:cubicBezTo>
                  <a:cubicBezTo>
                    <a:pt x="7509" y="4816"/>
                    <a:pt x="7569" y="4755"/>
                    <a:pt x="7600" y="4725"/>
                  </a:cubicBezTo>
                  <a:cubicBezTo>
                    <a:pt x="7661" y="4542"/>
                    <a:pt x="7721" y="4360"/>
                    <a:pt x="7721" y="4147"/>
                  </a:cubicBezTo>
                  <a:cubicBezTo>
                    <a:pt x="7721" y="3904"/>
                    <a:pt x="7691" y="3661"/>
                    <a:pt x="7600" y="3418"/>
                  </a:cubicBezTo>
                  <a:cubicBezTo>
                    <a:pt x="7539" y="3175"/>
                    <a:pt x="7418" y="2901"/>
                    <a:pt x="7235" y="2658"/>
                  </a:cubicBezTo>
                  <a:cubicBezTo>
                    <a:pt x="7083" y="2384"/>
                    <a:pt x="6870" y="2141"/>
                    <a:pt x="6627" y="1898"/>
                  </a:cubicBezTo>
                  <a:lnTo>
                    <a:pt x="7022" y="1229"/>
                  </a:lnTo>
                  <a:cubicBezTo>
                    <a:pt x="7053" y="1138"/>
                    <a:pt x="7083" y="1077"/>
                    <a:pt x="7053" y="986"/>
                  </a:cubicBezTo>
                  <a:cubicBezTo>
                    <a:pt x="7022" y="925"/>
                    <a:pt x="6962" y="865"/>
                    <a:pt x="6901" y="804"/>
                  </a:cubicBezTo>
                  <a:lnTo>
                    <a:pt x="5655" y="44"/>
                  </a:lnTo>
                  <a:cubicBezTo>
                    <a:pt x="5590" y="22"/>
                    <a:pt x="5541" y="1"/>
                    <a:pt x="54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309;p67"/>
            <p:cNvSpPr/>
            <p:nvPr/>
          </p:nvSpPr>
          <p:spPr>
            <a:xfrm>
              <a:off x="3015006" y="3332353"/>
              <a:ext cx="501982" cy="732124"/>
            </a:xfrm>
            <a:custGeom>
              <a:avLst/>
              <a:gdLst/>
              <a:ahLst/>
              <a:cxnLst/>
              <a:rect l="l" t="t" r="r" b="b"/>
              <a:pathLst>
                <a:path w="15746" h="22965" extrusionOk="0">
                  <a:moveTo>
                    <a:pt x="10609" y="0"/>
                  </a:moveTo>
                  <a:lnTo>
                    <a:pt x="8603" y="456"/>
                  </a:lnTo>
                  <a:cubicBezTo>
                    <a:pt x="3223" y="1702"/>
                    <a:pt x="1" y="7690"/>
                    <a:pt x="1399" y="13830"/>
                  </a:cubicBezTo>
                  <a:cubicBezTo>
                    <a:pt x="2651" y="19238"/>
                    <a:pt x="7031" y="22964"/>
                    <a:pt x="11716" y="22964"/>
                  </a:cubicBezTo>
                  <a:cubicBezTo>
                    <a:pt x="12377" y="22964"/>
                    <a:pt x="13044" y="22890"/>
                    <a:pt x="13709" y="22736"/>
                  </a:cubicBezTo>
                  <a:lnTo>
                    <a:pt x="15746" y="22250"/>
                  </a:lnTo>
                  <a:lnTo>
                    <a:pt x="106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310;p67"/>
            <p:cNvSpPr/>
            <p:nvPr/>
          </p:nvSpPr>
          <p:spPr>
            <a:xfrm>
              <a:off x="3093497" y="3322151"/>
              <a:ext cx="711307" cy="724569"/>
            </a:xfrm>
            <a:custGeom>
              <a:avLst/>
              <a:gdLst/>
              <a:ahLst/>
              <a:cxnLst/>
              <a:rect l="l" t="t" r="r" b="b"/>
              <a:pathLst>
                <a:path w="22312" h="22728" extrusionOk="0">
                  <a:moveTo>
                    <a:pt x="10596" y="1"/>
                  </a:moveTo>
                  <a:cubicBezTo>
                    <a:pt x="9935" y="1"/>
                    <a:pt x="9268" y="75"/>
                    <a:pt x="8603" y="229"/>
                  </a:cubicBezTo>
                  <a:cubicBezTo>
                    <a:pt x="3223" y="1475"/>
                    <a:pt x="1" y="7463"/>
                    <a:pt x="1399" y="13603"/>
                  </a:cubicBezTo>
                  <a:cubicBezTo>
                    <a:pt x="2654" y="18998"/>
                    <a:pt x="7055" y="22727"/>
                    <a:pt x="11754" y="22727"/>
                  </a:cubicBezTo>
                  <a:cubicBezTo>
                    <a:pt x="12403" y="22727"/>
                    <a:pt x="13057" y="22656"/>
                    <a:pt x="13709" y="22509"/>
                  </a:cubicBezTo>
                  <a:cubicBezTo>
                    <a:pt x="19089" y="21263"/>
                    <a:pt x="22311" y="15275"/>
                    <a:pt x="20883" y="9135"/>
                  </a:cubicBezTo>
                  <a:cubicBezTo>
                    <a:pt x="19657" y="3727"/>
                    <a:pt x="15280" y="1"/>
                    <a:pt x="10596" y="1"/>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311;p67"/>
            <p:cNvSpPr/>
            <p:nvPr/>
          </p:nvSpPr>
          <p:spPr>
            <a:xfrm>
              <a:off x="3181680" y="3402906"/>
              <a:ext cx="533958" cy="562427"/>
            </a:xfrm>
            <a:custGeom>
              <a:avLst/>
              <a:gdLst/>
              <a:ahLst/>
              <a:cxnLst/>
              <a:rect l="l" t="t" r="r" b="b"/>
              <a:pathLst>
                <a:path w="16749" h="17642" extrusionOk="0">
                  <a:moveTo>
                    <a:pt x="7791" y="0"/>
                  </a:moveTo>
                  <a:cubicBezTo>
                    <a:pt x="7323" y="0"/>
                    <a:pt x="6853" y="51"/>
                    <a:pt x="6384" y="158"/>
                  </a:cubicBezTo>
                  <a:cubicBezTo>
                    <a:pt x="2372" y="1070"/>
                    <a:pt x="1" y="5720"/>
                    <a:pt x="1125" y="10492"/>
                  </a:cubicBezTo>
                  <a:cubicBezTo>
                    <a:pt x="2092" y="14707"/>
                    <a:pt x="5429" y="17641"/>
                    <a:pt x="8959" y="17641"/>
                  </a:cubicBezTo>
                  <a:cubicBezTo>
                    <a:pt x="9426" y="17641"/>
                    <a:pt x="9897" y="17590"/>
                    <a:pt x="10366" y="17483"/>
                  </a:cubicBezTo>
                  <a:cubicBezTo>
                    <a:pt x="14378" y="16572"/>
                    <a:pt x="16749" y="11921"/>
                    <a:pt x="15654" y="7149"/>
                  </a:cubicBezTo>
                  <a:cubicBezTo>
                    <a:pt x="14688" y="2934"/>
                    <a:pt x="11327" y="0"/>
                    <a:pt x="77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312;p67"/>
            <p:cNvSpPr/>
            <p:nvPr/>
          </p:nvSpPr>
          <p:spPr>
            <a:xfrm>
              <a:off x="3390022" y="3408899"/>
              <a:ext cx="325622" cy="556434"/>
            </a:xfrm>
            <a:custGeom>
              <a:avLst/>
              <a:gdLst/>
              <a:ahLst/>
              <a:cxnLst/>
              <a:rect l="l" t="t" r="r" b="b"/>
              <a:pathLst>
                <a:path w="10214" h="17454" extrusionOk="0">
                  <a:moveTo>
                    <a:pt x="2828" y="0"/>
                  </a:moveTo>
                  <a:cubicBezTo>
                    <a:pt x="5350" y="973"/>
                    <a:pt x="7509" y="3465"/>
                    <a:pt x="8238" y="6687"/>
                  </a:cubicBezTo>
                  <a:cubicBezTo>
                    <a:pt x="9332" y="11459"/>
                    <a:pt x="6961" y="16080"/>
                    <a:pt x="2949" y="17022"/>
                  </a:cubicBezTo>
                  <a:cubicBezTo>
                    <a:pt x="2483" y="17121"/>
                    <a:pt x="2017" y="17167"/>
                    <a:pt x="1558" y="17167"/>
                  </a:cubicBezTo>
                  <a:cubicBezTo>
                    <a:pt x="1027" y="17167"/>
                    <a:pt x="505" y="17105"/>
                    <a:pt x="1" y="16991"/>
                  </a:cubicBezTo>
                  <a:lnTo>
                    <a:pt x="1" y="16991"/>
                  </a:lnTo>
                  <a:cubicBezTo>
                    <a:pt x="786" y="17286"/>
                    <a:pt x="1609" y="17454"/>
                    <a:pt x="2446" y="17454"/>
                  </a:cubicBezTo>
                  <a:cubicBezTo>
                    <a:pt x="2905" y="17454"/>
                    <a:pt x="3368" y="17403"/>
                    <a:pt x="3831" y="17295"/>
                  </a:cubicBezTo>
                  <a:cubicBezTo>
                    <a:pt x="7843" y="16384"/>
                    <a:pt x="10214" y="11733"/>
                    <a:pt x="9119" y="6961"/>
                  </a:cubicBezTo>
                  <a:cubicBezTo>
                    <a:pt x="8299" y="3374"/>
                    <a:pt x="5746" y="699"/>
                    <a:pt x="2828" y="0"/>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313;p67"/>
            <p:cNvSpPr/>
            <p:nvPr/>
          </p:nvSpPr>
          <p:spPr>
            <a:xfrm>
              <a:off x="3329958" y="3497401"/>
              <a:ext cx="256825" cy="343124"/>
            </a:xfrm>
            <a:custGeom>
              <a:avLst/>
              <a:gdLst/>
              <a:ahLst/>
              <a:cxnLst/>
              <a:rect l="l" t="t" r="r" b="b"/>
              <a:pathLst>
                <a:path w="8056" h="10763" extrusionOk="0">
                  <a:moveTo>
                    <a:pt x="3111" y="1"/>
                  </a:moveTo>
                  <a:cubicBezTo>
                    <a:pt x="3080" y="1"/>
                    <a:pt x="3047" y="8"/>
                    <a:pt x="3009" y="21"/>
                  </a:cubicBezTo>
                  <a:lnTo>
                    <a:pt x="1520" y="477"/>
                  </a:lnTo>
                  <a:cubicBezTo>
                    <a:pt x="1429" y="507"/>
                    <a:pt x="1368" y="537"/>
                    <a:pt x="1338" y="629"/>
                  </a:cubicBezTo>
                  <a:cubicBezTo>
                    <a:pt x="1277" y="720"/>
                    <a:pt x="1277" y="781"/>
                    <a:pt x="1307" y="872"/>
                  </a:cubicBezTo>
                  <a:lnTo>
                    <a:pt x="1550" y="1723"/>
                  </a:lnTo>
                  <a:cubicBezTo>
                    <a:pt x="1246" y="1905"/>
                    <a:pt x="973" y="2118"/>
                    <a:pt x="760" y="2361"/>
                  </a:cubicBezTo>
                  <a:cubicBezTo>
                    <a:pt x="517" y="2604"/>
                    <a:pt x="365" y="2848"/>
                    <a:pt x="243" y="3091"/>
                  </a:cubicBezTo>
                  <a:cubicBezTo>
                    <a:pt x="122" y="3364"/>
                    <a:pt x="31" y="3638"/>
                    <a:pt x="0" y="3911"/>
                  </a:cubicBezTo>
                  <a:cubicBezTo>
                    <a:pt x="0" y="4185"/>
                    <a:pt x="31" y="4459"/>
                    <a:pt x="91" y="4732"/>
                  </a:cubicBezTo>
                  <a:cubicBezTo>
                    <a:pt x="304" y="5370"/>
                    <a:pt x="639" y="5857"/>
                    <a:pt x="1125" y="6130"/>
                  </a:cubicBezTo>
                  <a:cubicBezTo>
                    <a:pt x="1504" y="6343"/>
                    <a:pt x="1993" y="6464"/>
                    <a:pt x="2578" y="6464"/>
                  </a:cubicBezTo>
                  <a:cubicBezTo>
                    <a:pt x="2745" y="6464"/>
                    <a:pt x="2919" y="6454"/>
                    <a:pt x="3101" y="6434"/>
                  </a:cubicBezTo>
                  <a:cubicBezTo>
                    <a:pt x="3557" y="6404"/>
                    <a:pt x="3921" y="6373"/>
                    <a:pt x="4256" y="6343"/>
                  </a:cubicBezTo>
                  <a:cubicBezTo>
                    <a:pt x="4590" y="6313"/>
                    <a:pt x="4864" y="6282"/>
                    <a:pt x="5076" y="6282"/>
                  </a:cubicBezTo>
                  <a:cubicBezTo>
                    <a:pt x="5289" y="6282"/>
                    <a:pt x="5471" y="6313"/>
                    <a:pt x="5593" y="6373"/>
                  </a:cubicBezTo>
                  <a:cubicBezTo>
                    <a:pt x="5715" y="6404"/>
                    <a:pt x="5806" y="6495"/>
                    <a:pt x="5836" y="6617"/>
                  </a:cubicBezTo>
                  <a:cubicBezTo>
                    <a:pt x="5897" y="6829"/>
                    <a:pt x="5806" y="7042"/>
                    <a:pt x="5563" y="7194"/>
                  </a:cubicBezTo>
                  <a:cubicBezTo>
                    <a:pt x="5319" y="7376"/>
                    <a:pt x="4985" y="7528"/>
                    <a:pt x="4590" y="7650"/>
                  </a:cubicBezTo>
                  <a:cubicBezTo>
                    <a:pt x="4377" y="7711"/>
                    <a:pt x="4164" y="7741"/>
                    <a:pt x="3982" y="7741"/>
                  </a:cubicBezTo>
                  <a:cubicBezTo>
                    <a:pt x="3830" y="7741"/>
                    <a:pt x="3678" y="7711"/>
                    <a:pt x="3557" y="7680"/>
                  </a:cubicBezTo>
                  <a:cubicBezTo>
                    <a:pt x="3435" y="7620"/>
                    <a:pt x="3313" y="7589"/>
                    <a:pt x="3253" y="7528"/>
                  </a:cubicBezTo>
                  <a:cubicBezTo>
                    <a:pt x="3161" y="7498"/>
                    <a:pt x="3101" y="7468"/>
                    <a:pt x="3070" y="7437"/>
                  </a:cubicBezTo>
                  <a:cubicBezTo>
                    <a:pt x="2979" y="7407"/>
                    <a:pt x="2918" y="7376"/>
                    <a:pt x="2827" y="7376"/>
                  </a:cubicBezTo>
                  <a:cubicBezTo>
                    <a:pt x="2809" y="7368"/>
                    <a:pt x="2789" y="7364"/>
                    <a:pt x="2767" y="7364"/>
                  </a:cubicBezTo>
                  <a:cubicBezTo>
                    <a:pt x="2713" y="7364"/>
                    <a:pt x="2648" y="7385"/>
                    <a:pt x="2584" y="7407"/>
                  </a:cubicBezTo>
                  <a:lnTo>
                    <a:pt x="1064" y="7863"/>
                  </a:lnTo>
                  <a:cubicBezTo>
                    <a:pt x="1003" y="7893"/>
                    <a:pt x="973" y="7924"/>
                    <a:pt x="943" y="7984"/>
                  </a:cubicBezTo>
                  <a:cubicBezTo>
                    <a:pt x="912" y="8045"/>
                    <a:pt x="882" y="8106"/>
                    <a:pt x="912" y="8197"/>
                  </a:cubicBezTo>
                  <a:cubicBezTo>
                    <a:pt x="1003" y="8410"/>
                    <a:pt x="1125" y="8653"/>
                    <a:pt x="1307" y="8835"/>
                  </a:cubicBezTo>
                  <a:cubicBezTo>
                    <a:pt x="1490" y="9048"/>
                    <a:pt x="1733" y="9200"/>
                    <a:pt x="2006" y="9322"/>
                  </a:cubicBezTo>
                  <a:cubicBezTo>
                    <a:pt x="2280" y="9474"/>
                    <a:pt x="2584" y="9565"/>
                    <a:pt x="2918" y="9626"/>
                  </a:cubicBezTo>
                  <a:cubicBezTo>
                    <a:pt x="3163" y="9670"/>
                    <a:pt x="3424" y="9698"/>
                    <a:pt x="3701" y="9698"/>
                  </a:cubicBezTo>
                  <a:cubicBezTo>
                    <a:pt x="3803" y="9698"/>
                    <a:pt x="3907" y="9695"/>
                    <a:pt x="4012" y="9687"/>
                  </a:cubicBezTo>
                  <a:lnTo>
                    <a:pt x="4256" y="10538"/>
                  </a:lnTo>
                  <a:cubicBezTo>
                    <a:pt x="4286" y="10629"/>
                    <a:pt x="4347" y="10690"/>
                    <a:pt x="4438" y="10720"/>
                  </a:cubicBezTo>
                  <a:cubicBezTo>
                    <a:pt x="4481" y="10741"/>
                    <a:pt x="4539" y="10763"/>
                    <a:pt x="4602" y="10763"/>
                  </a:cubicBezTo>
                  <a:cubicBezTo>
                    <a:pt x="4628" y="10763"/>
                    <a:pt x="4654" y="10759"/>
                    <a:pt x="4681" y="10750"/>
                  </a:cubicBezTo>
                  <a:lnTo>
                    <a:pt x="6171" y="10294"/>
                  </a:lnTo>
                  <a:cubicBezTo>
                    <a:pt x="6262" y="10264"/>
                    <a:pt x="6323" y="10203"/>
                    <a:pt x="6353" y="10112"/>
                  </a:cubicBezTo>
                  <a:cubicBezTo>
                    <a:pt x="6414" y="10051"/>
                    <a:pt x="6414" y="9960"/>
                    <a:pt x="6383" y="9869"/>
                  </a:cubicBezTo>
                  <a:lnTo>
                    <a:pt x="6140" y="9079"/>
                  </a:lnTo>
                  <a:cubicBezTo>
                    <a:pt x="6475" y="8896"/>
                    <a:pt x="6809" y="8683"/>
                    <a:pt x="7082" y="8471"/>
                  </a:cubicBezTo>
                  <a:cubicBezTo>
                    <a:pt x="7326" y="8228"/>
                    <a:pt x="7538" y="7984"/>
                    <a:pt x="7721" y="7711"/>
                  </a:cubicBezTo>
                  <a:cubicBezTo>
                    <a:pt x="7873" y="7437"/>
                    <a:pt x="7964" y="7133"/>
                    <a:pt x="7994" y="6829"/>
                  </a:cubicBezTo>
                  <a:cubicBezTo>
                    <a:pt x="8055" y="6525"/>
                    <a:pt x="8025" y="6221"/>
                    <a:pt x="7934" y="5887"/>
                  </a:cubicBezTo>
                  <a:cubicBezTo>
                    <a:pt x="7812" y="5553"/>
                    <a:pt x="7660" y="5249"/>
                    <a:pt x="7478" y="5006"/>
                  </a:cubicBezTo>
                  <a:cubicBezTo>
                    <a:pt x="7295" y="4793"/>
                    <a:pt x="7082" y="4610"/>
                    <a:pt x="6809" y="4489"/>
                  </a:cubicBezTo>
                  <a:cubicBezTo>
                    <a:pt x="6535" y="4337"/>
                    <a:pt x="6231" y="4276"/>
                    <a:pt x="5867" y="4246"/>
                  </a:cubicBezTo>
                  <a:cubicBezTo>
                    <a:pt x="5725" y="4220"/>
                    <a:pt x="5568" y="4211"/>
                    <a:pt x="5401" y="4211"/>
                  </a:cubicBezTo>
                  <a:cubicBezTo>
                    <a:pt x="5173" y="4211"/>
                    <a:pt x="4927" y="4228"/>
                    <a:pt x="4681" y="4246"/>
                  </a:cubicBezTo>
                  <a:cubicBezTo>
                    <a:pt x="4225" y="4307"/>
                    <a:pt x="3860" y="4337"/>
                    <a:pt x="3557" y="4367"/>
                  </a:cubicBezTo>
                  <a:cubicBezTo>
                    <a:pt x="3354" y="4367"/>
                    <a:pt x="3178" y="4381"/>
                    <a:pt x="3030" y="4381"/>
                  </a:cubicBezTo>
                  <a:cubicBezTo>
                    <a:pt x="2955" y="4381"/>
                    <a:pt x="2888" y="4377"/>
                    <a:pt x="2827" y="4367"/>
                  </a:cubicBezTo>
                  <a:cubicBezTo>
                    <a:pt x="2645" y="4367"/>
                    <a:pt x="2493" y="4337"/>
                    <a:pt x="2402" y="4276"/>
                  </a:cubicBezTo>
                  <a:cubicBezTo>
                    <a:pt x="2280" y="4215"/>
                    <a:pt x="2219" y="4124"/>
                    <a:pt x="2189" y="4033"/>
                  </a:cubicBezTo>
                  <a:cubicBezTo>
                    <a:pt x="2158" y="3911"/>
                    <a:pt x="2158" y="3820"/>
                    <a:pt x="2219" y="3699"/>
                  </a:cubicBezTo>
                  <a:cubicBezTo>
                    <a:pt x="2250" y="3607"/>
                    <a:pt x="2310" y="3516"/>
                    <a:pt x="2402" y="3455"/>
                  </a:cubicBezTo>
                  <a:cubicBezTo>
                    <a:pt x="2493" y="3395"/>
                    <a:pt x="2614" y="3303"/>
                    <a:pt x="2736" y="3243"/>
                  </a:cubicBezTo>
                  <a:cubicBezTo>
                    <a:pt x="2857" y="3182"/>
                    <a:pt x="2979" y="3151"/>
                    <a:pt x="3131" y="3091"/>
                  </a:cubicBezTo>
                  <a:cubicBezTo>
                    <a:pt x="3344" y="3030"/>
                    <a:pt x="3496" y="3000"/>
                    <a:pt x="3648" y="3000"/>
                  </a:cubicBezTo>
                  <a:cubicBezTo>
                    <a:pt x="3800" y="3000"/>
                    <a:pt x="3921" y="3030"/>
                    <a:pt x="4043" y="3060"/>
                  </a:cubicBezTo>
                  <a:cubicBezTo>
                    <a:pt x="4164" y="3091"/>
                    <a:pt x="4225" y="3121"/>
                    <a:pt x="4316" y="3151"/>
                  </a:cubicBezTo>
                  <a:cubicBezTo>
                    <a:pt x="4377" y="3182"/>
                    <a:pt x="4408" y="3212"/>
                    <a:pt x="4438" y="3243"/>
                  </a:cubicBezTo>
                  <a:cubicBezTo>
                    <a:pt x="4529" y="3273"/>
                    <a:pt x="4620" y="3303"/>
                    <a:pt x="4681" y="3303"/>
                  </a:cubicBezTo>
                  <a:cubicBezTo>
                    <a:pt x="4772" y="3303"/>
                    <a:pt x="4864" y="3303"/>
                    <a:pt x="4955" y="3273"/>
                  </a:cubicBezTo>
                  <a:lnTo>
                    <a:pt x="6444" y="2817"/>
                  </a:lnTo>
                  <a:cubicBezTo>
                    <a:pt x="6505" y="2787"/>
                    <a:pt x="6566" y="2756"/>
                    <a:pt x="6596" y="2696"/>
                  </a:cubicBezTo>
                  <a:cubicBezTo>
                    <a:pt x="6627" y="2635"/>
                    <a:pt x="6627" y="2544"/>
                    <a:pt x="6627" y="2483"/>
                  </a:cubicBezTo>
                  <a:cubicBezTo>
                    <a:pt x="6566" y="2300"/>
                    <a:pt x="6414" y="2118"/>
                    <a:pt x="6262" y="1936"/>
                  </a:cubicBezTo>
                  <a:cubicBezTo>
                    <a:pt x="6079" y="1753"/>
                    <a:pt x="5836" y="1601"/>
                    <a:pt x="5593" y="1449"/>
                  </a:cubicBezTo>
                  <a:cubicBezTo>
                    <a:pt x="5319" y="1328"/>
                    <a:pt x="5046" y="1237"/>
                    <a:pt x="4712" y="1145"/>
                  </a:cubicBezTo>
                  <a:cubicBezTo>
                    <a:pt x="4467" y="1101"/>
                    <a:pt x="4222" y="1073"/>
                    <a:pt x="3965" y="1073"/>
                  </a:cubicBezTo>
                  <a:cubicBezTo>
                    <a:pt x="3871" y="1073"/>
                    <a:pt x="3776" y="1076"/>
                    <a:pt x="3678" y="1085"/>
                  </a:cubicBezTo>
                  <a:lnTo>
                    <a:pt x="3405" y="234"/>
                  </a:lnTo>
                  <a:cubicBezTo>
                    <a:pt x="3374" y="142"/>
                    <a:pt x="3344" y="82"/>
                    <a:pt x="3253" y="51"/>
                  </a:cubicBezTo>
                  <a:cubicBezTo>
                    <a:pt x="3199" y="16"/>
                    <a:pt x="3156" y="1"/>
                    <a:pt x="3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314;p67"/>
            <p:cNvSpPr/>
            <p:nvPr/>
          </p:nvSpPr>
          <p:spPr>
            <a:xfrm>
              <a:off x="1102118" y="1918494"/>
              <a:ext cx="40743" cy="83844"/>
            </a:xfrm>
            <a:custGeom>
              <a:avLst/>
              <a:gdLst/>
              <a:ahLst/>
              <a:cxnLst/>
              <a:rect l="l" t="t" r="r" b="b"/>
              <a:pathLst>
                <a:path w="1278" h="2630" extrusionOk="0">
                  <a:moveTo>
                    <a:pt x="426" y="1"/>
                  </a:moveTo>
                  <a:cubicBezTo>
                    <a:pt x="122" y="700"/>
                    <a:pt x="1" y="1460"/>
                    <a:pt x="92" y="2220"/>
                  </a:cubicBezTo>
                  <a:cubicBezTo>
                    <a:pt x="122" y="2341"/>
                    <a:pt x="152" y="2463"/>
                    <a:pt x="213" y="2524"/>
                  </a:cubicBezTo>
                  <a:cubicBezTo>
                    <a:pt x="273" y="2583"/>
                    <a:pt x="358" y="2630"/>
                    <a:pt x="435" y="2630"/>
                  </a:cubicBezTo>
                  <a:cubicBezTo>
                    <a:pt x="477" y="2630"/>
                    <a:pt x="516" y="2616"/>
                    <a:pt x="548" y="2585"/>
                  </a:cubicBezTo>
                  <a:cubicBezTo>
                    <a:pt x="608" y="2524"/>
                    <a:pt x="608" y="2402"/>
                    <a:pt x="639" y="2311"/>
                  </a:cubicBezTo>
                  <a:cubicBezTo>
                    <a:pt x="700" y="1673"/>
                    <a:pt x="1095" y="1095"/>
                    <a:pt x="1277" y="457"/>
                  </a:cubicBezTo>
                  <a:lnTo>
                    <a:pt x="4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315;p67"/>
            <p:cNvSpPr/>
            <p:nvPr/>
          </p:nvSpPr>
          <p:spPr>
            <a:xfrm>
              <a:off x="1163170" y="1440758"/>
              <a:ext cx="752942" cy="383771"/>
            </a:xfrm>
            <a:custGeom>
              <a:avLst/>
              <a:gdLst/>
              <a:ahLst/>
              <a:cxnLst/>
              <a:rect l="l" t="t" r="r" b="b"/>
              <a:pathLst>
                <a:path w="23618" h="12038" extrusionOk="0">
                  <a:moveTo>
                    <a:pt x="17022" y="1"/>
                  </a:moveTo>
                  <a:lnTo>
                    <a:pt x="14742" y="487"/>
                  </a:lnTo>
                  <a:cubicBezTo>
                    <a:pt x="13557" y="670"/>
                    <a:pt x="12220" y="822"/>
                    <a:pt x="11095" y="1308"/>
                  </a:cubicBezTo>
                  <a:cubicBezTo>
                    <a:pt x="8298" y="2493"/>
                    <a:pt x="6171" y="5168"/>
                    <a:pt x="3982" y="7205"/>
                  </a:cubicBezTo>
                  <a:cubicBezTo>
                    <a:pt x="2463" y="8603"/>
                    <a:pt x="943" y="10062"/>
                    <a:pt x="0" y="11916"/>
                  </a:cubicBezTo>
                  <a:cubicBezTo>
                    <a:pt x="31" y="11913"/>
                    <a:pt x="61" y="11912"/>
                    <a:pt x="92" y="11912"/>
                  </a:cubicBezTo>
                  <a:cubicBezTo>
                    <a:pt x="401" y="11912"/>
                    <a:pt x="733" y="12038"/>
                    <a:pt x="1064" y="12038"/>
                  </a:cubicBezTo>
                  <a:cubicBezTo>
                    <a:pt x="1368" y="12007"/>
                    <a:pt x="1642" y="11855"/>
                    <a:pt x="1885" y="11673"/>
                  </a:cubicBezTo>
                  <a:cubicBezTo>
                    <a:pt x="3952" y="10366"/>
                    <a:pt x="5897" y="9363"/>
                    <a:pt x="7873" y="7934"/>
                  </a:cubicBezTo>
                  <a:cubicBezTo>
                    <a:pt x="9727" y="6566"/>
                    <a:pt x="10700" y="5655"/>
                    <a:pt x="11490" y="5563"/>
                  </a:cubicBezTo>
                  <a:lnTo>
                    <a:pt x="23618" y="4135"/>
                  </a:lnTo>
                  <a:cubicBezTo>
                    <a:pt x="22736" y="2554"/>
                    <a:pt x="21581" y="1338"/>
                    <a:pt x="20578" y="882"/>
                  </a:cubicBezTo>
                  <a:cubicBezTo>
                    <a:pt x="18724" y="62"/>
                    <a:pt x="17022" y="1"/>
                    <a:pt x="170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316;p67"/>
            <p:cNvSpPr/>
            <p:nvPr/>
          </p:nvSpPr>
          <p:spPr>
            <a:xfrm>
              <a:off x="1183510" y="1686592"/>
              <a:ext cx="406056" cy="417979"/>
            </a:xfrm>
            <a:custGeom>
              <a:avLst/>
              <a:gdLst/>
              <a:ahLst/>
              <a:cxnLst/>
              <a:rect l="l" t="t" r="r" b="b"/>
              <a:pathLst>
                <a:path w="12737" h="13111" extrusionOk="0">
                  <a:moveTo>
                    <a:pt x="4817" y="1"/>
                  </a:moveTo>
                  <a:cubicBezTo>
                    <a:pt x="3513" y="1"/>
                    <a:pt x="2214" y="388"/>
                    <a:pt x="1095" y="1196"/>
                  </a:cubicBezTo>
                  <a:lnTo>
                    <a:pt x="1" y="1986"/>
                  </a:lnTo>
                  <a:lnTo>
                    <a:pt x="8116" y="13111"/>
                  </a:lnTo>
                  <a:lnTo>
                    <a:pt x="9211" y="12412"/>
                  </a:lnTo>
                  <a:cubicBezTo>
                    <a:pt x="12159" y="10284"/>
                    <a:pt x="12737" y="6059"/>
                    <a:pt x="10487" y="2959"/>
                  </a:cubicBezTo>
                  <a:cubicBezTo>
                    <a:pt x="9092" y="1035"/>
                    <a:pt x="6948" y="1"/>
                    <a:pt x="4817" y="1"/>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317;p67"/>
            <p:cNvSpPr/>
            <p:nvPr/>
          </p:nvSpPr>
          <p:spPr>
            <a:xfrm>
              <a:off x="1425773" y="1910747"/>
              <a:ext cx="237442" cy="176392"/>
            </a:xfrm>
            <a:custGeom>
              <a:avLst/>
              <a:gdLst/>
              <a:ahLst/>
              <a:cxnLst/>
              <a:rect l="l" t="t" r="r" b="b"/>
              <a:pathLst>
                <a:path w="7448" h="5533" extrusionOk="0">
                  <a:moveTo>
                    <a:pt x="7265" y="1"/>
                  </a:moveTo>
                  <a:lnTo>
                    <a:pt x="1" y="5259"/>
                  </a:lnTo>
                  <a:lnTo>
                    <a:pt x="213" y="5533"/>
                  </a:lnTo>
                  <a:lnTo>
                    <a:pt x="7448" y="274"/>
                  </a:lnTo>
                  <a:lnTo>
                    <a:pt x="7265" y="1"/>
                  </a:lnTo>
                  <a:close/>
                </a:path>
              </a:pathLst>
            </a:custGeom>
            <a:solidFill>
              <a:srgbClr val="E2A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318;p67"/>
            <p:cNvSpPr/>
            <p:nvPr/>
          </p:nvSpPr>
          <p:spPr>
            <a:xfrm>
              <a:off x="1406390" y="1884605"/>
              <a:ext cx="238431" cy="176392"/>
            </a:xfrm>
            <a:custGeom>
              <a:avLst/>
              <a:gdLst/>
              <a:ahLst/>
              <a:cxnLst/>
              <a:rect l="l" t="t" r="r" b="b"/>
              <a:pathLst>
                <a:path w="7479" h="5533" extrusionOk="0">
                  <a:moveTo>
                    <a:pt x="7265" y="0"/>
                  </a:moveTo>
                  <a:lnTo>
                    <a:pt x="1" y="5259"/>
                  </a:lnTo>
                  <a:lnTo>
                    <a:pt x="214" y="5532"/>
                  </a:lnTo>
                  <a:lnTo>
                    <a:pt x="7478" y="274"/>
                  </a:lnTo>
                  <a:lnTo>
                    <a:pt x="7265" y="0"/>
                  </a:lnTo>
                  <a:close/>
                </a:path>
              </a:pathLst>
            </a:custGeom>
            <a:solidFill>
              <a:srgbClr val="E2A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319;p67"/>
            <p:cNvSpPr/>
            <p:nvPr/>
          </p:nvSpPr>
          <p:spPr>
            <a:xfrm>
              <a:off x="1082734" y="1703744"/>
              <a:ext cx="482599" cy="434397"/>
            </a:xfrm>
            <a:custGeom>
              <a:avLst/>
              <a:gdLst/>
              <a:ahLst/>
              <a:cxnLst/>
              <a:rect l="l" t="t" r="r" b="b"/>
              <a:pathLst>
                <a:path w="15138" h="13626" extrusionOk="0">
                  <a:moveTo>
                    <a:pt x="7254" y="0"/>
                  </a:moveTo>
                  <a:cubicBezTo>
                    <a:pt x="5937" y="0"/>
                    <a:pt x="4623" y="392"/>
                    <a:pt x="3496" y="1205"/>
                  </a:cubicBezTo>
                  <a:cubicBezTo>
                    <a:pt x="548" y="3333"/>
                    <a:pt x="1" y="7588"/>
                    <a:pt x="2219" y="10688"/>
                  </a:cubicBezTo>
                  <a:cubicBezTo>
                    <a:pt x="3609" y="12604"/>
                    <a:pt x="5741" y="13626"/>
                    <a:pt x="7863" y="13626"/>
                  </a:cubicBezTo>
                  <a:cubicBezTo>
                    <a:pt x="9176" y="13626"/>
                    <a:pt x="10485" y="13234"/>
                    <a:pt x="11612" y="12421"/>
                  </a:cubicBezTo>
                  <a:cubicBezTo>
                    <a:pt x="14560" y="10293"/>
                    <a:pt x="15138" y="6038"/>
                    <a:pt x="12888" y="2938"/>
                  </a:cubicBezTo>
                  <a:cubicBezTo>
                    <a:pt x="11518" y="1022"/>
                    <a:pt x="9381" y="0"/>
                    <a:pt x="7254"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320;p67"/>
            <p:cNvSpPr/>
            <p:nvPr/>
          </p:nvSpPr>
          <p:spPr>
            <a:xfrm>
              <a:off x="1141841" y="1754307"/>
              <a:ext cx="364388" cy="333688"/>
            </a:xfrm>
            <a:custGeom>
              <a:avLst/>
              <a:gdLst/>
              <a:ahLst/>
              <a:cxnLst/>
              <a:rect l="l" t="t" r="r" b="b"/>
              <a:pathLst>
                <a:path w="11430" h="10467" extrusionOk="0">
                  <a:moveTo>
                    <a:pt x="5266" y="0"/>
                  </a:moveTo>
                  <a:cubicBezTo>
                    <a:pt x="4307" y="0"/>
                    <a:pt x="3362" y="282"/>
                    <a:pt x="2554" y="865"/>
                  </a:cubicBezTo>
                  <a:cubicBezTo>
                    <a:pt x="365" y="2446"/>
                    <a:pt x="1" y="5698"/>
                    <a:pt x="1733" y="8099"/>
                  </a:cubicBezTo>
                  <a:cubicBezTo>
                    <a:pt x="2827" y="9634"/>
                    <a:pt x="4502" y="10467"/>
                    <a:pt x="6147" y="10467"/>
                  </a:cubicBezTo>
                  <a:cubicBezTo>
                    <a:pt x="7108" y="10467"/>
                    <a:pt x="8058" y="10183"/>
                    <a:pt x="8876" y="9589"/>
                  </a:cubicBezTo>
                  <a:cubicBezTo>
                    <a:pt x="11065" y="8008"/>
                    <a:pt x="11430" y="4756"/>
                    <a:pt x="9697" y="2355"/>
                  </a:cubicBezTo>
                  <a:cubicBezTo>
                    <a:pt x="8585" y="821"/>
                    <a:pt x="6905" y="0"/>
                    <a:pt x="52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321;p67"/>
            <p:cNvSpPr/>
            <p:nvPr/>
          </p:nvSpPr>
          <p:spPr>
            <a:xfrm>
              <a:off x="1151533" y="1828399"/>
              <a:ext cx="322721" cy="259599"/>
            </a:xfrm>
            <a:custGeom>
              <a:avLst/>
              <a:gdLst/>
              <a:ahLst/>
              <a:cxnLst/>
              <a:rect l="l" t="t" r="r" b="b"/>
              <a:pathLst>
                <a:path w="10123" h="8143" extrusionOk="0">
                  <a:moveTo>
                    <a:pt x="943" y="0"/>
                  </a:moveTo>
                  <a:lnTo>
                    <a:pt x="943" y="0"/>
                  </a:lnTo>
                  <a:cubicBezTo>
                    <a:pt x="1" y="1702"/>
                    <a:pt x="122" y="3982"/>
                    <a:pt x="1429" y="5775"/>
                  </a:cubicBezTo>
                  <a:cubicBezTo>
                    <a:pt x="2523" y="7310"/>
                    <a:pt x="4198" y="8143"/>
                    <a:pt x="5843" y="8143"/>
                  </a:cubicBezTo>
                  <a:cubicBezTo>
                    <a:pt x="6804" y="8143"/>
                    <a:pt x="7754" y="7859"/>
                    <a:pt x="8572" y="7265"/>
                  </a:cubicBezTo>
                  <a:cubicBezTo>
                    <a:pt x="9271" y="6748"/>
                    <a:pt x="9788" y="6049"/>
                    <a:pt x="10122" y="5289"/>
                  </a:cubicBezTo>
                  <a:lnTo>
                    <a:pt x="10122" y="5289"/>
                  </a:lnTo>
                  <a:cubicBezTo>
                    <a:pt x="9788" y="5836"/>
                    <a:pt x="9363" y="6322"/>
                    <a:pt x="8815" y="6718"/>
                  </a:cubicBezTo>
                  <a:cubicBezTo>
                    <a:pt x="8006" y="7313"/>
                    <a:pt x="7060" y="7597"/>
                    <a:pt x="6099" y="7597"/>
                  </a:cubicBezTo>
                  <a:cubicBezTo>
                    <a:pt x="4462" y="7597"/>
                    <a:pt x="2784" y="6772"/>
                    <a:pt x="1672" y="5259"/>
                  </a:cubicBezTo>
                  <a:cubicBezTo>
                    <a:pt x="517" y="3617"/>
                    <a:pt x="305" y="1611"/>
                    <a:pt x="943" y="0"/>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322;p67"/>
            <p:cNvSpPr/>
            <p:nvPr/>
          </p:nvSpPr>
          <p:spPr>
            <a:xfrm>
              <a:off x="1232925" y="1819281"/>
              <a:ext cx="175436" cy="196572"/>
            </a:xfrm>
            <a:custGeom>
              <a:avLst/>
              <a:gdLst/>
              <a:ahLst/>
              <a:cxnLst/>
              <a:rect l="l" t="t" r="r" b="b"/>
              <a:pathLst>
                <a:path w="5503" h="6166" extrusionOk="0">
                  <a:moveTo>
                    <a:pt x="1534" y="0"/>
                  </a:moveTo>
                  <a:cubicBezTo>
                    <a:pt x="1500" y="0"/>
                    <a:pt x="1473" y="22"/>
                    <a:pt x="1430" y="43"/>
                  </a:cubicBezTo>
                  <a:lnTo>
                    <a:pt x="548" y="560"/>
                  </a:lnTo>
                  <a:cubicBezTo>
                    <a:pt x="487" y="590"/>
                    <a:pt x="457" y="621"/>
                    <a:pt x="426" y="681"/>
                  </a:cubicBezTo>
                  <a:cubicBezTo>
                    <a:pt x="426" y="742"/>
                    <a:pt x="426" y="772"/>
                    <a:pt x="457" y="833"/>
                  </a:cubicBezTo>
                  <a:lnTo>
                    <a:pt x="730" y="1289"/>
                  </a:lnTo>
                  <a:cubicBezTo>
                    <a:pt x="548" y="1441"/>
                    <a:pt x="396" y="1624"/>
                    <a:pt x="305" y="1806"/>
                  </a:cubicBezTo>
                  <a:cubicBezTo>
                    <a:pt x="183" y="1958"/>
                    <a:pt x="123" y="2140"/>
                    <a:pt x="62" y="2323"/>
                  </a:cubicBezTo>
                  <a:cubicBezTo>
                    <a:pt x="31" y="2505"/>
                    <a:pt x="1" y="2657"/>
                    <a:pt x="31" y="2839"/>
                  </a:cubicBezTo>
                  <a:cubicBezTo>
                    <a:pt x="62" y="3022"/>
                    <a:pt x="123" y="3174"/>
                    <a:pt x="214" y="3326"/>
                  </a:cubicBezTo>
                  <a:cubicBezTo>
                    <a:pt x="426" y="3660"/>
                    <a:pt x="700" y="3903"/>
                    <a:pt x="1034" y="3964"/>
                  </a:cubicBezTo>
                  <a:cubicBezTo>
                    <a:pt x="1154" y="3997"/>
                    <a:pt x="1290" y="4014"/>
                    <a:pt x="1439" y="4014"/>
                  </a:cubicBezTo>
                  <a:cubicBezTo>
                    <a:pt x="1704" y="4014"/>
                    <a:pt x="2010" y="3959"/>
                    <a:pt x="2341" y="3842"/>
                  </a:cubicBezTo>
                  <a:cubicBezTo>
                    <a:pt x="2615" y="3751"/>
                    <a:pt x="2858" y="3660"/>
                    <a:pt x="3041" y="3569"/>
                  </a:cubicBezTo>
                  <a:cubicBezTo>
                    <a:pt x="3253" y="3508"/>
                    <a:pt x="3436" y="3447"/>
                    <a:pt x="3557" y="3417"/>
                  </a:cubicBezTo>
                  <a:cubicBezTo>
                    <a:pt x="3709" y="3387"/>
                    <a:pt x="3831" y="3387"/>
                    <a:pt x="3892" y="3387"/>
                  </a:cubicBezTo>
                  <a:cubicBezTo>
                    <a:pt x="3983" y="3387"/>
                    <a:pt x="4044" y="3417"/>
                    <a:pt x="4074" y="3478"/>
                  </a:cubicBezTo>
                  <a:cubicBezTo>
                    <a:pt x="4165" y="3599"/>
                    <a:pt x="4135" y="3751"/>
                    <a:pt x="3983" y="3873"/>
                  </a:cubicBezTo>
                  <a:cubicBezTo>
                    <a:pt x="3861" y="4025"/>
                    <a:pt x="3679" y="4177"/>
                    <a:pt x="3436" y="4298"/>
                  </a:cubicBezTo>
                  <a:cubicBezTo>
                    <a:pt x="3314" y="4390"/>
                    <a:pt x="3192" y="4450"/>
                    <a:pt x="3071" y="4450"/>
                  </a:cubicBezTo>
                  <a:cubicBezTo>
                    <a:pt x="2985" y="4472"/>
                    <a:pt x="2914" y="4493"/>
                    <a:pt x="2848" y="4493"/>
                  </a:cubicBezTo>
                  <a:cubicBezTo>
                    <a:pt x="2820" y="4493"/>
                    <a:pt x="2794" y="4490"/>
                    <a:pt x="2767" y="4481"/>
                  </a:cubicBezTo>
                  <a:cubicBezTo>
                    <a:pt x="2706" y="4481"/>
                    <a:pt x="2615" y="4481"/>
                    <a:pt x="2554" y="4450"/>
                  </a:cubicBezTo>
                  <a:cubicBezTo>
                    <a:pt x="2493" y="4450"/>
                    <a:pt x="2463" y="4450"/>
                    <a:pt x="2433" y="4420"/>
                  </a:cubicBezTo>
                  <a:lnTo>
                    <a:pt x="2281" y="4420"/>
                  </a:lnTo>
                  <a:cubicBezTo>
                    <a:pt x="2250" y="4450"/>
                    <a:pt x="2189" y="4450"/>
                    <a:pt x="2129" y="4481"/>
                  </a:cubicBezTo>
                  <a:lnTo>
                    <a:pt x="1217" y="5028"/>
                  </a:lnTo>
                  <a:cubicBezTo>
                    <a:pt x="1186" y="5028"/>
                    <a:pt x="1156" y="5058"/>
                    <a:pt x="1156" y="5119"/>
                  </a:cubicBezTo>
                  <a:cubicBezTo>
                    <a:pt x="1156" y="5149"/>
                    <a:pt x="1156" y="5210"/>
                    <a:pt x="1156" y="5241"/>
                  </a:cubicBezTo>
                  <a:cubicBezTo>
                    <a:pt x="1247" y="5362"/>
                    <a:pt x="1369" y="5453"/>
                    <a:pt x="1521" y="5545"/>
                  </a:cubicBezTo>
                  <a:cubicBezTo>
                    <a:pt x="1642" y="5636"/>
                    <a:pt x="1825" y="5697"/>
                    <a:pt x="2007" y="5727"/>
                  </a:cubicBezTo>
                  <a:cubicBezTo>
                    <a:pt x="2136" y="5748"/>
                    <a:pt x="2280" y="5770"/>
                    <a:pt x="2440" y="5770"/>
                  </a:cubicBezTo>
                  <a:cubicBezTo>
                    <a:pt x="2506" y="5770"/>
                    <a:pt x="2574" y="5766"/>
                    <a:pt x="2645" y="5757"/>
                  </a:cubicBezTo>
                  <a:cubicBezTo>
                    <a:pt x="2858" y="5757"/>
                    <a:pt x="3101" y="5697"/>
                    <a:pt x="3344" y="5605"/>
                  </a:cubicBezTo>
                  <a:lnTo>
                    <a:pt x="3618" y="6061"/>
                  </a:lnTo>
                  <a:cubicBezTo>
                    <a:pt x="3648" y="6122"/>
                    <a:pt x="3679" y="6153"/>
                    <a:pt x="3740" y="6153"/>
                  </a:cubicBezTo>
                  <a:cubicBezTo>
                    <a:pt x="3757" y="6161"/>
                    <a:pt x="3775" y="6165"/>
                    <a:pt x="3792" y="6165"/>
                  </a:cubicBezTo>
                  <a:cubicBezTo>
                    <a:pt x="3833" y="6165"/>
                    <a:pt x="3870" y="6144"/>
                    <a:pt x="3892" y="6122"/>
                  </a:cubicBezTo>
                  <a:lnTo>
                    <a:pt x="4773" y="5605"/>
                  </a:lnTo>
                  <a:cubicBezTo>
                    <a:pt x="4834" y="5575"/>
                    <a:pt x="4864" y="5545"/>
                    <a:pt x="4895" y="5484"/>
                  </a:cubicBezTo>
                  <a:cubicBezTo>
                    <a:pt x="4895" y="5423"/>
                    <a:pt x="4895" y="5393"/>
                    <a:pt x="4864" y="5332"/>
                  </a:cubicBezTo>
                  <a:lnTo>
                    <a:pt x="4591" y="4906"/>
                  </a:lnTo>
                  <a:cubicBezTo>
                    <a:pt x="4803" y="4724"/>
                    <a:pt x="4986" y="4572"/>
                    <a:pt x="5107" y="4390"/>
                  </a:cubicBezTo>
                  <a:cubicBezTo>
                    <a:pt x="5259" y="4207"/>
                    <a:pt x="5351" y="4025"/>
                    <a:pt x="5411" y="3812"/>
                  </a:cubicBezTo>
                  <a:cubicBezTo>
                    <a:pt x="5503" y="3630"/>
                    <a:pt x="5503" y="3447"/>
                    <a:pt x="5503" y="3265"/>
                  </a:cubicBezTo>
                  <a:cubicBezTo>
                    <a:pt x="5472" y="3083"/>
                    <a:pt x="5411" y="2900"/>
                    <a:pt x="5320" y="2718"/>
                  </a:cubicBezTo>
                  <a:cubicBezTo>
                    <a:pt x="5199" y="2535"/>
                    <a:pt x="5077" y="2383"/>
                    <a:pt x="4925" y="2262"/>
                  </a:cubicBezTo>
                  <a:cubicBezTo>
                    <a:pt x="4773" y="2171"/>
                    <a:pt x="4621" y="2080"/>
                    <a:pt x="4408" y="2049"/>
                  </a:cubicBezTo>
                  <a:cubicBezTo>
                    <a:pt x="4333" y="2037"/>
                    <a:pt x="4252" y="2029"/>
                    <a:pt x="4168" y="2029"/>
                  </a:cubicBezTo>
                  <a:cubicBezTo>
                    <a:pt x="4050" y="2029"/>
                    <a:pt x="3925" y="2044"/>
                    <a:pt x="3800" y="2080"/>
                  </a:cubicBezTo>
                  <a:cubicBezTo>
                    <a:pt x="3557" y="2110"/>
                    <a:pt x="3314" y="2171"/>
                    <a:pt x="3041" y="2262"/>
                  </a:cubicBezTo>
                  <a:cubicBezTo>
                    <a:pt x="2767" y="2383"/>
                    <a:pt x="2524" y="2444"/>
                    <a:pt x="2341" y="2535"/>
                  </a:cubicBezTo>
                  <a:cubicBezTo>
                    <a:pt x="2159" y="2596"/>
                    <a:pt x="2007" y="2627"/>
                    <a:pt x="1885" y="2657"/>
                  </a:cubicBezTo>
                  <a:cubicBezTo>
                    <a:pt x="1825" y="2672"/>
                    <a:pt x="1771" y="2680"/>
                    <a:pt x="1722" y="2680"/>
                  </a:cubicBezTo>
                  <a:cubicBezTo>
                    <a:pt x="1673" y="2680"/>
                    <a:pt x="1627" y="2672"/>
                    <a:pt x="1582" y="2657"/>
                  </a:cubicBezTo>
                  <a:cubicBezTo>
                    <a:pt x="1521" y="2657"/>
                    <a:pt x="1460" y="2596"/>
                    <a:pt x="1430" y="2535"/>
                  </a:cubicBezTo>
                  <a:cubicBezTo>
                    <a:pt x="1399" y="2475"/>
                    <a:pt x="1399" y="2414"/>
                    <a:pt x="1399" y="2353"/>
                  </a:cubicBezTo>
                  <a:cubicBezTo>
                    <a:pt x="1399" y="2292"/>
                    <a:pt x="1430" y="2231"/>
                    <a:pt x="1490" y="2171"/>
                  </a:cubicBezTo>
                  <a:cubicBezTo>
                    <a:pt x="1551" y="2110"/>
                    <a:pt x="1612" y="2049"/>
                    <a:pt x="1673" y="1988"/>
                  </a:cubicBezTo>
                  <a:cubicBezTo>
                    <a:pt x="1733" y="1958"/>
                    <a:pt x="1825" y="1897"/>
                    <a:pt x="1916" y="1836"/>
                  </a:cubicBezTo>
                  <a:cubicBezTo>
                    <a:pt x="2037" y="1776"/>
                    <a:pt x="2129" y="1715"/>
                    <a:pt x="2220" y="1715"/>
                  </a:cubicBezTo>
                  <a:cubicBezTo>
                    <a:pt x="2311" y="1684"/>
                    <a:pt x="2402" y="1654"/>
                    <a:pt x="2493" y="1654"/>
                  </a:cubicBezTo>
                  <a:cubicBezTo>
                    <a:pt x="2554" y="1654"/>
                    <a:pt x="2615" y="1684"/>
                    <a:pt x="2676" y="1684"/>
                  </a:cubicBezTo>
                  <a:cubicBezTo>
                    <a:pt x="2706" y="1684"/>
                    <a:pt x="2737" y="1715"/>
                    <a:pt x="2767" y="1715"/>
                  </a:cubicBezTo>
                  <a:lnTo>
                    <a:pt x="2919" y="1715"/>
                  </a:lnTo>
                  <a:cubicBezTo>
                    <a:pt x="2980" y="1715"/>
                    <a:pt x="3041" y="1684"/>
                    <a:pt x="3101" y="1654"/>
                  </a:cubicBezTo>
                  <a:lnTo>
                    <a:pt x="3983" y="1137"/>
                  </a:lnTo>
                  <a:cubicBezTo>
                    <a:pt x="4013" y="1107"/>
                    <a:pt x="4044" y="1076"/>
                    <a:pt x="4044" y="1016"/>
                  </a:cubicBezTo>
                  <a:cubicBezTo>
                    <a:pt x="4074" y="985"/>
                    <a:pt x="4074" y="955"/>
                    <a:pt x="4044" y="894"/>
                  </a:cubicBezTo>
                  <a:cubicBezTo>
                    <a:pt x="3983" y="803"/>
                    <a:pt x="3861" y="712"/>
                    <a:pt x="3740" y="651"/>
                  </a:cubicBezTo>
                  <a:cubicBezTo>
                    <a:pt x="3588" y="560"/>
                    <a:pt x="3436" y="499"/>
                    <a:pt x="3253" y="469"/>
                  </a:cubicBezTo>
                  <a:cubicBezTo>
                    <a:pt x="3124" y="447"/>
                    <a:pt x="2995" y="426"/>
                    <a:pt x="2856" y="426"/>
                  </a:cubicBezTo>
                  <a:cubicBezTo>
                    <a:pt x="2798" y="426"/>
                    <a:pt x="2738" y="429"/>
                    <a:pt x="2676" y="438"/>
                  </a:cubicBezTo>
                  <a:cubicBezTo>
                    <a:pt x="2433" y="438"/>
                    <a:pt x="2220" y="469"/>
                    <a:pt x="1977" y="560"/>
                  </a:cubicBezTo>
                  <a:lnTo>
                    <a:pt x="1703" y="104"/>
                  </a:lnTo>
                  <a:cubicBezTo>
                    <a:pt x="1673" y="43"/>
                    <a:pt x="1642" y="13"/>
                    <a:pt x="1582" y="13"/>
                  </a:cubicBezTo>
                  <a:cubicBezTo>
                    <a:pt x="1564" y="4"/>
                    <a:pt x="1549" y="0"/>
                    <a:pt x="1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323;p67"/>
            <p:cNvSpPr/>
            <p:nvPr/>
          </p:nvSpPr>
          <p:spPr>
            <a:xfrm>
              <a:off x="1616676" y="1367113"/>
              <a:ext cx="98860" cy="124141"/>
            </a:xfrm>
            <a:custGeom>
              <a:avLst/>
              <a:gdLst/>
              <a:ahLst/>
              <a:cxnLst/>
              <a:rect l="l" t="t" r="r" b="b"/>
              <a:pathLst>
                <a:path w="3101" h="3894" extrusionOk="0">
                  <a:moveTo>
                    <a:pt x="2311" y="1"/>
                  </a:moveTo>
                  <a:lnTo>
                    <a:pt x="1" y="2098"/>
                  </a:lnTo>
                  <a:cubicBezTo>
                    <a:pt x="1" y="2098"/>
                    <a:pt x="244" y="3040"/>
                    <a:pt x="305" y="3314"/>
                  </a:cubicBezTo>
                  <a:cubicBezTo>
                    <a:pt x="391" y="3631"/>
                    <a:pt x="697" y="3894"/>
                    <a:pt x="1039" y="3894"/>
                  </a:cubicBezTo>
                  <a:cubicBezTo>
                    <a:pt x="1058" y="3894"/>
                    <a:pt x="1076" y="3893"/>
                    <a:pt x="1095" y="3892"/>
                  </a:cubicBezTo>
                  <a:cubicBezTo>
                    <a:pt x="3101" y="3770"/>
                    <a:pt x="2979" y="2524"/>
                    <a:pt x="2979" y="2524"/>
                  </a:cubicBezTo>
                  <a:cubicBezTo>
                    <a:pt x="2554" y="1885"/>
                    <a:pt x="2311" y="1"/>
                    <a:pt x="23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324;p67"/>
            <p:cNvSpPr/>
            <p:nvPr/>
          </p:nvSpPr>
          <p:spPr>
            <a:xfrm>
              <a:off x="1437952" y="1982480"/>
              <a:ext cx="136128" cy="127137"/>
            </a:xfrm>
            <a:custGeom>
              <a:avLst/>
              <a:gdLst/>
              <a:ahLst/>
              <a:cxnLst/>
              <a:rect l="l" t="t" r="r" b="b"/>
              <a:pathLst>
                <a:path w="4270" h="3988" extrusionOk="0">
                  <a:moveTo>
                    <a:pt x="2993" y="0"/>
                  </a:moveTo>
                  <a:cubicBezTo>
                    <a:pt x="2993" y="0"/>
                    <a:pt x="2506" y="821"/>
                    <a:pt x="2202" y="1064"/>
                  </a:cubicBezTo>
                  <a:cubicBezTo>
                    <a:pt x="1898" y="1277"/>
                    <a:pt x="1777" y="1277"/>
                    <a:pt x="1321" y="1398"/>
                  </a:cubicBezTo>
                  <a:cubicBezTo>
                    <a:pt x="895" y="1520"/>
                    <a:pt x="531" y="1976"/>
                    <a:pt x="409" y="2128"/>
                  </a:cubicBezTo>
                  <a:cubicBezTo>
                    <a:pt x="296" y="2240"/>
                    <a:pt x="351" y="2303"/>
                    <a:pt x="486" y="2303"/>
                  </a:cubicBezTo>
                  <a:cubicBezTo>
                    <a:pt x="533" y="2303"/>
                    <a:pt x="589" y="2295"/>
                    <a:pt x="652" y="2280"/>
                  </a:cubicBezTo>
                  <a:cubicBezTo>
                    <a:pt x="926" y="2219"/>
                    <a:pt x="1260" y="2037"/>
                    <a:pt x="1382" y="2037"/>
                  </a:cubicBezTo>
                  <a:cubicBezTo>
                    <a:pt x="1503" y="2037"/>
                    <a:pt x="1503" y="2158"/>
                    <a:pt x="1382" y="2401"/>
                  </a:cubicBezTo>
                  <a:cubicBezTo>
                    <a:pt x="1260" y="2644"/>
                    <a:pt x="956" y="3070"/>
                    <a:pt x="774" y="3192"/>
                  </a:cubicBezTo>
                  <a:cubicBezTo>
                    <a:pt x="591" y="3344"/>
                    <a:pt x="105" y="3617"/>
                    <a:pt x="44" y="3800"/>
                  </a:cubicBezTo>
                  <a:cubicBezTo>
                    <a:pt x="0" y="3910"/>
                    <a:pt x="4" y="3988"/>
                    <a:pt x="114" y="3988"/>
                  </a:cubicBezTo>
                  <a:cubicBezTo>
                    <a:pt x="155" y="3988"/>
                    <a:pt x="212" y="3977"/>
                    <a:pt x="287" y="3951"/>
                  </a:cubicBezTo>
                  <a:cubicBezTo>
                    <a:pt x="561" y="3891"/>
                    <a:pt x="774" y="3830"/>
                    <a:pt x="1078" y="3648"/>
                  </a:cubicBezTo>
                  <a:cubicBezTo>
                    <a:pt x="1123" y="3625"/>
                    <a:pt x="1171" y="3619"/>
                    <a:pt x="1226" y="3619"/>
                  </a:cubicBezTo>
                  <a:cubicBezTo>
                    <a:pt x="1281" y="3619"/>
                    <a:pt x="1344" y="3625"/>
                    <a:pt x="1420" y="3625"/>
                  </a:cubicBezTo>
                  <a:cubicBezTo>
                    <a:pt x="1572" y="3625"/>
                    <a:pt x="1777" y="3602"/>
                    <a:pt x="2081" y="3465"/>
                  </a:cubicBezTo>
                  <a:cubicBezTo>
                    <a:pt x="2202" y="3404"/>
                    <a:pt x="2537" y="3222"/>
                    <a:pt x="2628" y="3161"/>
                  </a:cubicBezTo>
                  <a:cubicBezTo>
                    <a:pt x="2658" y="3131"/>
                    <a:pt x="2719" y="3131"/>
                    <a:pt x="2749" y="3131"/>
                  </a:cubicBezTo>
                  <a:cubicBezTo>
                    <a:pt x="2993" y="3009"/>
                    <a:pt x="3114" y="2189"/>
                    <a:pt x="3236" y="1976"/>
                  </a:cubicBezTo>
                  <a:cubicBezTo>
                    <a:pt x="3357" y="1733"/>
                    <a:pt x="4269" y="912"/>
                    <a:pt x="4269" y="912"/>
                  </a:cubicBezTo>
                  <a:lnTo>
                    <a:pt x="29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325;p67"/>
            <p:cNvSpPr/>
            <p:nvPr/>
          </p:nvSpPr>
          <p:spPr>
            <a:xfrm>
              <a:off x="1526549" y="1530885"/>
              <a:ext cx="365377" cy="491335"/>
            </a:xfrm>
            <a:custGeom>
              <a:avLst/>
              <a:gdLst/>
              <a:ahLst/>
              <a:cxnLst/>
              <a:rect l="l" t="t" r="r" b="b"/>
              <a:pathLst>
                <a:path w="11461" h="15412" extrusionOk="0">
                  <a:moveTo>
                    <a:pt x="6627" y="1"/>
                  </a:moveTo>
                  <a:lnTo>
                    <a:pt x="6202" y="1369"/>
                  </a:lnTo>
                  <a:cubicBezTo>
                    <a:pt x="6202" y="1369"/>
                    <a:pt x="6414" y="1460"/>
                    <a:pt x="6566" y="1733"/>
                  </a:cubicBezTo>
                  <a:cubicBezTo>
                    <a:pt x="6597" y="2493"/>
                    <a:pt x="5138" y="7083"/>
                    <a:pt x="5077" y="7144"/>
                  </a:cubicBezTo>
                  <a:cubicBezTo>
                    <a:pt x="2919" y="10274"/>
                    <a:pt x="1" y="14317"/>
                    <a:pt x="1" y="14317"/>
                  </a:cubicBezTo>
                  <a:lnTo>
                    <a:pt x="1247" y="15411"/>
                  </a:lnTo>
                  <a:cubicBezTo>
                    <a:pt x="1247" y="15411"/>
                    <a:pt x="5381" y="11217"/>
                    <a:pt x="7205" y="9515"/>
                  </a:cubicBezTo>
                  <a:cubicBezTo>
                    <a:pt x="9150" y="7721"/>
                    <a:pt x="10092" y="3770"/>
                    <a:pt x="10791" y="2584"/>
                  </a:cubicBezTo>
                  <a:cubicBezTo>
                    <a:pt x="11460" y="1399"/>
                    <a:pt x="9028" y="183"/>
                    <a:pt x="9028" y="183"/>
                  </a:cubicBezTo>
                  <a:lnTo>
                    <a:pt x="8147" y="609"/>
                  </a:lnTo>
                  <a:cubicBezTo>
                    <a:pt x="7569" y="365"/>
                    <a:pt x="6627" y="1"/>
                    <a:pt x="6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326;p67"/>
            <p:cNvSpPr/>
            <p:nvPr/>
          </p:nvSpPr>
          <p:spPr>
            <a:xfrm>
              <a:off x="1500406" y="1261363"/>
              <a:ext cx="194787" cy="190642"/>
            </a:xfrm>
            <a:custGeom>
              <a:avLst/>
              <a:gdLst/>
              <a:ahLst/>
              <a:cxnLst/>
              <a:rect l="l" t="t" r="r" b="b"/>
              <a:pathLst>
                <a:path w="6110" h="5980" extrusionOk="0">
                  <a:moveTo>
                    <a:pt x="3045" y="0"/>
                  </a:moveTo>
                  <a:cubicBezTo>
                    <a:pt x="2178" y="0"/>
                    <a:pt x="1229" y="326"/>
                    <a:pt x="730" y="977"/>
                  </a:cubicBezTo>
                  <a:cubicBezTo>
                    <a:pt x="0" y="1889"/>
                    <a:pt x="608" y="3713"/>
                    <a:pt x="1094" y="4594"/>
                  </a:cubicBezTo>
                  <a:cubicBezTo>
                    <a:pt x="1429" y="5111"/>
                    <a:pt x="1885" y="5628"/>
                    <a:pt x="2462" y="5841"/>
                  </a:cubicBezTo>
                  <a:cubicBezTo>
                    <a:pt x="2700" y="5936"/>
                    <a:pt x="2957" y="5980"/>
                    <a:pt x="3218" y="5980"/>
                  </a:cubicBezTo>
                  <a:cubicBezTo>
                    <a:pt x="3623" y="5980"/>
                    <a:pt x="4038" y="5874"/>
                    <a:pt x="4408" y="5689"/>
                  </a:cubicBezTo>
                  <a:cubicBezTo>
                    <a:pt x="5441" y="5142"/>
                    <a:pt x="6110" y="3956"/>
                    <a:pt x="6019" y="2801"/>
                  </a:cubicBezTo>
                  <a:cubicBezTo>
                    <a:pt x="5958" y="1646"/>
                    <a:pt x="5137" y="552"/>
                    <a:pt x="4012" y="157"/>
                  </a:cubicBezTo>
                  <a:cubicBezTo>
                    <a:pt x="3726" y="53"/>
                    <a:pt x="3392" y="0"/>
                    <a:pt x="30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327;p67"/>
            <p:cNvSpPr/>
            <p:nvPr/>
          </p:nvSpPr>
          <p:spPr>
            <a:xfrm>
              <a:off x="1450959" y="1170375"/>
              <a:ext cx="289789" cy="207666"/>
            </a:xfrm>
            <a:custGeom>
              <a:avLst/>
              <a:gdLst/>
              <a:ahLst/>
              <a:cxnLst/>
              <a:rect l="l" t="t" r="r" b="b"/>
              <a:pathLst>
                <a:path w="9090" h="6514" extrusionOk="0">
                  <a:moveTo>
                    <a:pt x="4353" y="0"/>
                  </a:moveTo>
                  <a:cubicBezTo>
                    <a:pt x="4331" y="0"/>
                    <a:pt x="4309" y="1"/>
                    <a:pt x="4287" y="2"/>
                  </a:cubicBezTo>
                  <a:cubicBezTo>
                    <a:pt x="3467" y="32"/>
                    <a:pt x="2708" y="608"/>
                    <a:pt x="2464" y="1366"/>
                  </a:cubicBezTo>
                  <a:lnTo>
                    <a:pt x="2464" y="1366"/>
                  </a:lnTo>
                  <a:cubicBezTo>
                    <a:pt x="2466" y="1348"/>
                    <a:pt x="2411" y="1342"/>
                    <a:pt x="2332" y="1342"/>
                  </a:cubicBezTo>
                  <a:cubicBezTo>
                    <a:pt x="2166" y="1342"/>
                    <a:pt x="1896" y="1369"/>
                    <a:pt x="1855" y="1369"/>
                  </a:cubicBezTo>
                  <a:cubicBezTo>
                    <a:pt x="1612" y="1400"/>
                    <a:pt x="1369" y="1461"/>
                    <a:pt x="1156" y="1582"/>
                  </a:cubicBezTo>
                  <a:cubicBezTo>
                    <a:pt x="761" y="1825"/>
                    <a:pt x="457" y="2190"/>
                    <a:pt x="275" y="2585"/>
                  </a:cubicBezTo>
                  <a:cubicBezTo>
                    <a:pt x="92" y="2950"/>
                    <a:pt x="1" y="3406"/>
                    <a:pt x="62" y="3801"/>
                  </a:cubicBezTo>
                  <a:cubicBezTo>
                    <a:pt x="92" y="3892"/>
                    <a:pt x="123" y="3983"/>
                    <a:pt x="153" y="4075"/>
                  </a:cubicBezTo>
                  <a:cubicBezTo>
                    <a:pt x="445" y="4711"/>
                    <a:pt x="1131" y="5070"/>
                    <a:pt x="1806" y="5070"/>
                  </a:cubicBezTo>
                  <a:cubicBezTo>
                    <a:pt x="1904" y="5070"/>
                    <a:pt x="2002" y="5063"/>
                    <a:pt x="2098" y="5047"/>
                  </a:cubicBezTo>
                  <a:cubicBezTo>
                    <a:pt x="2858" y="4926"/>
                    <a:pt x="3527" y="4379"/>
                    <a:pt x="3831" y="3649"/>
                  </a:cubicBezTo>
                  <a:cubicBezTo>
                    <a:pt x="3991" y="4128"/>
                    <a:pt x="4504" y="4424"/>
                    <a:pt x="5002" y="4424"/>
                  </a:cubicBezTo>
                  <a:cubicBezTo>
                    <a:pt x="5262" y="4424"/>
                    <a:pt x="5517" y="4343"/>
                    <a:pt x="5715" y="4166"/>
                  </a:cubicBezTo>
                  <a:lnTo>
                    <a:pt x="5715" y="4166"/>
                  </a:lnTo>
                  <a:cubicBezTo>
                    <a:pt x="5685" y="4895"/>
                    <a:pt x="6354" y="5594"/>
                    <a:pt x="7083" y="5594"/>
                  </a:cubicBezTo>
                  <a:cubicBezTo>
                    <a:pt x="6870" y="5929"/>
                    <a:pt x="7114" y="6415"/>
                    <a:pt x="7509" y="6506"/>
                  </a:cubicBezTo>
                  <a:cubicBezTo>
                    <a:pt x="7540" y="6511"/>
                    <a:pt x="7572" y="6513"/>
                    <a:pt x="7603" y="6513"/>
                  </a:cubicBezTo>
                  <a:cubicBezTo>
                    <a:pt x="7965" y="6513"/>
                    <a:pt x="8306" y="6204"/>
                    <a:pt x="8390" y="5868"/>
                  </a:cubicBezTo>
                  <a:cubicBezTo>
                    <a:pt x="8481" y="5473"/>
                    <a:pt x="8329" y="5078"/>
                    <a:pt x="8086" y="4774"/>
                  </a:cubicBezTo>
                  <a:cubicBezTo>
                    <a:pt x="8846" y="4196"/>
                    <a:pt x="9089" y="3041"/>
                    <a:pt x="8633" y="2190"/>
                  </a:cubicBezTo>
                  <a:cubicBezTo>
                    <a:pt x="8283" y="1536"/>
                    <a:pt x="7556" y="1134"/>
                    <a:pt x="6825" y="1134"/>
                  </a:cubicBezTo>
                  <a:cubicBezTo>
                    <a:pt x="6604" y="1134"/>
                    <a:pt x="6383" y="1170"/>
                    <a:pt x="6171" y="1248"/>
                  </a:cubicBezTo>
                  <a:cubicBezTo>
                    <a:pt x="5876" y="509"/>
                    <a:pt x="5121" y="0"/>
                    <a:pt x="43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328;p67"/>
            <p:cNvSpPr/>
            <p:nvPr/>
          </p:nvSpPr>
          <p:spPr>
            <a:xfrm>
              <a:off x="1649641" y="1322129"/>
              <a:ext cx="43612" cy="51104"/>
            </a:xfrm>
            <a:custGeom>
              <a:avLst/>
              <a:gdLst/>
              <a:ahLst/>
              <a:cxnLst/>
              <a:rect l="l" t="t" r="r" b="b"/>
              <a:pathLst>
                <a:path w="1368" h="1603" extrusionOk="0">
                  <a:moveTo>
                    <a:pt x="619" y="1"/>
                  </a:moveTo>
                  <a:cubicBezTo>
                    <a:pt x="337" y="1"/>
                    <a:pt x="87" y="161"/>
                    <a:pt x="61" y="500"/>
                  </a:cubicBezTo>
                  <a:cubicBezTo>
                    <a:pt x="0" y="895"/>
                    <a:pt x="274" y="1533"/>
                    <a:pt x="608" y="1594"/>
                  </a:cubicBezTo>
                  <a:cubicBezTo>
                    <a:pt x="639" y="1600"/>
                    <a:pt x="671" y="1603"/>
                    <a:pt x="702" y="1603"/>
                  </a:cubicBezTo>
                  <a:cubicBezTo>
                    <a:pt x="1002" y="1603"/>
                    <a:pt x="1280" y="1344"/>
                    <a:pt x="1307" y="986"/>
                  </a:cubicBezTo>
                  <a:cubicBezTo>
                    <a:pt x="1368" y="591"/>
                    <a:pt x="1094" y="74"/>
                    <a:pt x="760" y="14"/>
                  </a:cubicBezTo>
                  <a:cubicBezTo>
                    <a:pt x="713" y="5"/>
                    <a:pt x="665" y="1"/>
                    <a:pt x="6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329;p67"/>
            <p:cNvSpPr/>
            <p:nvPr/>
          </p:nvSpPr>
          <p:spPr>
            <a:xfrm>
              <a:off x="2812467" y="3100737"/>
              <a:ext cx="48489" cy="64716"/>
            </a:xfrm>
            <a:custGeom>
              <a:avLst/>
              <a:gdLst/>
              <a:ahLst/>
              <a:cxnLst/>
              <a:rect l="l" t="t" r="r" b="b"/>
              <a:pathLst>
                <a:path w="1521" h="2030" extrusionOk="0">
                  <a:moveTo>
                    <a:pt x="1430" y="1"/>
                  </a:moveTo>
                  <a:lnTo>
                    <a:pt x="62" y="426"/>
                  </a:lnTo>
                  <a:cubicBezTo>
                    <a:pt x="62" y="426"/>
                    <a:pt x="1" y="1429"/>
                    <a:pt x="62" y="1794"/>
                  </a:cubicBezTo>
                  <a:cubicBezTo>
                    <a:pt x="92" y="1961"/>
                    <a:pt x="396" y="2029"/>
                    <a:pt x="708" y="2029"/>
                  </a:cubicBezTo>
                  <a:cubicBezTo>
                    <a:pt x="1019" y="2029"/>
                    <a:pt x="1338" y="1961"/>
                    <a:pt x="1399" y="1855"/>
                  </a:cubicBezTo>
                  <a:cubicBezTo>
                    <a:pt x="1521" y="1672"/>
                    <a:pt x="1430" y="1"/>
                    <a:pt x="1430" y="1"/>
                  </a:cubicBezTo>
                  <a:close/>
                </a:path>
              </a:pathLst>
            </a:custGeom>
            <a:solidFill>
              <a:srgbClr val="AD6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330;p67"/>
            <p:cNvSpPr/>
            <p:nvPr/>
          </p:nvSpPr>
          <p:spPr>
            <a:xfrm>
              <a:off x="2709746" y="3147029"/>
              <a:ext cx="157997" cy="74280"/>
            </a:xfrm>
            <a:custGeom>
              <a:avLst/>
              <a:gdLst/>
              <a:ahLst/>
              <a:cxnLst/>
              <a:rect l="l" t="t" r="r" b="b"/>
              <a:pathLst>
                <a:path w="4956" h="2330" extrusionOk="0">
                  <a:moveTo>
                    <a:pt x="3167" y="0"/>
                  </a:moveTo>
                  <a:cubicBezTo>
                    <a:pt x="3085" y="0"/>
                    <a:pt x="3113" y="79"/>
                    <a:pt x="3010" y="312"/>
                  </a:cubicBezTo>
                  <a:cubicBezTo>
                    <a:pt x="2858" y="707"/>
                    <a:pt x="1" y="1132"/>
                    <a:pt x="123" y="1740"/>
                  </a:cubicBezTo>
                  <a:cubicBezTo>
                    <a:pt x="153" y="1892"/>
                    <a:pt x="822" y="2196"/>
                    <a:pt x="1794" y="2318"/>
                  </a:cubicBezTo>
                  <a:cubicBezTo>
                    <a:pt x="1868" y="2326"/>
                    <a:pt x="1961" y="2330"/>
                    <a:pt x="2063" y="2330"/>
                  </a:cubicBezTo>
                  <a:cubicBezTo>
                    <a:pt x="2341" y="2330"/>
                    <a:pt x="2688" y="2301"/>
                    <a:pt x="2889" y="2257"/>
                  </a:cubicBezTo>
                  <a:cubicBezTo>
                    <a:pt x="3253" y="2166"/>
                    <a:pt x="3588" y="1892"/>
                    <a:pt x="3588" y="1892"/>
                  </a:cubicBezTo>
                  <a:lnTo>
                    <a:pt x="3740" y="2105"/>
                  </a:lnTo>
                  <a:lnTo>
                    <a:pt x="4925" y="1862"/>
                  </a:lnTo>
                  <a:cubicBezTo>
                    <a:pt x="4925" y="1862"/>
                    <a:pt x="4955" y="1163"/>
                    <a:pt x="4955" y="767"/>
                  </a:cubicBezTo>
                  <a:cubicBezTo>
                    <a:pt x="4925" y="403"/>
                    <a:pt x="4652" y="312"/>
                    <a:pt x="4652" y="312"/>
                  </a:cubicBezTo>
                  <a:cubicBezTo>
                    <a:pt x="4530" y="433"/>
                    <a:pt x="4378" y="494"/>
                    <a:pt x="4196" y="555"/>
                  </a:cubicBezTo>
                  <a:cubicBezTo>
                    <a:pt x="4151" y="564"/>
                    <a:pt x="4107" y="568"/>
                    <a:pt x="4063" y="568"/>
                  </a:cubicBezTo>
                  <a:cubicBezTo>
                    <a:pt x="3814" y="568"/>
                    <a:pt x="3596" y="423"/>
                    <a:pt x="3466" y="190"/>
                  </a:cubicBezTo>
                  <a:cubicBezTo>
                    <a:pt x="3375" y="38"/>
                    <a:pt x="3223" y="8"/>
                    <a:pt x="3223" y="8"/>
                  </a:cubicBezTo>
                  <a:cubicBezTo>
                    <a:pt x="3200" y="3"/>
                    <a:pt x="3182" y="0"/>
                    <a:pt x="3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331;p67"/>
            <p:cNvSpPr/>
            <p:nvPr/>
          </p:nvSpPr>
          <p:spPr>
            <a:xfrm>
              <a:off x="2750458" y="2504499"/>
              <a:ext cx="399265" cy="630523"/>
            </a:xfrm>
            <a:custGeom>
              <a:avLst/>
              <a:gdLst/>
              <a:ahLst/>
              <a:cxnLst/>
              <a:rect l="l" t="t" r="r" b="b"/>
              <a:pathLst>
                <a:path w="12524" h="19778" extrusionOk="0">
                  <a:moveTo>
                    <a:pt x="11435" y="1"/>
                  </a:moveTo>
                  <a:cubicBezTo>
                    <a:pt x="7031" y="1"/>
                    <a:pt x="930" y="1744"/>
                    <a:pt x="426" y="3900"/>
                  </a:cubicBezTo>
                  <a:cubicBezTo>
                    <a:pt x="1" y="5724"/>
                    <a:pt x="1125" y="14873"/>
                    <a:pt x="1946" y="19432"/>
                  </a:cubicBezTo>
                  <a:cubicBezTo>
                    <a:pt x="2289" y="19692"/>
                    <a:pt x="2601" y="19778"/>
                    <a:pt x="2862" y="19778"/>
                  </a:cubicBezTo>
                  <a:cubicBezTo>
                    <a:pt x="3363" y="19778"/>
                    <a:pt x="3678" y="19462"/>
                    <a:pt x="3678" y="19462"/>
                  </a:cubicBezTo>
                  <a:cubicBezTo>
                    <a:pt x="4043" y="16757"/>
                    <a:pt x="4499" y="12563"/>
                    <a:pt x="4469" y="9189"/>
                  </a:cubicBezTo>
                  <a:cubicBezTo>
                    <a:pt x="4438" y="8186"/>
                    <a:pt x="4043" y="7183"/>
                    <a:pt x="3952" y="6423"/>
                  </a:cubicBezTo>
                  <a:cubicBezTo>
                    <a:pt x="5709" y="6274"/>
                    <a:pt x="10237" y="5571"/>
                    <a:pt x="12078" y="5571"/>
                  </a:cubicBezTo>
                  <a:cubicBezTo>
                    <a:pt x="12116" y="5571"/>
                    <a:pt x="12153" y="5571"/>
                    <a:pt x="12189" y="5572"/>
                  </a:cubicBezTo>
                  <a:lnTo>
                    <a:pt x="12524" y="40"/>
                  </a:lnTo>
                  <a:cubicBezTo>
                    <a:pt x="12176" y="13"/>
                    <a:pt x="11812" y="1"/>
                    <a:pt x="114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332;p67"/>
            <p:cNvSpPr/>
            <p:nvPr/>
          </p:nvSpPr>
          <p:spPr>
            <a:xfrm>
              <a:off x="2953954" y="3144351"/>
              <a:ext cx="48489" cy="65226"/>
            </a:xfrm>
            <a:custGeom>
              <a:avLst/>
              <a:gdLst/>
              <a:ahLst/>
              <a:cxnLst/>
              <a:rect l="l" t="t" r="r" b="b"/>
              <a:pathLst>
                <a:path w="1521" h="2046" extrusionOk="0">
                  <a:moveTo>
                    <a:pt x="1369" y="0"/>
                  </a:moveTo>
                  <a:lnTo>
                    <a:pt x="1" y="456"/>
                  </a:lnTo>
                  <a:cubicBezTo>
                    <a:pt x="1" y="456"/>
                    <a:pt x="1" y="1459"/>
                    <a:pt x="61" y="1824"/>
                  </a:cubicBezTo>
                  <a:cubicBezTo>
                    <a:pt x="105" y="1982"/>
                    <a:pt x="379" y="2045"/>
                    <a:pt x="668" y="2045"/>
                  </a:cubicBezTo>
                  <a:cubicBezTo>
                    <a:pt x="992" y="2045"/>
                    <a:pt x="1335" y="1967"/>
                    <a:pt x="1399" y="1854"/>
                  </a:cubicBezTo>
                  <a:cubicBezTo>
                    <a:pt x="1520" y="1642"/>
                    <a:pt x="1369" y="0"/>
                    <a:pt x="1369" y="0"/>
                  </a:cubicBezTo>
                  <a:close/>
                </a:path>
              </a:pathLst>
            </a:custGeom>
            <a:solidFill>
              <a:srgbClr val="AD6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333;p67"/>
            <p:cNvSpPr/>
            <p:nvPr/>
          </p:nvSpPr>
          <p:spPr>
            <a:xfrm>
              <a:off x="2852222" y="3191598"/>
              <a:ext cx="157965" cy="75843"/>
            </a:xfrm>
            <a:custGeom>
              <a:avLst/>
              <a:gdLst/>
              <a:ahLst/>
              <a:cxnLst/>
              <a:rect l="l" t="t" r="r" b="b"/>
              <a:pathLst>
                <a:path w="4955" h="2379" extrusionOk="0">
                  <a:moveTo>
                    <a:pt x="3124" y="1"/>
                  </a:moveTo>
                  <a:cubicBezTo>
                    <a:pt x="3024" y="1"/>
                    <a:pt x="3056" y="80"/>
                    <a:pt x="2979" y="312"/>
                  </a:cubicBezTo>
                  <a:cubicBezTo>
                    <a:pt x="2827" y="707"/>
                    <a:pt x="0" y="1254"/>
                    <a:pt x="152" y="1862"/>
                  </a:cubicBezTo>
                  <a:cubicBezTo>
                    <a:pt x="183" y="1983"/>
                    <a:pt x="851" y="2287"/>
                    <a:pt x="1824" y="2379"/>
                  </a:cubicBezTo>
                  <a:cubicBezTo>
                    <a:pt x="2097" y="2379"/>
                    <a:pt x="2675" y="2318"/>
                    <a:pt x="2949" y="2257"/>
                  </a:cubicBezTo>
                  <a:cubicBezTo>
                    <a:pt x="3283" y="2166"/>
                    <a:pt x="3617" y="1892"/>
                    <a:pt x="3617" y="1892"/>
                  </a:cubicBezTo>
                  <a:lnTo>
                    <a:pt x="3769" y="2075"/>
                  </a:lnTo>
                  <a:lnTo>
                    <a:pt x="4955" y="1801"/>
                  </a:lnTo>
                  <a:cubicBezTo>
                    <a:pt x="4955" y="1801"/>
                    <a:pt x="4955" y="1102"/>
                    <a:pt x="4924" y="707"/>
                  </a:cubicBezTo>
                  <a:cubicBezTo>
                    <a:pt x="4894" y="342"/>
                    <a:pt x="4620" y="251"/>
                    <a:pt x="4620" y="251"/>
                  </a:cubicBezTo>
                  <a:cubicBezTo>
                    <a:pt x="4499" y="403"/>
                    <a:pt x="4347" y="464"/>
                    <a:pt x="4164" y="524"/>
                  </a:cubicBezTo>
                  <a:cubicBezTo>
                    <a:pt x="4124" y="534"/>
                    <a:pt x="4082" y="538"/>
                    <a:pt x="4040" y="538"/>
                  </a:cubicBezTo>
                  <a:cubicBezTo>
                    <a:pt x="3803" y="538"/>
                    <a:pt x="3564" y="397"/>
                    <a:pt x="3435" y="190"/>
                  </a:cubicBezTo>
                  <a:cubicBezTo>
                    <a:pt x="3313" y="38"/>
                    <a:pt x="3192" y="8"/>
                    <a:pt x="3192" y="8"/>
                  </a:cubicBezTo>
                  <a:cubicBezTo>
                    <a:pt x="3164" y="3"/>
                    <a:pt x="3142" y="1"/>
                    <a:pt x="31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334;p67"/>
            <p:cNvSpPr/>
            <p:nvPr/>
          </p:nvSpPr>
          <p:spPr>
            <a:xfrm>
              <a:off x="2902594" y="2513490"/>
              <a:ext cx="481643" cy="662594"/>
            </a:xfrm>
            <a:custGeom>
              <a:avLst/>
              <a:gdLst/>
              <a:ahLst/>
              <a:cxnLst/>
              <a:rect l="l" t="t" r="r" b="b"/>
              <a:pathLst>
                <a:path w="15108" h="20784" extrusionOk="0">
                  <a:moveTo>
                    <a:pt x="8383" y="0"/>
                  </a:moveTo>
                  <a:cubicBezTo>
                    <a:pt x="8118" y="0"/>
                    <a:pt x="1514" y="1319"/>
                    <a:pt x="943" y="2311"/>
                  </a:cubicBezTo>
                  <a:cubicBezTo>
                    <a:pt x="1" y="3952"/>
                    <a:pt x="1551" y="13588"/>
                    <a:pt x="1399" y="20518"/>
                  </a:cubicBezTo>
                  <a:cubicBezTo>
                    <a:pt x="1399" y="20518"/>
                    <a:pt x="1735" y="20784"/>
                    <a:pt x="2340" y="20784"/>
                  </a:cubicBezTo>
                  <a:cubicBezTo>
                    <a:pt x="2627" y="20784"/>
                    <a:pt x="2974" y="20724"/>
                    <a:pt x="3375" y="20548"/>
                  </a:cubicBezTo>
                  <a:cubicBezTo>
                    <a:pt x="3679" y="17144"/>
                    <a:pt x="5837" y="9575"/>
                    <a:pt x="4469" y="5837"/>
                  </a:cubicBezTo>
                  <a:lnTo>
                    <a:pt x="4469" y="5837"/>
                  </a:lnTo>
                  <a:cubicBezTo>
                    <a:pt x="5836" y="5924"/>
                    <a:pt x="7075" y="6006"/>
                    <a:pt x="8265" y="6006"/>
                  </a:cubicBezTo>
                  <a:cubicBezTo>
                    <a:pt x="9986" y="6006"/>
                    <a:pt x="11601" y="5834"/>
                    <a:pt x="13344" y="5259"/>
                  </a:cubicBezTo>
                  <a:cubicBezTo>
                    <a:pt x="14044" y="5047"/>
                    <a:pt x="14226" y="4591"/>
                    <a:pt x="14651" y="3861"/>
                  </a:cubicBezTo>
                  <a:cubicBezTo>
                    <a:pt x="15107" y="3010"/>
                    <a:pt x="14803" y="1065"/>
                    <a:pt x="14348" y="1"/>
                  </a:cubicBezTo>
                  <a:lnTo>
                    <a:pt x="8390" y="1"/>
                  </a:lnTo>
                  <a:cubicBezTo>
                    <a:pt x="8389" y="1"/>
                    <a:pt x="8386" y="0"/>
                    <a:pt x="83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335;p67"/>
            <p:cNvSpPr/>
            <p:nvPr/>
          </p:nvSpPr>
          <p:spPr>
            <a:xfrm>
              <a:off x="2434550" y="2147209"/>
              <a:ext cx="192874" cy="79254"/>
            </a:xfrm>
            <a:custGeom>
              <a:avLst/>
              <a:gdLst/>
              <a:ahLst/>
              <a:cxnLst/>
              <a:rect l="l" t="t" r="r" b="b"/>
              <a:pathLst>
                <a:path w="6050" h="2486" extrusionOk="0">
                  <a:moveTo>
                    <a:pt x="2858" y="0"/>
                  </a:moveTo>
                  <a:cubicBezTo>
                    <a:pt x="2189" y="0"/>
                    <a:pt x="2037" y="365"/>
                    <a:pt x="1794" y="365"/>
                  </a:cubicBezTo>
                  <a:cubicBezTo>
                    <a:pt x="1573" y="337"/>
                    <a:pt x="597" y="83"/>
                    <a:pt x="285" y="83"/>
                  </a:cubicBezTo>
                  <a:cubicBezTo>
                    <a:pt x="254" y="83"/>
                    <a:pt x="230" y="86"/>
                    <a:pt x="213" y="91"/>
                  </a:cubicBezTo>
                  <a:cubicBezTo>
                    <a:pt x="1" y="152"/>
                    <a:pt x="153" y="304"/>
                    <a:pt x="335" y="395"/>
                  </a:cubicBezTo>
                  <a:cubicBezTo>
                    <a:pt x="578" y="547"/>
                    <a:pt x="912" y="669"/>
                    <a:pt x="1338" y="851"/>
                  </a:cubicBezTo>
                  <a:cubicBezTo>
                    <a:pt x="1764" y="1034"/>
                    <a:pt x="1733" y="1064"/>
                    <a:pt x="2128" y="1216"/>
                  </a:cubicBezTo>
                  <a:cubicBezTo>
                    <a:pt x="2554" y="1368"/>
                    <a:pt x="3071" y="1611"/>
                    <a:pt x="2797" y="1794"/>
                  </a:cubicBezTo>
                  <a:cubicBezTo>
                    <a:pt x="2686" y="1855"/>
                    <a:pt x="2670" y="1872"/>
                    <a:pt x="2654" y="1872"/>
                  </a:cubicBezTo>
                  <a:cubicBezTo>
                    <a:pt x="2635" y="1872"/>
                    <a:pt x="2615" y="1849"/>
                    <a:pt x="2443" y="1849"/>
                  </a:cubicBezTo>
                  <a:cubicBezTo>
                    <a:pt x="2400" y="1849"/>
                    <a:pt x="2346" y="1851"/>
                    <a:pt x="2280" y="1854"/>
                  </a:cubicBezTo>
                  <a:cubicBezTo>
                    <a:pt x="1703" y="1915"/>
                    <a:pt x="1399" y="2250"/>
                    <a:pt x="1764" y="2310"/>
                  </a:cubicBezTo>
                  <a:cubicBezTo>
                    <a:pt x="2058" y="2356"/>
                    <a:pt x="2438" y="2486"/>
                    <a:pt x="2864" y="2486"/>
                  </a:cubicBezTo>
                  <a:cubicBezTo>
                    <a:pt x="3009" y="2486"/>
                    <a:pt x="3159" y="2471"/>
                    <a:pt x="3314" y="2432"/>
                  </a:cubicBezTo>
                  <a:cubicBezTo>
                    <a:pt x="3618" y="2341"/>
                    <a:pt x="3861" y="2250"/>
                    <a:pt x="3982" y="2189"/>
                  </a:cubicBezTo>
                  <a:cubicBezTo>
                    <a:pt x="4104" y="2128"/>
                    <a:pt x="4226" y="2128"/>
                    <a:pt x="4378" y="2128"/>
                  </a:cubicBezTo>
                  <a:lnTo>
                    <a:pt x="5198" y="2158"/>
                  </a:lnTo>
                  <a:lnTo>
                    <a:pt x="6049" y="973"/>
                  </a:lnTo>
                  <a:lnTo>
                    <a:pt x="6049" y="973"/>
                  </a:lnTo>
                  <a:cubicBezTo>
                    <a:pt x="6049" y="973"/>
                    <a:pt x="5745" y="996"/>
                    <a:pt x="5403" y="996"/>
                  </a:cubicBezTo>
                  <a:cubicBezTo>
                    <a:pt x="5061" y="996"/>
                    <a:pt x="4682" y="973"/>
                    <a:pt x="4530" y="882"/>
                  </a:cubicBezTo>
                  <a:cubicBezTo>
                    <a:pt x="4226" y="730"/>
                    <a:pt x="3557" y="0"/>
                    <a:pt x="2858" y="0"/>
                  </a:cubicBezTo>
                  <a:close/>
                </a:path>
              </a:pathLst>
            </a:custGeom>
            <a:solidFill>
              <a:srgbClr val="AD6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336;p67"/>
            <p:cNvSpPr/>
            <p:nvPr/>
          </p:nvSpPr>
          <p:spPr>
            <a:xfrm>
              <a:off x="2571192" y="2002820"/>
              <a:ext cx="544606" cy="244201"/>
            </a:xfrm>
            <a:custGeom>
              <a:avLst/>
              <a:gdLst/>
              <a:ahLst/>
              <a:cxnLst/>
              <a:rect l="l" t="t" r="r" b="b"/>
              <a:pathLst>
                <a:path w="17083" h="7660" extrusionOk="0">
                  <a:moveTo>
                    <a:pt x="17083" y="0"/>
                  </a:moveTo>
                  <a:lnTo>
                    <a:pt x="17083" y="0"/>
                  </a:lnTo>
                  <a:cubicBezTo>
                    <a:pt x="17083" y="0"/>
                    <a:pt x="15472" y="0"/>
                    <a:pt x="14469" y="699"/>
                  </a:cubicBezTo>
                  <a:cubicBezTo>
                    <a:pt x="13922" y="1095"/>
                    <a:pt x="9058" y="4286"/>
                    <a:pt x="8450" y="4590"/>
                  </a:cubicBezTo>
                  <a:cubicBezTo>
                    <a:pt x="7842" y="4924"/>
                    <a:pt x="396" y="5350"/>
                    <a:pt x="396" y="5350"/>
                  </a:cubicBezTo>
                  <a:cubicBezTo>
                    <a:pt x="396" y="5350"/>
                    <a:pt x="0" y="5715"/>
                    <a:pt x="0" y="6231"/>
                  </a:cubicBezTo>
                  <a:cubicBezTo>
                    <a:pt x="0" y="6748"/>
                    <a:pt x="152" y="7204"/>
                    <a:pt x="152" y="7204"/>
                  </a:cubicBezTo>
                  <a:cubicBezTo>
                    <a:pt x="152" y="7204"/>
                    <a:pt x="4963" y="7659"/>
                    <a:pt x="7634" y="7659"/>
                  </a:cubicBezTo>
                  <a:cubicBezTo>
                    <a:pt x="8273" y="7659"/>
                    <a:pt x="8790" y="7633"/>
                    <a:pt x="9089" y="7569"/>
                  </a:cubicBezTo>
                  <a:cubicBezTo>
                    <a:pt x="10639" y="7265"/>
                    <a:pt x="16870" y="4590"/>
                    <a:pt x="16870" y="4590"/>
                  </a:cubicBezTo>
                  <a:lnTo>
                    <a:pt x="170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337;p67"/>
            <p:cNvSpPr/>
            <p:nvPr/>
          </p:nvSpPr>
          <p:spPr>
            <a:xfrm>
              <a:off x="3009204" y="1981874"/>
              <a:ext cx="377937" cy="576837"/>
            </a:xfrm>
            <a:custGeom>
              <a:avLst/>
              <a:gdLst/>
              <a:ahLst/>
              <a:cxnLst/>
              <a:rect l="l" t="t" r="r" b="b"/>
              <a:pathLst>
                <a:path w="11855" h="18094" extrusionOk="0">
                  <a:moveTo>
                    <a:pt x="6019" y="1"/>
                  </a:moveTo>
                  <a:cubicBezTo>
                    <a:pt x="3827" y="1"/>
                    <a:pt x="1718" y="620"/>
                    <a:pt x="730" y="1356"/>
                  </a:cubicBezTo>
                  <a:cubicBezTo>
                    <a:pt x="0" y="2177"/>
                    <a:pt x="456" y="6615"/>
                    <a:pt x="1216" y="10202"/>
                  </a:cubicBezTo>
                  <a:cubicBezTo>
                    <a:pt x="1702" y="12329"/>
                    <a:pt x="1216" y="14487"/>
                    <a:pt x="1125" y="17405"/>
                  </a:cubicBezTo>
                  <a:cubicBezTo>
                    <a:pt x="1125" y="17405"/>
                    <a:pt x="1599" y="18047"/>
                    <a:pt x="3431" y="18047"/>
                  </a:cubicBezTo>
                  <a:cubicBezTo>
                    <a:pt x="3511" y="18047"/>
                    <a:pt x="3593" y="18046"/>
                    <a:pt x="3678" y="18044"/>
                  </a:cubicBezTo>
                  <a:cubicBezTo>
                    <a:pt x="3832" y="18037"/>
                    <a:pt x="3996" y="18035"/>
                    <a:pt x="4167" y="18035"/>
                  </a:cubicBezTo>
                  <a:cubicBezTo>
                    <a:pt x="4987" y="18035"/>
                    <a:pt x="5980" y="18094"/>
                    <a:pt x="6957" y="18094"/>
                  </a:cubicBezTo>
                  <a:cubicBezTo>
                    <a:pt x="8784" y="18094"/>
                    <a:pt x="10554" y="17888"/>
                    <a:pt x="11034" y="16706"/>
                  </a:cubicBezTo>
                  <a:cubicBezTo>
                    <a:pt x="10152" y="14335"/>
                    <a:pt x="11672" y="4001"/>
                    <a:pt x="11703" y="3423"/>
                  </a:cubicBezTo>
                  <a:cubicBezTo>
                    <a:pt x="11855" y="1752"/>
                    <a:pt x="11155" y="1113"/>
                    <a:pt x="8906" y="414"/>
                  </a:cubicBezTo>
                  <a:cubicBezTo>
                    <a:pt x="7988" y="124"/>
                    <a:pt x="6995" y="1"/>
                    <a:pt x="60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338;p67"/>
            <p:cNvSpPr/>
            <p:nvPr/>
          </p:nvSpPr>
          <p:spPr>
            <a:xfrm>
              <a:off x="2915187" y="2503798"/>
              <a:ext cx="344049" cy="90157"/>
            </a:xfrm>
            <a:custGeom>
              <a:avLst/>
              <a:gdLst/>
              <a:ahLst/>
              <a:cxnLst/>
              <a:rect l="l" t="t" r="r" b="b"/>
              <a:pathLst>
                <a:path w="10792" h="2828" extrusionOk="0">
                  <a:moveTo>
                    <a:pt x="1" y="1"/>
                  </a:moveTo>
                  <a:lnTo>
                    <a:pt x="6262" y="2828"/>
                  </a:lnTo>
                  <a:lnTo>
                    <a:pt x="10791" y="852"/>
                  </a:lnTo>
                  <a:lnTo>
                    <a:pt x="1" y="1"/>
                  </a:lnTo>
                  <a:close/>
                </a:path>
              </a:pathLst>
            </a:custGeom>
            <a:solidFill>
              <a:srgbClr val="2F9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339;p67"/>
            <p:cNvSpPr/>
            <p:nvPr/>
          </p:nvSpPr>
          <p:spPr>
            <a:xfrm>
              <a:off x="3112881" y="2530928"/>
              <a:ext cx="146361" cy="71762"/>
            </a:xfrm>
            <a:custGeom>
              <a:avLst/>
              <a:gdLst/>
              <a:ahLst/>
              <a:cxnLst/>
              <a:rect l="l" t="t" r="r" b="b"/>
              <a:pathLst>
                <a:path w="4591" h="2251" extrusionOk="0">
                  <a:moveTo>
                    <a:pt x="4590" y="1"/>
                  </a:moveTo>
                  <a:lnTo>
                    <a:pt x="1" y="1855"/>
                  </a:lnTo>
                  <a:lnTo>
                    <a:pt x="1" y="2250"/>
                  </a:lnTo>
                  <a:lnTo>
                    <a:pt x="4530" y="366"/>
                  </a:lnTo>
                  <a:lnTo>
                    <a:pt x="45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340;p67"/>
            <p:cNvSpPr/>
            <p:nvPr/>
          </p:nvSpPr>
          <p:spPr>
            <a:xfrm>
              <a:off x="2982966" y="2478612"/>
              <a:ext cx="131888" cy="87415"/>
            </a:xfrm>
            <a:custGeom>
              <a:avLst/>
              <a:gdLst/>
              <a:ahLst/>
              <a:cxnLst/>
              <a:rect l="l" t="t" r="r" b="b"/>
              <a:pathLst>
                <a:path w="4137" h="2742" extrusionOk="0">
                  <a:moveTo>
                    <a:pt x="3498" y="1"/>
                  </a:moveTo>
                  <a:lnTo>
                    <a:pt x="2586" y="426"/>
                  </a:lnTo>
                  <a:cubicBezTo>
                    <a:pt x="2586" y="426"/>
                    <a:pt x="2198" y="110"/>
                    <a:pt x="1669" y="110"/>
                  </a:cubicBezTo>
                  <a:cubicBezTo>
                    <a:pt x="1429" y="110"/>
                    <a:pt x="1160" y="175"/>
                    <a:pt x="884" y="365"/>
                  </a:cubicBezTo>
                  <a:cubicBezTo>
                    <a:pt x="0" y="925"/>
                    <a:pt x="830" y="2742"/>
                    <a:pt x="1463" y="2742"/>
                  </a:cubicBezTo>
                  <a:cubicBezTo>
                    <a:pt x="1483" y="2742"/>
                    <a:pt x="1503" y="2740"/>
                    <a:pt x="1522" y="2736"/>
                  </a:cubicBezTo>
                  <a:cubicBezTo>
                    <a:pt x="2191" y="2584"/>
                    <a:pt x="4136" y="1338"/>
                    <a:pt x="4136" y="1338"/>
                  </a:cubicBezTo>
                  <a:lnTo>
                    <a:pt x="3498" y="1"/>
                  </a:lnTo>
                  <a:close/>
                </a:path>
              </a:pathLst>
            </a:custGeom>
            <a:solidFill>
              <a:srgbClr val="FEA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341;p67"/>
            <p:cNvSpPr/>
            <p:nvPr/>
          </p:nvSpPr>
          <p:spPr>
            <a:xfrm>
              <a:off x="3076058" y="2014711"/>
              <a:ext cx="344049" cy="522067"/>
            </a:xfrm>
            <a:custGeom>
              <a:avLst/>
              <a:gdLst/>
              <a:ahLst/>
              <a:cxnLst/>
              <a:rect l="l" t="t" r="r" b="b"/>
              <a:pathLst>
                <a:path w="10792" h="16376" extrusionOk="0">
                  <a:moveTo>
                    <a:pt x="8181" y="0"/>
                  </a:moveTo>
                  <a:cubicBezTo>
                    <a:pt x="7031" y="0"/>
                    <a:pt x="6648" y="1641"/>
                    <a:pt x="6505" y="2667"/>
                  </a:cubicBezTo>
                  <a:cubicBezTo>
                    <a:pt x="6414" y="3488"/>
                    <a:pt x="6596" y="4551"/>
                    <a:pt x="6688" y="5372"/>
                  </a:cubicBezTo>
                  <a:cubicBezTo>
                    <a:pt x="6840" y="6922"/>
                    <a:pt x="6992" y="8472"/>
                    <a:pt x="7144" y="10023"/>
                  </a:cubicBezTo>
                  <a:cubicBezTo>
                    <a:pt x="6201" y="10418"/>
                    <a:pt x="5320" y="11026"/>
                    <a:pt x="4499" y="11634"/>
                  </a:cubicBezTo>
                  <a:cubicBezTo>
                    <a:pt x="2706" y="13001"/>
                    <a:pt x="153" y="14521"/>
                    <a:pt x="153" y="14521"/>
                  </a:cubicBezTo>
                  <a:cubicBezTo>
                    <a:pt x="153" y="14521"/>
                    <a:pt x="1" y="15129"/>
                    <a:pt x="92" y="15433"/>
                  </a:cubicBezTo>
                  <a:cubicBezTo>
                    <a:pt x="244" y="16223"/>
                    <a:pt x="760" y="16375"/>
                    <a:pt x="760" y="16375"/>
                  </a:cubicBezTo>
                  <a:cubicBezTo>
                    <a:pt x="760" y="16375"/>
                    <a:pt x="8238" y="13336"/>
                    <a:pt x="9423" y="11725"/>
                  </a:cubicBezTo>
                  <a:cubicBezTo>
                    <a:pt x="10214" y="10661"/>
                    <a:pt x="10092" y="8533"/>
                    <a:pt x="10153" y="7287"/>
                  </a:cubicBezTo>
                  <a:cubicBezTo>
                    <a:pt x="10244" y="5433"/>
                    <a:pt x="10791" y="418"/>
                    <a:pt x="8420" y="23"/>
                  </a:cubicBezTo>
                  <a:cubicBezTo>
                    <a:pt x="8337" y="7"/>
                    <a:pt x="8257" y="0"/>
                    <a:pt x="8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342;p67"/>
            <p:cNvSpPr/>
            <p:nvPr/>
          </p:nvSpPr>
          <p:spPr>
            <a:xfrm>
              <a:off x="2767993" y="2286497"/>
              <a:ext cx="344910" cy="316186"/>
            </a:xfrm>
            <a:custGeom>
              <a:avLst/>
              <a:gdLst/>
              <a:ahLst/>
              <a:cxnLst/>
              <a:rect l="l" t="t" r="r" b="b"/>
              <a:pathLst>
                <a:path w="10819" h="9918" extrusionOk="0">
                  <a:moveTo>
                    <a:pt x="603" y="1"/>
                  </a:moveTo>
                  <a:cubicBezTo>
                    <a:pt x="277" y="1"/>
                    <a:pt x="0" y="285"/>
                    <a:pt x="28" y="647"/>
                  </a:cubicBezTo>
                  <a:lnTo>
                    <a:pt x="332" y="7638"/>
                  </a:lnTo>
                  <a:cubicBezTo>
                    <a:pt x="332" y="7972"/>
                    <a:pt x="575" y="8245"/>
                    <a:pt x="910" y="8306"/>
                  </a:cubicBezTo>
                  <a:lnTo>
                    <a:pt x="10819" y="9917"/>
                  </a:lnTo>
                  <a:lnTo>
                    <a:pt x="10484" y="2075"/>
                  </a:lnTo>
                  <a:cubicBezTo>
                    <a:pt x="10484" y="1802"/>
                    <a:pt x="10271" y="1558"/>
                    <a:pt x="9998" y="1528"/>
                  </a:cubicBezTo>
                  <a:lnTo>
                    <a:pt x="697" y="8"/>
                  </a:lnTo>
                  <a:cubicBezTo>
                    <a:pt x="665" y="3"/>
                    <a:pt x="634" y="1"/>
                    <a:pt x="6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343;p67"/>
            <p:cNvSpPr/>
            <p:nvPr/>
          </p:nvSpPr>
          <p:spPr>
            <a:xfrm>
              <a:off x="3089640" y="1747995"/>
              <a:ext cx="187996" cy="257750"/>
            </a:xfrm>
            <a:custGeom>
              <a:avLst/>
              <a:gdLst/>
              <a:ahLst/>
              <a:cxnLst/>
              <a:rect l="l" t="t" r="r" b="b"/>
              <a:pathLst>
                <a:path w="5897" h="8085" extrusionOk="0">
                  <a:moveTo>
                    <a:pt x="2503" y="1"/>
                  </a:moveTo>
                  <a:cubicBezTo>
                    <a:pt x="1676" y="1"/>
                    <a:pt x="981" y="363"/>
                    <a:pt x="942" y="1519"/>
                  </a:cubicBezTo>
                  <a:cubicBezTo>
                    <a:pt x="942" y="1519"/>
                    <a:pt x="486" y="3404"/>
                    <a:pt x="304" y="3890"/>
                  </a:cubicBezTo>
                  <a:cubicBezTo>
                    <a:pt x="243" y="4042"/>
                    <a:pt x="0" y="4528"/>
                    <a:pt x="31" y="4711"/>
                  </a:cubicBezTo>
                  <a:cubicBezTo>
                    <a:pt x="91" y="4832"/>
                    <a:pt x="365" y="4802"/>
                    <a:pt x="486" y="4832"/>
                  </a:cubicBezTo>
                  <a:cubicBezTo>
                    <a:pt x="730" y="4923"/>
                    <a:pt x="365" y="6474"/>
                    <a:pt x="882" y="6626"/>
                  </a:cubicBezTo>
                  <a:cubicBezTo>
                    <a:pt x="1246" y="6707"/>
                    <a:pt x="1571" y="6720"/>
                    <a:pt x="1872" y="6720"/>
                  </a:cubicBezTo>
                  <a:cubicBezTo>
                    <a:pt x="2023" y="6720"/>
                    <a:pt x="2168" y="6717"/>
                    <a:pt x="2310" y="6717"/>
                  </a:cubicBezTo>
                  <a:cubicBezTo>
                    <a:pt x="2310" y="6747"/>
                    <a:pt x="2189" y="7568"/>
                    <a:pt x="2189" y="7568"/>
                  </a:cubicBezTo>
                  <a:lnTo>
                    <a:pt x="2310" y="8085"/>
                  </a:lnTo>
                  <a:lnTo>
                    <a:pt x="3252" y="8085"/>
                  </a:lnTo>
                  <a:lnTo>
                    <a:pt x="4529" y="7750"/>
                  </a:lnTo>
                  <a:cubicBezTo>
                    <a:pt x="4529" y="7750"/>
                    <a:pt x="4590" y="6078"/>
                    <a:pt x="4651" y="5896"/>
                  </a:cubicBezTo>
                  <a:cubicBezTo>
                    <a:pt x="4681" y="5774"/>
                    <a:pt x="5167" y="5319"/>
                    <a:pt x="5532" y="4467"/>
                  </a:cubicBezTo>
                  <a:cubicBezTo>
                    <a:pt x="5745" y="3981"/>
                    <a:pt x="5897" y="3495"/>
                    <a:pt x="5897" y="3191"/>
                  </a:cubicBezTo>
                  <a:cubicBezTo>
                    <a:pt x="5897" y="2279"/>
                    <a:pt x="5866" y="1367"/>
                    <a:pt x="5289" y="911"/>
                  </a:cubicBezTo>
                  <a:cubicBezTo>
                    <a:pt x="4958" y="650"/>
                    <a:pt x="3611" y="1"/>
                    <a:pt x="2503" y="1"/>
                  </a:cubicBezTo>
                  <a:close/>
                </a:path>
              </a:pathLst>
            </a:custGeom>
            <a:solidFill>
              <a:srgbClr val="AD6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344;p67"/>
            <p:cNvSpPr/>
            <p:nvPr/>
          </p:nvSpPr>
          <p:spPr>
            <a:xfrm>
              <a:off x="3083359" y="1729281"/>
              <a:ext cx="224212" cy="208782"/>
            </a:xfrm>
            <a:custGeom>
              <a:avLst/>
              <a:gdLst/>
              <a:ahLst/>
              <a:cxnLst/>
              <a:rect l="l" t="t" r="r" b="b"/>
              <a:pathLst>
                <a:path w="7033" h="6549" extrusionOk="0">
                  <a:moveTo>
                    <a:pt x="872" y="1"/>
                  </a:moveTo>
                  <a:cubicBezTo>
                    <a:pt x="0" y="1"/>
                    <a:pt x="159" y="1383"/>
                    <a:pt x="258" y="1802"/>
                  </a:cubicBezTo>
                  <a:cubicBezTo>
                    <a:pt x="288" y="2045"/>
                    <a:pt x="592" y="2106"/>
                    <a:pt x="653" y="2197"/>
                  </a:cubicBezTo>
                  <a:cubicBezTo>
                    <a:pt x="683" y="2288"/>
                    <a:pt x="592" y="2744"/>
                    <a:pt x="592" y="2927"/>
                  </a:cubicBezTo>
                  <a:cubicBezTo>
                    <a:pt x="592" y="3109"/>
                    <a:pt x="896" y="3231"/>
                    <a:pt x="896" y="3231"/>
                  </a:cubicBezTo>
                  <a:cubicBezTo>
                    <a:pt x="896" y="3231"/>
                    <a:pt x="987" y="2744"/>
                    <a:pt x="1018" y="2684"/>
                  </a:cubicBezTo>
                  <a:cubicBezTo>
                    <a:pt x="1018" y="2623"/>
                    <a:pt x="1139" y="2137"/>
                    <a:pt x="1170" y="2137"/>
                  </a:cubicBezTo>
                  <a:cubicBezTo>
                    <a:pt x="1291" y="2076"/>
                    <a:pt x="1383" y="2076"/>
                    <a:pt x="1383" y="2076"/>
                  </a:cubicBezTo>
                  <a:cubicBezTo>
                    <a:pt x="1535" y="2015"/>
                    <a:pt x="2234" y="1985"/>
                    <a:pt x="2568" y="1985"/>
                  </a:cubicBezTo>
                  <a:cubicBezTo>
                    <a:pt x="2659" y="1985"/>
                    <a:pt x="2750" y="2045"/>
                    <a:pt x="2750" y="2137"/>
                  </a:cubicBezTo>
                  <a:cubicBezTo>
                    <a:pt x="2720" y="3261"/>
                    <a:pt x="3267" y="3444"/>
                    <a:pt x="3510" y="3474"/>
                  </a:cubicBezTo>
                  <a:cubicBezTo>
                    <a:pt x="3571" y="3474"/>
                    <a:pt x="3632" y="3535"/>
                    <a:pt x="3632" y="3595"/>
                  </a:cubicBezTo>
                  <a:cubicBezTo>
                    <a:pt x="3618" y="4400"/>
                    <a:pt x="3782" y="4625"/>
                    <a:pt x="3970" y="4625"/>
                  </a:cubicBezTo>
                  <a:cubicBezTo>
                    <a:pt x="4208" y="4625"/>
                    <a:pt x="4483" y="4264"/>
                    <a:pt x="4483" y="4264"/>
                  </a:cubicBezTo>
                  <a:cubicBezTo>
                    <a:pt x="4756" y="4477"/>
                    <a:pt x="4696" y="5480"/>
                    <a:pt x="4726" y="6058"/>
                  </a:cubicBezTo>
                  <a:cubicBezTo>
                    <a:pt x="4726" y="6331"/>
                    <a:pt x="4817" y="6544"/>
                    <a:pt x="4817" y="6544"/>
                  </a:cubicBezTo>
                  <a:cubicBezTo>
                    <a:pt x="4817" y="6544"/>
                    <a:pt x="4846" y="6549"/>
                    <a:pt x="4895" y="6549"/>
                  </a:cubicBezTo>
                  <a:cubicBezTo>
                    <a:pt x="4968" y="6549"/>
                    <a:pt x="5085" y="6538"/>
                    <a:pt x="5212" y="6483"/>
                  </a:cubicBezTo>
                  <a:cubicBezTo>
                    <a:pt x="5273" y="6453"/>
                    <a:pt x="5638" y="6058"/>
                    <a:pt x="5729" y="6027"/>
                  </a:cubicBezTo>
                  <a:cubicBezTo>
                    <a:pt x="6185" y="5662"/>
                    <a:pt x="6459" y="5115"/>
                    <a:pt x="6671" y="3383"/>
                  </a:cubicBezTo>
                  <a:cubicBezTo>
                    <a:pt x="7032" y="717"/>
                    <a:pt x="4477" y="334"/>
                    <a:pt x="3499" y="334"/>
                  </a:cubicBezTo>
                  <a:cubicBezTo>
                    <a:pt x="3406" y="334"/>
                    <a:pt x="3328" y="338"/>
                    <a:pt x="3267" y="343"/>
                  </a:cubicBezTo>
                  <a:cubicBezTo>
                    <a:pt x="3095" y="363"/>
                    <a:pt x="2885" y="374"/>
                    <a:pt x="2674" y="374"/>
                  </a:cubicBezTo>
                  <a:cubicBezTo>
                    <a:pt x="2251" y="374"/>
                    <a:pt x="1818" y="333"/>
                    <a:pt x="1656" y="252"/>
                  </a:cubicBezTo>
                  <a:cubicBezTo>
                    <a:pt x="1330" y="75"/>
                    <a:pt x="1074" y="1"/>
                    <a:pt x="8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345;p67"/>
            <p:cNvSpPr/>
            <p:nvPr/>
          </p:nvSpPr>
          <p:spPr>
            <a:xfrm>
              <a:off x="3219491" y="1846507"/>
              <a:ext cx="42655" cy="55567"/>
            </a:xfrm>
            <a:custGeom>
              <a:avLst/>
              <a:gdLst/>
              <a:ahLst/>
              <a:cxnLst/>
              <a:rect l="l" t="t" r="r" b="b"/>
              <a:pathLst>
                <a:path w="1338" h="1743" extrusionOk="0">
                  <a:moveTo>
                    <a:pt x="604" y="0"/>
                  </a:moveTo>
                  <a:cubicBezTo>
                    <a:pt x="205" y="0"/>
                    <a:pt x="152" y="526"/>
                    <a:pt x="152" y="526"/>
                  </a:cubicBezTo>
                  <a:cubicBezTo>
                    <a:pt x="0" y="1104"/>
                    <a:pt x="0" y="1742"/>
                    <a:pt x="0" y="1742"/>
                  </a:cubicBezTo>
                  <a:cubicBezTo>
                    <a:pt x="1338" y="1712"/>
                    <a:pt x="1338" y="131"/>
                    <a:pt x="699" y="10"/>
                  </a:cubicBezTo>
                  <a:cubicBezTo>
                    <a:pt x="665" y="3"/>
                    <a:pt x="633" y="0"/>
                    <a:pt x="604" y="0"/>
                  </a:cubicBezTo>
                  <a:close/>
                </a:path>
              </a:pathLst>
            </a:custGeom>
            <a:solidFill>
              <a:srgbClr val="AD6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346;p67"/>
            <p:cNvSpPr/>
            <p:nvPr/>
          </p:nvSpPr>
          <p:spPr>
            <a:xfrm>
              <a:off x="3163285" y="1960163"/>
              <a:ext cx="95959" cy="76608"/>
            </a:xfrm>
            <a:custGeom>
              <a:avLst/>
              <a:gdLst/>
              <a:ahLst/>
              <a:cxnLst/>
              <a:rect l="l" t="t" r="r" b="b"/>
              <a:pathLst>
                <a:path w="3010" h="2403" extrusionOk="0">
                  <a:moveTo>
                    <a:pt x="2401" y="1"/>
                  </a:moveTo>
                  <a:cubicBezTo>
                    <a:pt x="1642" y="457"/>
                    <a:pt x="0" y="1399"/>
                    <a:pt x="0" y="1399"/>
                  </a:cubicBezTo>
                  <a:lnTo>
                    <a:pt x="395" y="2402"/>
                  </a:lnTo>
                  <a:cubicBezTo>
                    <a:pt x="395" y="2402"/>
                    <a:pt x="2006" y="1521"/>
                    <a:pt x="2341" y="1338"/>
                  </a:cubicBezTo>
                  <a:cubicBezTo>
                    <a:pt x="2736" y="1126"/>
                    <a:pt x="3009" y="822"/>
                    <a:pt x="3009" y="822"/>
                  </a:cubicBezTo>
                  <a:cubicBezTo>
                    <a:pt x="2736" y="335"/>
                    <a:pt x="2401" y="1"/>
                    <a:pt x="24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347;p67"/>
            <p:cNvSpPr/>
            <p:nvPr/>
          </p:nvSpPr>
          <p:spPr>
            <a:xfrm>
              <a:off x="3134209" y="1963096"/>
              <a:ext cx="29106" cy="66884"/>
            </a:xfrm>
            <a:custGeom>
              <a:avLst/>
              <a:gdLst/>
              <a:ahLst/>
              <a:cxnLst/>
              <a:rect l="l" t="t" r="r" b="b"/>
              <a:pathLst>
                <a:path w="913" h="2098" extrusionOk="0">
                  <a:moveTo>
                    <a:pt x="912" y="0"/>
                  </a:moveTo>
                  <a:lnTo>
                    <a:pt x="912" y="0"/>
                  </a:lnTo>
                  <a:cubicBezTo>
                    <a:pt x="669" y="91"/>
                    <a:pt x="213" y="578"/>
                    <a:pt x="213" y="578"/>
                  </a:cubicBezTo>
                  <a:cubicBezTo>
                    <a:pt x="0" y="1277"/>
                    <a:pt x="152" y="2097"/>
                    <a:pt x="152" y="2097"/>
                  </a:cubicBezTo>
                  <a:cubicBezTo>
                    <a:pt x="365" y="1702"/>
                    <a:pt x="639" y="1520"/>
                    <a:pt x="912" y="1307"/>
                  </a:cubicBezTo>
                  <a:cubicBezTo>
                    <a:pt x="791" y="912"/>
                    <a:pt x="912" y="0"/>
                    <a:pt x="9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672;p69"/>
          <p:cNvGrpSpPr/>
          <p:nvPr/>
        </p:nvGrpSpPr>
        <p:grpSpPr>
          <a:xfrm>
            <a:off x="6466617" y="3045267"/>
            <a:ext cx="2330000" cy="1830500"/>
            <a:chOff x="6604725" y="1861875"/>
            <a:chExt cx="2330000" cy="1830500"/>
          </a:xfrm>
        </p:grpSpPr>
        <p:sp>
          <p:nvSpPr>
            <p:cNvPr id="225" name="Google Shape;2673;p69"/>
            <p:cNvSpPr/>
            <p:nvPr/>
          </p:nvSpPr>
          <p:spPr>
            <a:xfrm>
              <a:off x="6604725" y="2006975"/>
              <a:ext cx="2320850" cy="1328475"/>
            </a:xfrm>
            <a:custGeom>
              <a:avLst/>
              <a:gdLst/>
              <a:ahLst/>
              <a:cxnLst/>
              <a:rect l="l" t="t" r="r" b="b"/>
              <a:pathLst>
                <a:path w="92834" h="53139" extrusionOk="0">
                  <a:moveTo>
                    <a:pt x="91766" y="0"/>
                  </a:moveTo>
                  <a:lnTo>
                    <a:pt x="76054" y="13543"/>
                  </a:lnTo>
                  <a:lnTo>
                    <a:pt x="67715" y="4003"/>
                  </a:lnTo>
                  <a:lnTo>
                    <a:pt x="67148" y="3303"/>
                  </a:lnTo>
                  <a:lnTo>
                    <a:pt x="66514" y="3936"/>
                  </a:lnTo>
                  <a:lnTo>
                    <a:pt x="36126" y="34625"/>
                  </a:lnTo>
                  <a:lnTo>
                    <a:pt x="20014" y="28621"/>
                  </a:lnTo>
                  <a:lnTo>
                    <a:pt x="19447" y="28421"/>
                  </a:lnTo>
                  <a:lnTo>
                    <a:pt x="19080" y="28854"/>
                  </a:lnTo>
                  <a:lnTo>
                    <a:pt x="0" y="52071"/>
                  </a:lnTo>
                  <a:lnTo>
                    <a:pt x="1301" y="53138"/>
                  </a:lnTo>
                  <a:lnTo>
                    <a:pt x="20014" y="30455"/>
                  </a:lnTo>
                  <a:lnTo>
                    <a:pt x="36026" y="36460"/>
                  </a:lnTo>
                  <a:lnTo>
                    <a:pt x="36493" y="36593"/>
                  </a:lnTo>
                  <a:lnTo>
                    <a:pt x="36893" y="36260"/>
                  </a:lnTo>
                  <a:lnTo>
                    <a:pt x="67048" y="5804"/>
                  </a:lnTo>
                  <a:lnTo>
                    <a:pt x="75321" y="15311"/>
                  </a:lnTo>
                  <a:lnTo>
                    <a:pt x="75854" y="15945"/>
                  </a:lnTo>
                  <a:lnTo>
                    <a:pt x="76488" y="15411"/>
                  </a:lnTo>
                  <a:lnTo>
                    <a:pt x="92833" y="1268"/>
                  </a:lnTo>
                  <a:lnTo>
                    <a:pt x="917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674;p69"/>
            <p:cNvSpPr/>
            <p:nvPr/>
          </p:nvSpPr>
          <p:spPr>
            <a:xfrm>
              <a:off x="6656425" y="2123725"/>
              <a:ext cx="2269150" cy="1568650"/>
            </a:xfrm>
            <a:custGeom>
              <a:avLst/>
              <a:gdLst/>
              <a:ahLst/>
              <a:cxnLst/>
              <a:rect l="l" t="t" r="r" b="b"/>
              <a:pathLst>
                <a:path w="90766" h="62746" extrusionOk="0">
                  <a:moveTo>
                    <a:pt x="0" y="50937"/>
                  </a:moveTo>
                  <a:lnTo>
                    <a:pt x="17946" y="29154"/>
                  </a:lnTo>
                  <a:lnTo>
                    <a:pt x="34425" y="35359"/>
                  </a:lnTo>
                  <a:lnTo>
                    <a:pt x="64980" y="4537"/>
                  </a:lnTo>
                  <a:lnTo>
                    <a:pt x="73786" y="14677"/>
                  </a:lnTo>
                  <a:lnTo>
                    <a:pt x="90765" y="0"/>
                  </a:lnTo>
                  <a:lnTo>
                    <a:pt x="89464" y="62745"/>
                  </a:lnTo>
                  <a:lnTo>
                    <a:pt x="0" y="6274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675;p69"/>
            <p:cNvSpPr/>
            <p:nvPr/>
          </p:nvSpPr>
          <p:spPr>
            <a:xfrm>
              <a:off x="6612225" y="2539025"/>
              <a:ext cx="2322500" cy="960700"/>
            </a:xfrm>
            <a:custGeom>
              <a:avLst/>
              <a:gdLst/>
              <a:ahLst/>
              <a:cxnLst/>
              <a:rect l="l" t="t" r="r" b="b"/>
              <a:pathLst>
                <a:path w="92900" h="38428" extrusionOk="0">
                  <a:moveTo>
                    <a:pt x="91766" y="0"/>
                  </a:moveTo>
                  <a:lnTo>
                    <a:pt x="74820" y="14711"/>
                  </a:lnTo>
                  <a:lnTo>
                    <a:pt x="68216" y="5604"/>
                  </a:lnTo>
                  <a:lnTo>
                    <a:pt x="67415" y="4470"/>
                  </a:lnTo>
                  <a:lnTo>
                    <a:pt x="66781" y="5704"/>
                  </a:lnTo>
                  <a:lnTo>
                    <a:pt x="52371" y="33157"/>
                  </a:lnTo>
                  <a:lnTo>
                    <a:pt x="24618" y="25985"/>
                  </a:lnTo>
                  <a:lnTo>
                    <a:pt x="24084" y="25985"/>
                  </a:lnTo>
                  <a:lnTo>
                    <a:pt x="0" y="36827"/>
                  </a:lnTo>
                  <a:lnTo>
                    <a:pt x="701" y="38428"/>
                  </a:lnTo>
                  <a:lnTo>
                    <a:pt x="24518" y="27687"/>
                  </a:lnTo>
                  <a:lnTo>
                    <a:pt x="52571" y="34959"/>
                  </a:lnTo>
                  <a:lnTo>
                    <a:pt x="53238" y="35125"/>
                  </a:lnTo>
                  <a:lnTo>
                    <a:pt x="53539" y="34525"/>
                  </a:lnTo>
                  <a:lnTo>
                    <a:pt x="67615" y="7739"/>
                  </a:lnTo>
                  <a:lnTo>
                    <a:pt x="73986" y="16512"/>
                  </a:lnTo>
                  <a:lnTo>
                    <a:pt x="74520" y="17246"/>
                  </a:lnTo>
                  <a:lnTo>
                    <a:pt x="75221" y="16645"/>
                  </a:lnTo>
                  <a:lnTo>
                    <a:pt x="92900" y="1268"/>
                  </a:lnTo>
                  <a:lnTo>
                    <a:pt x="917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676;p69"/>
            <p:cNvSpPr/>
            <p:nvPr/>
          </p:nvSpPr>
          <p:spPr>
            <a:xfrm>
              <a:off x="7345250" y="1861875"/>
              <a:ext cx="839775" cy="1617850"/>
            </a:xfrm>
            <a:custGeom>
              <a:avLst/>
              <a:gdLst/>
              <a:ahLst/>
              <a:cxnLst/>
              <a:rect l="l" t="t" r="r" b="b"/>
              <a:pathLst>
                <a:path w="33591" h="64714" extrusionOk="0">
                  <a:moveTo>
                    <a:pt x="4870" y="0"/>
                  </a:moveTo>
                  <a:cubicBezTo>
                    <a:pt x="2202" y="0"/>
                    <a:pt x="0" y="2168"/>
                    <a:pt x="0" y="4837"/>
                  </a:cubicBezTo>
                  <a:lnTo>
                    <a:pt x="0" y="59876"/>
                  </a:lnTo>
                  <a:cubicBezTo>
                    <a:pt x="0" y="62545"/>
                    <a:pt x="2202" y="64713"/>
                    <a:pt x="4870" y="64713"/>
                  </a:cubicBezTo>
                  <a:lnTo>
                    <a:pt x="28754" y="64713"/>
                  </a:lnTo>
                  <a:cubicBezTo>
                    <a:pt x="31423" y="64713"/>
                    <a:pt x="33591" y="62545"/>
                    <a:pt x="33591" y="59876"/>
                  </a:cubicBezTo>
                  <a:lnTo>
                    <a:pt x="33591" y="4837"/>
                  </a:lnTo>
                  <a:cubicBezTo>
                    <a:pt x="33591" y="2168"/>
                    <a:pt x="31423" y="0"/>
                    <a:pt x="28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677;p69"/>
            <p:cNvSpPr/>
            <p:nvPr/>
          </p:nvSpPr>
          <p:spPr>
            <a:xfrm>
              <a:off x="7373600" y="1996950"/>
              <a:ext cx="783925" cy="1348500"/>
            </a:xfrm>
            <a:custGeom>
              <a:avLst/>
              <a:gdLst/>
              <a:ahLst/>
              <a:cxnLst/>
              <a:rect l="l" t="t" r="r" b="b"/>
              <a:pathLst>
                <a:path w="31357" h="53940" extrusionOk="0">
                  <a:moveTo>
                    <a:pt x="734" y="1"/>
                  </a:moveTo>
                  <a:cubicBezTo>
                    <a:pt x="334" y="1"/>
                    <a:pt x="0" y="301"/>
                    <a:pt x="0" y="735"/>
                  </a:cubicBezTo>
                  <a:lnTo>
                    <a:pt x="0" y="53139"/>
                  </a:lnTo>
                  <a:cubicBezTo>
                    <a:pt x="0" y="53606"/>
                    <a:pt x="334" y="53940"/>
                    <a:pt x="734" y="53940"/>
                  </a:cubicBezTo>
                  <a:lnTo>
                    <a:pt x="30622" y="53940"/>
                  </a:lnTo>
                  <a:cubicBezTo>
                    <a:pt x="31023" y="53940"/>
                    <a:pt x="31356" y="53606"/>
                    <a:pt x="31356" y="53139"/>
                  </a:cubicBezTo>
                  <a:lnTo>
                    <a:pt x="31356" y="735"/>
                  </a:lnTo>
                  <a:cubicBezTo>
                    <a:pt x="31356" y="301"/>
                    <a:pt x="31023" y="1"/>
                    <a:pt x="306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678;p69"/>
            <p:cNvSpPr/>
            <p:nvPr/>
          </p:nvSpPr>
          <p:spPr>
            <a:xfrm>
              <a:off x="7527050" y="2433100"/>
              <a:ext cx="475350" cy="475375"/>
            </a:xfrm>
            <a:custGeom>
              <a:avLst/>
              <a:gdLst/>
              <a:ahLst/>
              <a:cxnLst/>
              <a:rect l="l" t="t" r="r" b="b"/>
              <a:pathLst>
                <a:path w="19014" h="19015" extrusionOk="0">
                  <a:moveTo>
                    <a:pt x="9507" y="1"/>
                  </a:moveTo>
                  <a:cubicBezTo>
                    <a:pt x="4303" y="1"/>
                    <a:pt x="0" y="4237"/>
                    <a:pt x="0" y="9508"/>
                  </a:cubicBezTo>
                  <a:cubicBezTo>
                    <a:pt x="0" y="14778"/>
                    <a:pt x="4303" y="19014"/>
                    <a:pt x="9507" y="19014"/>
                  </a:cubicBezTo>
                  <a:cubicBezTo>
                    <a:pt x="14777" y="19014"/>
                    <a:pt x="19014" y="14778"/>
                    <a:pt x="19014" y="9508"/>
                  </a:cubicBezTo>
                  <a:cubicBezTo>
                    <a:pt x="19014" y="4237"/>
                    <a:pt x="14777" y="1"/>
                    <a:pt x="9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679;p69"/>
            <p:cNvSpPr/>
            <p:nvPr/>
          </p:nvSpPr>
          <p:spPr>
            <a:xfrm>
              <a:off x="7571250" y="2477300"/>
              <a:ext cx="387800" cy="387800"/>
            </a:xfrm>
            <a:custGeom>
              <a:avLst/>
              <a:gdLst/>
              <a:ahLst/>
              <a:cxnLst/>
              <a:rect l="l" t="t" r="r" b="b"/>
              <a:pathLst>
                <a:path w="15512" h="15512" extrusionOk="0">
                  <a:moveTo>
                    <a:pt x="7739" y="1"/>
                  </a:moveTo>
                  <a:cubicBezTo>
                    <a:pt x="3469" y="1"/>
                    <a:pt x="0" y="3437"/>
                    <a:pt x="0" y="7740"/>
                  </a:cubicBezTo>
                  <a:cubicBezTo>
                    <a:pt x="0" y="12009"/>
                    <a:pt x="3469" y="15512"/>
                    <a:pt x="7739" y="15512"/>
                  </a:cubicBezTo>
                  <a:cubicBezTo>
                    <a:pt x="12042" y="15512"/>
                    <a:pt x="15511" y="12009"/>
                    <a:pt x="15511" y="7740"/>
                  </a:cubicBezTo>
                  <a:cubicBezTo>
                    <a:pt x="15511" y="3437"/>
                    <a:pt x="12042" y="1"/>
                    <a:pt x="7739" y="1"/>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680;p69"/>
            <p:cNvSpPr/>
            <p:nvPr/>
          </p:nvSpPr>
          <p:spPr>
            <a:xfrm>
              <a:off x="7591250" y="2495650"/>
              <a:ext cx="348600" cy="350275"/>
            </a:xfrm>
            <a:custGeom>
              <a:avLst/>
              <a:gdLst/>
              <a:ahLst/>
              <a:cxnLst/>
              <a:rect l="l" t="t" r="r" b="b"/>
              <a:pathLst>
                <a:path w="13944" h="14011" extrusionOk="0">
                  <a:moveTo>
                    <a:pt x="6939" y="1"/>
                  </a:moveTo>
                  <a:cubicBezTo>
                    <a:pt x="3103" y="1"/>
                    <a:pt x="1" y="3170"/>
                    <a:pt x="1" y="7006"/>
                  </a:cubicBezTo>
                  <a:cubicBezTo>
                    <a:pt x="1" y="10842"/>
                    <a:pt x="3103" y="14011"/>
                    <a:pt x="6939" y="14011"/>
                  </a:cubicBezTo>
                  <a:cubicBezTo>
                    <a:pt x="10842" y="14011"/>
                    <a:pt x="13944" y="10842"/>
                    <a:pt x="13944" y="7006"/>
                  </a:cubicBezTo>
                  <a:cubicBezTo>
                    <a:pt x="13944" y="3170"/>
                    <a:pt x="10842" y="1"/>
                    <a:pt x="69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681;p69"/>
            <p:cNvSpPr/>
            <p:nvPr/>
          </p:nvSpPr>
          <p:spPr>
            <a:xfrm>
              <a:off x="7671300" y="2534025"/>
              <a:ext cx="178500" cy="261875"/>
            </a:xfrm>
            <a:custGeom>
              <a:avLst/>
              <a:gdLst/>
              <a:ahLst/>
              <a:cxnLst/>
              <a:rect l="l" t="t" r="r" b="b"/>
              <a:pathLst>
                <a:path w="7140" h="10475" extrusionOk="0">
                  <a:moveTo>
                    <a:pt x="3737" y="2302"/>
                  </a:moveTo>
                  <a:cubicBezTo>
                    <a:pt x="4537" y="2302"/>
                    <a:pt x="4771" y="2802"/>
                    <a:pt x="4771" y="3302"/>
                  </a:cubicBezTo>
                  <a:cubicBezTo>
                    <a:pt x="4771" y="3936"/>
                    <a:pt x="4471" y="4336"/>
                    <a:pt x="3737" y="4336"/>
                  </a:cubicBezTo>
                  <a:lnTo>
                    <a:pt x="3136" y="4336"/>
                  </a:lnTo>
                  <a:lnTo>
                    <a:pt x="3136" y="2302"/>
                  </a:lnTo>
                  <a:close/>
                  <a:moveTo>
                    <a:pt x="3837" y="5771"/>
                  </a:moveTo>
                  <a:cubicBezTo>
                    <a:pt x="4471" y="5771"/>
                    <a:pt x="4971" y="6104"/>
                    <a:pt x="4971" y="7005"/>
                  </a:cubicBezTo>
                  <a:cubicBezTo>
                    <a:pt x="4971" y="7639"/>
                    <a:pt x="4671" y="8173"/>
                    <a:pt x="3804" y="8173"/>
                  </a:cubicBezTo>
                  <a:lnTo>
                    <a:pt x="3136" y="8173"/>
                  </a:lnTo>
                  <a:lnTo>
                    <a:pt x="3136" y="5771"/>
                  </a:lnTo>
                  <a:close/>
                  <a:moveTo>
                    <a:pt x="2269" y="0"/>
                  </a:moveTo>
                  <a:lnTo>
                    <a:pt x="2269" y="734"/>
                  </a:lnTo>
                  <a:lnTo>
                    <a:pt x="1" y="734"/>
                  </a:lnTo>
                  <a:lnTo>
                    <a:pt x="1" y="2302"/>
                  </a:lnTo>
                  <a:lnTo>
                    <a:pt x="1035" y="2302"/>
                  </a:lnTo>
                  <a:lnTo>
                    <a:pt x="1035" y="8173"/>
                  </a:lnTo>
                  <a:lnTo>
                    <a:pt x="1" y="8173"/>
                  </a:lnTo>
                  <a:lnTo>
                    <a:pt x="1" y="9740"/>
                  </a:lnTo>
                  <a:lnTo>
                    <a:pt x="2269" y="9740"/>
                  </a:lnTo>
                  <a:lnTo>
                    <a:pt x="2269" y="10474"/>
                  </a:lnTo>
                  <a:lnTo>
                    <a:pt x="3237" y="10474"/>
                  </a:lnTo>
                  <a:lnTo>
                    <a:pt x="3237" y="9740"/>
                  </a:lnTo>
                  <a:lnTo>
                    <a:pt x="3904" y="9740"/>
                  </a:lnTo>
                  <a:lnTo>
                    <a:pt x="3904" y="10474"/>
                  </a:lnTo>
                  <a:lnTo>
                    <a:pt x="4871" y="10474"/>
                  </a:lnTo>
                  <a:lnTo>
                    <a:pt x="4871" y="9707"/>
                  </a:lnTo>
                  <a:cubicBezTo>
                    <a:pt x="6806" y="9440"/>
                    <a:pt x="7139" y="8239"/>
                    <a:pt x="7139" y="7239"/>
                  </a:cubicBezTo>
                  <a:cubicBezTo>
                    <a:pt x="7139" y="5404"/>
                    <a:pt x="6139" y="5137"/>
                    <a:pt x="5471" y="5037"/>
                  </a:cubicBezTo>
                  <a:lnTo>
                    <a:pt x="5471" y="4970"/>
                  </a:lnTo>
                  <a:cubicBezTo>
                    <a:pt x="6339" y="4837"/>
                    <a:pt x="6906" y="4003"/>
                    <a:pt x="6906" y="2969"/>
                  </a:cubicBezTo>
                  <a:cubicBezTo>
                    <a:pt x="6906" y="1635"/>
                    <a:pt x="6105" y="934"/>
                    <a:pt x="4871" y="801"/>
                  </a:cubicBezTo>
                  <a:lnTo>
                    <a:pt x="4871" y="0"/>
                  </a:lnTo>
                  <a:lnTo>
                    <a:pt x="3904" y="0"/>
                  </a:lnTo>
                  <a:lnTo>
                    <a:pt x="3904" y="734"/>
                  </a:lnTo>
                  <a:lnTo>
                    <a:pt x="3237" y="734"/>
                  </a:lnTo>
                  <a:lnTo>
                    <a:pt x="3237" y="0"/>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54554129"/>
      </p:ext>
    </p:extLst>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5"/>
        <p:cNvGrpSpPr/>
        <p:nvPr/>
      </p:nvGrpSpPr>
      <p:grpSpPr>
        <a:xfrm>
          <a:off x="0" y="0"/>
          <a:ext cx="0" cy="0"/>
          <a:chOff x="0" y="0"/>
          <a:chExt cx="0" cy="0"/>
        </a:xfrm>
      </p:grpSpPr>
      <p:sp>
        <p:nvSpPr>
          <p:cNvPr id="1396" name="Google Shape;1396;p55"/>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smtClean="0">
                <a:solidFill>
                  <a:schemeClr val="tx2">
                    <a:lumMod val="50000"/>
                  </a:schemeClr>
                </a:solidFill>
                <a:latin typeface="+mn-lt"/>
              </a:rPr>
              <a:t>NỘI DUNG BÀI HỌC</a:t>
            </a:r>
            <a:endParaRPr sz="3200" b="1" dirty="0">
              <a:solidFill>
                <a:schemeClr val="tx2">
                  <a:lumMod val="50000"/>
                </a:schemeClr>
              </a:solidFill>
              <a:latin typeface="+mn-lt"/>
            </a:endParaRPr>
          </a:p>
        </p:txBody>
      </p:sp>
      <p:sp>
        <p:nvSpPr>
          <p:cNvPr id="1397" name="Google Shape;1397;p55"/>
          <p:cNvSpPr txBox="1">
            <a:spLocks noGrp="1"/>
          </p:cNvSpPr>
          <p:nvPr>
            <p:ph type="subTitle" idx="1"/>
          </p:nvPr>
        </p:nvSpPr>
        <p:spPr>
          <a:xfrm>
            <a:off x="2209750" y="1474600"/>
            <a:ext cx="4484100" cy="45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200" b="1" dirty="0" smtClean="0">
                <a:solidFill>
                  <a:schemeClr val="accent2">
                    <a:lumMod val="50000"/>
                  </a:schemeClr>
                </a:solidFill>
                <a:latin typeface="+mn-lt"/>
              </a:rPr>
              <a:t>01</a:t>
            </a:r>
            <a:endParaRPr sz="3200" b="1" dirty="0">
              <a:solidFill>
                <a:schemeClr val="accent2">
                  <a:lumMod val="50000"/>
                </a:schemeClr>
              </a:solidFill>
              <a:latin typeface="+mn-lt"/>
            </a:endParaRPr>
          </a:p>
        </p:txBody>
      </p:sp>
      <p:sp>
        <p:nvSpPr>
          <p:cNvPr id="1398" name="Google Shape;1398;p55"/>
          <p:cNvSpPr txBox="1">
            <a:spLocks noGrp="1"/>
          </p:cNvSpPr>
          <p:nvPr>
            <p:ph type="subTitle" idx="2"/>
          </p:nvPr>
        </p:nvSpPr>
        <p:spPr>
          <a:xfrm>
            <a:off x="2394600" y="2916412"/>
            <a:ext cx="4484100" cy="45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sz="3200" b="1" dirty="0" smtClean="0">
                <a:solidFill>
                  <a:schemeClr val="accent2">
                    <a:lumMod val="50000"/>
                  </a:schemeClr>
                </a:solidFill>
                <a:latin typeface="+mn-lt"/>
              </a:rPr>
              <a:t>02</a:t>
            </a:r>
            <a:endParaRPr sz="3200" b="1" dirty="0">
              <a:solidFill>
                <a:schemeClr val="accent2">
                  <a:lumMod val="50000"/>
                </a:schemeClr>
              </a:solidFill>
              <a:latin typeface="+mn-lt"/>
            </a:endParaRPr>
          </a:p>
        </p:txBody>
      </p:sp>
      <p:sp>
        <p:nvSpPr>
          <p:cNvPr id="1399" name="Google Shape;1399;p55"/>
          <p:cNvSpPr txBox="1">
            <a:spLocks noGrp="1"/>
          </p:cNvSpPr>
          <p:nvPr>
            <p:ph type="subTitle" idx="3"/>
          </p:nvPr>
        </p:nvSpPr>
        <p:spPr>
          <a:xfrm>
            <a:off x="2209750" y="2070263"/>
            <a:ext cx="4484100" cy="7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b="1" dirty="0" err="1" smtClean="0">
                <a:latin typeface="+mn-lt"/>
              </a:rPr>
              <a:t>Tiết</a:t>
            </a:r>
            <a:r>
              <a:rPr lang="en-US" sz="2800" b="1" dirty="0" smtClean="0">
                <a:latin typeface="+mn-lt"/>
              </a:rPr>
              <a:t> </a:t>
            </a:r>
            <a:r>
              <a:rPr lang="en-US" sz="2800" b="1" dirty="0" err="1" smtClean="0">
                <a:latin typeface="+mn-lt"/>
              </a:rPr>
              <a:t>kiệm</a:t>
            </a:r>
            <a:r>
              <a:rPr lang="en-US" sz="2800" b="1" dirty="0" smtClean="0">
                <a:latin typeface="+mn-lt"/>
              </a:rPr>
              <a:t> </a:t>
            </a:r>
            <a:r>
              <a:rPr lang="en-US" sz="2800" b="1" dirty="0" err="1" smtClean="0">
                <a:latin typeface="+mn-lt"/>
              </a:rPr>
              <a:t>và</a:t>
            </a:r>
            <a:r>
              <a:rPr lang="en-US" sz="2800" b="1" dirty="0" smtClean="0">
                <a:latin typeface="+mn-lt"/>
              </a:rPr>
              <a:t> </a:t>
            </a:r>
            <a:r>
              <a:rPr lang="en-US" sz="2800" b="1" dirty="0" err="1" smtClean="0">
                <a:latin typeface="+mn-lt"/>
              </a:rPr>
              <a:t>đầu</a:t>
            </a:r>
            <a:r>
              <a:rPr lang="en-US" sz="2800" b="1" dirty="0" smtClean="0">
                <a:latin typeface="+mn-lt"/>
              </a:rPr>
              <a:t> </a:t>
            </a:r>
            <a:r>
              <a:rPr lang="en-US" sz="2800" b="1" dirty="0" err="1" smtClean="0">
                <a:latin typeface="+mn-lt"/>
              </a:rPr>
              <a:t>tư</a:t>
            </a:r>
            <a:endParaRPr sz="2800" b="1" dirty="0">
              <a:latin typeface="+mn-lt"/>
            </a:endParaRPr>
          </a:p>
        </p:txBody>
      </p:sp>
      <p:sp>
        <p:nvSpPr>
          <p:cNvPr id="1400" name="Google Shape;1400;p55"/>
          <p:cNvSpPr txBox="1">
            <a:spLocks noGrp="1"/>
          </p:cNvSpPr>
          <p:nvPr>
            <p:ph type="subTitle" idx="4"/>
          </p:nvPr>
        </p:nvSpPr>
        <p:spPr>
          <a:xfrm>
            <a:off x="2394600" y="3540407"/>
            <a:ext cx="4484100" cy="711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800" b="1" dirty="0" smtClean="0">
                <a:latin typeface="+mn-lt"/>
              </a:rPr>
              <a:t>Thuế thu nhập cá nhân</a:t>
            </a:r>
            <a:endParaRPr sz="2800" b="1" dirty="0">
              <a:latin typeface="+mn-lt"/>
            </a:endParaRPr>
          </a:p>
        </p:txBody>
      </p:sp>
      <p:grpSp>
        <p:nvGrpSpPr>
          <p:cNvPr id="1401" name="Google Shape;1401;p55"/>
          <p:cNvGrpSpPr/>
          <p:nvPr/>
        </p:nvGrpSpPr>
        <p:grpSpPr>
          <a:xfrm>
            <a:off x="713225" y="1337275"/>
            <a:ext cx="1405718" cy="1888795"/>
            <a:chOff x="713225" y="1409150"/>
            <a:chExt cx="1405718" cy="1888795"/>
          </a:xfrm>
        </p:grpSpPr>
        <p:grpSp>
          <p:nvGrpSpPr>
            <p:cNvPr id="1402" name="Google Shape;1402;p55"/>
            <p:cNvGrpSpPr/>
            <p:nvPr/>
          </p:nvGrpSpPr>
          <p:grpSpPr>
            <a:xfrm>
              <a:off x="713225" y="1409150"/>
              <a:ext cx="1405718" cy="1313600"/>
              <a:chOff x="3261375" y="1536675"/>
              <a:chExt cx="1405718" cy="1313600"/>
            </a:xfrm>
          </p:grpSpPr>
          <p:sp>
            <p:nvSpPr>
              <p:cNvPr id="1403" name="Google Shape;1403;p55"/>
              <p:cNvSpPr/>
              <p:nvPr/>
            </p:nvSpPr>
            <p:spPr>
              <a:xfrm>
                <a:off x="3261375" y="1620275"/>
                <a:ext cx="705149" cy="1127757"/>
              </a:xfrm>
              <a:custGeom>
                <a:avLst/>
                <a:gdLst/>
                <a:ahLst/>
                <a:cxnLst/>
                <a:rect l="l" t="t" r="r" b="b"/>
                <a:pathLst>
                  <a:path w="31057" h="49670" extrusionOk="0">
                    <a:moveTo>
                      <a:pt x="21116" y="0"/>
                    </a:moveTo>
                    <a:cubicBezTo>
                      <a:pt x="21116" y="0"/>
                      <a:pt x="14811" y="5471"/>
                      <a:pt x="14544" y="14444"/>
                    </a:cubicBezTo>
                    <a:cubicBezTo>
                      <a:pt x="14278" y="23451"/>
                      <a:pt x="19181" y="27320"/>
                      <a:pt x="14645" y="31189"/>
                    </a:cubicBezTo>
                    <a:cubicBezTo>
                      <a:pt x="10108" y="35059"/>
                      <a:pt x="1" y="39262"/>
                      <a:pt x="6105" y="49669"/>
                    </a:cubicBezTo>
                    <a:lnTo>
                      <a:pt x="31056" y="49669"/>
                    </a:lnTo>
                    <a:lnTo>
                      <a:pt x="31056" y="1868"/>
                    </a:lnTo>
                    <a:lnTo>
                      <a:pt x="21116" y="0"/>
                    </a:lnTo>
                    <a:close/>
                  </a:path>
                </a:pathLst>
              </a:custGeom>
              <a:solidFill>
                <a:srgbClr val="3F2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5"/>
              <p:cNvSpPr/>
              <p:nvPr/>
            </p:nvSpPr>
            <p:spPr>
              <a:xfrm>
                <a:off x="3961195" y="1620275"/>
                <a:ext cx="705898" cy="1127757"/>
              </a:xfrm>
              <a:custGeom>
                <a:avLst/>
                <a:gdLst/>
                <a:ahLst/>
                <a:cxnLst/>
                <a:rect l="l" t="t" r="r" b="b"/>
                <a:pathLst>
                  <a:path w="31090" h="49670" extrusionOk="0">
                    <a:moveTo>
                      <a:pt x="9975" y="0"/>
                    </a:moveTo>
                    <a:lnTo>
                      <a:pt x="1" y="1868"/>
                    </a:lnTo>
                    <a:lnTo>
                      <a:pt x="1" y="49669"/>
                    </a:lnTo>
                    <a:lnTo>
                      <a:pt x="24952" y="49669"/>
                    </a:lnTo>
                    <a:cubicBezTo>
                      <a:pt x="31090" y="39262"/>
                      <a:pt x="20982" y="35059"/>
                      <a:pt x="16446" y="31189"/>
                    </a:cubicBezTo>
                    <a:cubicBezTo>
                      <a:pt x="11909" y="27320"/>
                      <a:pt x="16779" y="23451"/>
                      <a:pt x="16546" y="14444"/>
                    </a:cubicBezTo>
                    <a:cubicBezTo>
                      <a:pt x="16279" y="5471"/>
                      <a:pt x="9975" y="0"/>
                      <a:pt x="9975" y="0"/>
                    </a:cubicBezTo>
                    <a:close/>
                  </a:path>
                </a:pathLst>
              </a:custGeom>
              <a:solidFill>
                <a:srgbClr val="3F2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5"/>
              <p:cNvSpPr/>
              <p:nvPr/>
            </p:nvSpPr>
            <p:spPr>
              <a:xfrm>
                <a:off x="3312121" y="2450348"/>
                <a:ext cx="1298930" cy="399926"/>
              </a:xfrm>
              <a:custGeom>
                <a:avLst/>
                <a:gdLst/>
                <a:ahLst/>
                <a:cxnLst/>
                <a:rect l="l" t="t" r="r" b="b"/>
                <a:pathLst>
                  <a:path w="57209" h="17614" extrusionOk="0">
                    <a:moveTo>
                      <a:pt x="21983" y="1"/>
                    </a:moveTo>
                    <a:cubicBezTo>
                      <a:pt x="21983" y="1"/>
                      <a:pt x="20182" y="935"/>
                      <a:pt x="17713" y="2236"/>
                    </a:cubicBezTo>
                    <a:cubicBezTo>
                      <a:pt x="14811" y="3770"/>
                      <a:pt x="10942" y="5738"/>
                      <a:pt x="7973" y="7239"/>
                    </a:cubicBezTo>
                    <a:cubicBezTo>
                      <a:pt x="7740" y="7340"/>
                      <a:pt x="7539" y="7440"/>
                      <a:pt x="7339" y="7540"/>
                    </a:cubicBezTo>
                    <a:cubicBezTo>
                      <a:pt x="5905" y="8240"/>
                      <a:pt x="4737" y="8807"/>
                      <a:pt x="4004" y="9074"/>
                    </a:cubicBezTo>
                    <a:cubicBezTo>
                      <a:pt x="568" y="10475"/>
                      <a:pt x="1" y="17614"/>
                      <a:pt x="1" y="17614"/>
                    </a:cubicBezTo>
                    <a:lnTo>
                      <a:pt x="57208" y="17614"/>
                    </a:lnTo>
                    <a:cubicBezTo>
                      <a:pt x="57208" y="17614"/>
                      <a:pt x="56608" y="10475"/>
                      <a:pt x="53172" y="9074"/>
                    </a:cubicBezTo>
                    <a:cubicBezTo>
                      <a:pt x="51437" y="8407"/>
                      <a:pt x="46834" y="6105"/>
                      <a:pt x="42664" y="4004"/>
                    </a:cubicBezTo>
                    <a:cubicBezTo>
                      <a:pt x="41097" y="3237"/>
                      <a:pt x="39629" y="2469"/>
                      <a:pt x="38361" y="1836"/>
                    </a:cubicBezTo>
                    <a:cubicBezTo>
                      <a:pt x="36227" y="735"/>
                      <a:pt x="34759" y="1"/>
                      <a:pt x="34759" y="1"/>
                    </a:cubicBezTo>
                    <a:cubicBezTo>
                      <a:pt x="32651" y="502"/>
                      <a:pt x="30508" y="752"/>
                      <a:pt x="28366" y="752"/>
                    </a:cubicBezTo>
                    <a:cubicBezTo>
                      <a:pt x="26372" y="752"/>
                      <a:pt x="24379" y="535"/>
                      <a:pt x="22417" y="101"/>
                    </a:cubicBezTo>
                    <a:lnTo>
                      <a:pt x="219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5"/>
              <p:cNvSpPr/>
              <p:nvPr/>
            </p:nvSpPr>
            <p:spPr>
              <a:xfrm>
                <a:off x="3473442" y="2501094"/>
                <a:ext cx="419611" cy="349180"/>
              </a:xfrm>
              <a:custGeom>
                <a:avLst/>
                <a:gdLst/>
                <a:ahLst/>
                <a:cxnLst/>
                <a:rect l="l" t="t" r="r" b="b"/>
                <a:pathLst>
                  <a:path w="18481" h="15379" extrusionOk="0">
                    <a:moveTo>
                      <a:pt x="10608" y="1"/>
                    </a:moveTo>
                    <a:cubicBezTo>
                      <a:pt x="10608" y="1"/>
                      <a:pt x="3236" y="201"/>
                      <a:pt x="1" y="2736"/>
                    </a:cubicBezTo>
                    <a:cubicBezTo>
                      <a:pt x="1" y="2736"/>
                      <a:pt x="334" y="3637"/>
                      <a:pt x="868" y="5004"/>
                    </a:cubicBezTo>
                    <a:cubicBezTo>
                      <a:pt x="1935" y="7706"/>
                      <a:pt x="3870" y="12243"/>
                      <a:pt x="6005" y="15379"/>
                    </a:cubicBezTo>
                    <a:lnTo>
                      <a:pt x="18481" y="15379"/>
                    </a:lnTo>
                    <a:cubicBezTo>
                      <a:pt x="16613" y="11009"/>
                      <a:pt x="13210" y="3537"/>
                      <a:pt x="106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5"/>
              <p:cNvSpPr/>
              <p:nvPr/>
            </p:nvSpPr>
            <p:spPr>
              <a:xfrm>
                <a:off x="4008149" y="2492012"/>
                <a:ext cx="420383" cy="358262"/>
              </a:xfrm>
              <a:custGeom>
                <a:avLst/>
                <a:gdLst/>
                <a:ahLst/>
                <a:cxnLst/>
                <a:rect l="l" t="t" r="r" b="b"/>
                <a:pathLst>
                  <a:path w="18515" h="15779" extrusionOk="0">
                    <a:moveTo>
                      <a:pt x="7706" y="1"/>
                    </a:moveTo>
                    <a:cubicBezTo>
                      <a:pt x="5071" y="3536"/>
                      <a:pt x="1902" y="11409"/>
                      <a:pt x="1" y="15779"/>
                    </a:cubicBezTo>
                    <a:lnTo>
                      <a:pt x="12510" y="15779"/>
                    </a:lnTo>
                    <a:cubicBezTo>
                      <a:pt x="14611" y="12643"/>
                      <a:pt x="16579" y="8106"/>
                      <a:pt x="17647" y="5404"/>
                    </a:cubicBezTo>
                    <a:cubicBezTo>
                      <a:pt x="18181" y="4037"/>
                      <a:pt x="18514" y="3136"/>
                      <a:pt x="18514" y="3136"/>
                    </a:cubicBezTo>
                    <a:cubicBezTo>
                      <a:pt x="15278" y="601"/>
                      <a:pt x="7706" y="1"/>
                      <a:pt x="77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5"/>
              <p:cNvSpPr/>
              <p:nvPr/>
            </p:nvSpPr>
            <p:spPr>
              <a:xfrm>
                <a:off x="3714299" y="2450348"/>
                <a:ext cx="468836" cy="399926"/>
              </a:xfrm>
              <a:custGeom>
                <a:avLst/>
                <a:gdLst/>
                <a:ahLst/>
                <a:cxnLst/>
                <a:rect l="l" t="t" r="r" b="b"/>
                <a:pathLst>
                  <a:path w="20649" h="17614" extrusionOk="0">
                    <a:moveTo>
                      <a:pt x="4270" y="1"/>
                    </a:moveTo>
                    <a:cubicBezTo>
                      <a:pt x="4270" y="1"/>
                      <a:pt x="2469" y="935"/>
                      <a:pt x="0" y="2236"/>
                    </a:cubicBezTo>
                    <a:cubicBezTo>
                      <a:pt x="267" y="3237"/>
                      <a:pt x="834" y="5338"/>
                      <a:pt x="1835" y="7706"/>
                    </a:cubicBezTo>
                    <a:cubicBezTo>
                      <a:pt x="3403" y="11543"/>
                      <a:pt x="5971" y="16046"/>
                      <a:pt x="9741" y="17614"/>
                    </a:cubicBezTo>
                    <a:lnTo>
                      <a:pt x="14244" y="17614"/>
                    </a:lnTo>
                    <a:cubicBezTo>
                      <a:pt x="16979" y="16146"/>
                      <a:pt x="18614" y="11876"/>
                      <a:pt x="19548" y="8007"/>
                    </a:cubicBezTo>
                    <a:cubicBezTo>
                      <a:pt x="20181" y="5505"/>
                      <a:pt x="20482" y="3170"/>
                      <a:pt x="20648" y="1836"/>
                    </a:cubicBezTo>
                    <a:cubicBezTo>
                      <a:pt x="18514" y="735"/>
                      <a:pt x="17046" y="1"/>
                      <a:pt x="17046" y="1"/>
                    </a:cubicBezTo>
                    <a:cubicBezTo>
                      <a:pt x="14938" y="502"/>
                      <a:pt x="12795" y="752"/>
                      <a:pt x="10653" y="752"/>
                    </a:cubicBezTo>
                    <a:cubicBezTo>
                      <a:pt x="8659" y="752"/>
                      <a:pt x="6666" y="535"/>
                      <a:pt x="4704" y="101"/>
                    </a:cubicBezTo>
                    <a:lnTo>
                      <a:pt x="427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5"/>
              <p:cNvSpPr/>
              <p:nvPr/>
            </p:nvSpPr>
            <p:spPr>
              <a:xfrm>
                <a:off x="3755940" y="2625313"/>
                <a:ext cx="402196" cy="224961"/>
              </a:xfrm>
              <a:custGeom>
                <a:avLst/>
                <a:gdLst/>
                <a:ahLst/>
                <a:cxnLst/>
                <a:rect l="l" t="t" r="r" b="b"/>
                <a:pathLst>
                  <a:path w="17714" h="9908" extrusionOk="0">
                    <a:moveTo>
                      <a:pt x="1" y="0"/>
                    </a:moveTo>
                    <a:lnTo>
                      <a:pt x="1" y="0"/>
                    </a:lnTo>
                    <a:cubicBezTo>
                      <a:pt x="1569" y="3837"/>
                      <a:pt x="4137" y="8340"/>
                      <a:pt x="7907" y="9908"/>
                    </a:cubicBezTo>
                    <a:lnTo>
                      <a:pt x="12410" y="9908"/>
                    </a:lnTo>
                    <a:cubicBezTo>
                      <a:pt x="15145" y="8440"/>
                      <a:pt x="16780" y="4170"/>
                      <a:pt x="17714" y="301"/>
                    </a:cubicBezTo>
                    <a:lnTo>
                      <a:pt x="17714" y="301"/>
                    </a:lnTo>
                    <a:cubicBezTo>
                      <a:pt x="15612" y="1001"/>
                      <a:pt x="12743" y="1568"/>
                      <a:pt x="9074" y="1568"/>
                    </a:cubicBezTo>
                    <a:cubicBezTo>
                      <a:pt x="4904" y="1568"/>
                      <a:pt x="1969" y="834"/>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5"/>
              <p:cNvSpPr/>
              <p:nvPr/>
            </p:nvSpPr>
            <p:spPr>
              <a:xfrm>
                <a:off x="3796855" y="2286009"/>
                <a:ext cx="310536" cy="277228"/>
              </a:xfrm>
              <a:custGeom>
                <a:avLst/>
                <a:gdLst/>
                <a:ahLst/>
                <a:cxnLst/>
                <a:rect l="l" t="t" r="r" b="b"/>
                <a:pathLst>
                  <a:path w="13677" h="12210" extrusionOk="0">
                    <a:moveTo>
                      <a:pt x="12142" y="0"/>
                    </a:moveTo>
                    <a:lnTo>
                      <a:pt x="1601" y="434"/>
                    </a:lnTo>
                    <a:cubicBezTo>
                      <a:pt x="1635" y="1435"/>
                      <a:pt x="1568" y="3103"/>
                      <a:pt x="1101" y="5204"/>
                    </a:cubicBezTo>
                    <a:cubicBezTo>
                      <a:pt x="868" y="6338"/>
                      <a:pt x="501" y="7606"/>
                      <a:pt x="0" y="9007"/>
                    </a:cubicBezTo>
                    <a:cubicBezTo>
                      <a:pt x="0" y="9007"/>
                      <a:pt x="1401" y="12209"/>
                      <a:pt x="7406" y="12209"/>
                    </a:cubicBezTo>
                    <a:cubicBezTo>
                      <a:pt x="12576" y="12209"/>
                      <a:pt x="13677" y="8673"/>
                      <a:pt x="13677" y="8673"/>
                    </a:cubicBezTo>
                    <a:cubicBezTo>
                      <a:pt x="13677" y="8673"/>
                      <a:pt x="13076" y="5838"/>
                      <a:pt x="12576" y="3003"/>
                    </a:cubicBezTo>
                    <a:cubicBezTo>
                      <a:pt x="12409" y="1969"/>
                      <a:pt x="12242" y="901"/>
                      <a:pt x="12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5"/>
              <p:cNvSpPr/>
              <p:nvPr/>
            </p:nvSpPr>
            <p:spPr>
              <a:xfrm>
                <a:off x="3557110" y="1922524"/>
                <a:ext cx="207183" cy="248007"/>
              </a:xfrm>
              <a:custGeom>
                <a:avLst/>
                <a:gdLst/>
                <a:ahLst/>
                <a:cxnLst/>
                <a:rect l="l" t="t" r="r" b="b"/>
                <a:pathLst>
                  <a:path w="9125" h="10923" extrusionOk="0">
                    <a:moveTo>
                      <a:pt x="4118" y="0"/>
                    </a:moveTo>
                    <a:cubicBezTo>
                      <a:pt x="3512" y="0"/>
                      <a:pt x="2897" y="232"/>
                      <a:pt x="2320" y="832"/>
                    </a:cubicBezTo>
                    <a:cubicBezTo>
                      <a:pt x="1" y="3211"/>
                      <a:pt x="3774" y="10922"/>
                      <a:pt x="7819" y="10922"/>
                    </a:cubicBezTo>
                    <a:cubicBezTo>
                      <a:pt x="8254" y="10922"/>
                      <a:pt x="8691" y="10833"/>
                      <a:pt x="9125" y="10639"/>
                    </a:cubicBezTo>
                    <a:lnTo>
                      <a:pt x="8124" y="2667"/>
                    </a:lnTo>
                    <a:cubicBezTo>
                      <a:pt x="8124" y="2667"/>
                      <a:pt x="6174" y="0"/>
                      <a:pt x="4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55"/>
              <p:cNvSpPr/>
              <p:nvPr/>
            </p:nvSpPr>
            <p:spPr>
              <a:xfrm>
                <a:off x="4170991" y="1922524"/>
                <a:ext cx="206502" cy="248007"/>
              </a:xfrm>
              <a:custGeom>
                <a:avLst/>
                <a:gdLst/>
                <a:ahLst/>
                <a:cxnLst/>
                <a:rect l="l" t="t" r="r" b="b"/>
                <a:pathLst>
                  <a:path w="9095" h="10923" extrusionOk="0">
                    <a:moveTo>
                      <a:pt x="5007" y="0"/>
                    </a:moveTo>
                    <a:cubicBezTo>
                      <a:pt x="2951" y="0"/>
                      <a:pt x="1001" y="2667"/>
                      <a:pt x="1001" y="2667"/>
                    </a:cubicBezTo>
                    <a:lnTo>
                      <a:pt x="1" y="10639"/>
                    </a:lnTo>
                    <a:cubicBezTo>
                      <a:pt x="431" y="10833"/>
                      <a:pt x="866" y="10922"/>
                      <a:pt x="1298" y="10922"/>
                    </a:cubicBezTo>
                    <a:cubicBezTo>
                      <a:pt x="5319" y="10922"/>
                      <a:pt x="9095" y="3211"/>
                      <a:pt x="6806" y="832"/>
                    </a:cubicBezTo>
                    <a:cubicBezTo>
                      <a:pt x="6228" y="232"/>
                      <a:pt x="5613" y="0"/>
                      <a:pt x="5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5"/>
              <p:cNvSpPr/>
              <p:nvPr/>
            </p:nvSpPr>
            <p:spPr>
              <a:xfrm>
                <a:off x="3679105" y="1679876"/>
                <a:ext cx="564605" cy="691049"/>
              </a:xfrm>
              <a:custGeom>
                <a:avLst/>
                <a:gdLst/>
                <a:ahLst/>
                <a:cxnLst/>
                <a:rect l="l" t="t" r="r" b="b"/>
                <a:pathLst>
                  <a:path w="24867" h="30436" extrusionOk="0">
                    <a:moveTo>
                      <a:pt x="13455" y="1"/>
                    </a:moveTo>
                    <a:cubicBezTo>
                      <a:pt x="4298" y="1"/>
                      <a:pt x="1" y="5144"/>
                      <a:pt x="716" y="15555"/>
                    </a:cubicBezTo>
                    <a:cubicBezTo>
                      <a:pt x="1183" y="22193"/>
                      <a:pt x="4753" y="30266"/>
                      <a:pt x="12592" y="30432"/>
                    </a:cubicBezTo>
                    <a:cubicBezTo>
                      <a:pt x="12678" y="30435"/>
                      <a:pt x="12765" y="30436"/>
                      <a:pt x="12851" y="30436"/>
                    </a:cubicBezTo>
                    <a:cubicBezTo>
                      <a:pt x="20843" y="30436"/>
                      <a:pt x="24502" y="21286"/>
                      <a:pt x="24667" y="14488"/>
                    </a:cubicBezTo>
                    <a:cubicBezTo>
                      <a:pt x="24867" y="7283"/>
                      <a:pt x="23166" y="2479"/>
                      <a:pt x="17195" y="511"/>
                    </a:cubicBezTo>
                    <a:cubicBezTo>
                      <a:pt x="16761" y="378"/>
                      <a:pt x="14626" y="11"/>
                      <a:pt x="14159" y="11"/>
                    </a:cubicBezTo>
                    <a:cubicBezTo>
                      <a:pt x="13921" y="4"/>
                      <a:pt x="13687" y="1"/>
                      <a:pt x="13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5"/>
              <p:cNvSpPr/>
              <p:nvPr/>
            </p:nvSpPr>
            <p:spPr>
              <a:xfrm>
                <a:off x="3678697" y="1901250"/>
                <a:ext cx="69704" cy="174987"/>
              </a:xfrm>
              <a:custGeom>
                <a:avLst/>
                <a:gdLst/>
                <a:ahLst/>
                <a:cxnLst/>
                <a:rect l="l" t="t" r="r" b="b"/>
                <a:pathLst>
                  <a:path w="3070" h="7707" extrusionOk="0">
                    <a:moveTo>
                      <a:pt x="301" y="1"/>
                    </a:moveTo>
                    <a:cubicBezTo>
                      <a:pt x="301" y="1"/>
                      <a:pt x="1" y="5171"/>
                      <a:pt x="1135" y="7706"/>
                    </a:cubicBezTo>
                    <a:cubicBezTo>
                      <a:pt x="1135" y="7706"/>
                      <a:pt x="3069" y="3637"/>
                      <a:pt x="2436" y="635"/>
                    </a:cubicBezTo>
                    <a:lnTo>
                      <a:pt x="301" y="1"/>
                    </a:lnTo>
                    <a:close/>
                  </a:path>
                </a:pathLst>
              </a:custGeom>
              <a:solidFill>
                <a:srgbClr val="3F2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5"/>
              <p:cNvSpPr/>
              <p:nvPr/>
            </p:nvSpPr>
            <p:spPr>
              <a:xfrm>
                <a:off x="4186136" y="1901250"/>
                <a:ext cx="70476" cy="174987"/>
              </a:xfrm>
              <a:custGeom>
                <a:avLst/>
                <a:gdLst/>
                <a:ahLst/>
                <a:cxnLst/>
                <a:rect l="l" t="t" r="r" b="b"/>
                <a:pathLst>
                  <a:path w="3104" h="7707" extrusionOk="0">
                    <a:moveTo>
                      <a:pt x="2769" y="1"/>
                    </a:moveTo>
                    <a:lnTo>
                      <a:pt x="668" y="635"/>
                    </a:lnTo>
                    <a:cubicBezTo>
                      <a:pt x="1" y="3637"/>
                      <a:pt x="1936" y="7706"/>
                      <a:pt x="1936" y="7706"/>
                    </a:cubicBezTo>
                    <a:cubicBezTo>
                      <a:pt x="3103" y="5171"/>
                      <a:pt x="2769" y="1"/>
                      <a:pt x="2769" y="1"/>
                    </a:cubicBezTo>
                    <a:close/>
                  </a:path>
                </a:pathLst>
              </a:custGeom>
              <a:solidFill>
                <a:srgbClr val="3F2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5"/>
              <p:cNvSpPr/>
              <p:nvPr/>
            </p:nvSpPr>
            <p:spPr>
              <a:xfrm>
                <a:off x="3640075" y="1536675"/>
                <a:ext cx="701357" cy="411755"/>
              </a:xfrm>
              <a:custGeom>
                <a:avLst/>
                <a:gdLst/>
                <a:ahLst/>
                <a:cxnLst/>
                <a:rect l="l" t="t" r="r" b="b"/>
                <a:pathLst>
                  <a:path w="30890" h="18135" extrusionOk="0">
                    <a:moveTo>
                      <a:pt x="14105" y="0"/>
                    </a:moveTo>
                    <a:cubicBezTo>
                      <a:pt x="10040" y="0"/>
                      <a:pt x="6511" y="1627"/>
                      <a:pt x="4437" y="3682"/>
                    </a:cubicBezTo>
                    <a:cubicBezTo>
                      <a:pt x="2068" y="5984"/>
                      <a:pt x="267" y="9787"/>
                      <a:pt x="134" y="12088"/>
                    </a:cubicBezTo>
                    <a:cubicBezTo>
                      <a:pt x="0" y="14457"/>
                      <a:pt x="601" y="16758"/>
                      <a:pt x="2369" y="17659"/>
                    </a:cubicBezTo>
                    <a:cubicBezTo>
                      <a:pt x="3016" y="17989"/>
                      <a:pt x="3745" y="18134"/>
                      <a:pt x="4526" y="18134"/>
                    </a:cubicBezTo>
                    <a:cubicBezTo>
                      <a:pt x="10384" y="18134"/>
                      <a:pt x="19214" y="9954"/>
                      <a:pt x="19214" y="9954"/>
                    </a:cubicBezTo>
                    <a:cubicBezTo>
                      <a:pt x="19214" y="9954"/>
                      <a:pt x="23074" y="17738"/>
                      <a:pt x="26177" y="17738"/>
                    </a:cubicBezTo>
                    <a:cubicBezTo>
                      <a:pt x="26247" y="17738"/>
                      <a:pt x="26317" y="17734"/>
                      <a:pt x="26386" y="17726"/>
                    </a:cubicBezTo>
                    <a:cubicBezTo>
                      <a:pt x="29555" y="17326"/>
                      <a:pt x="30889" y="8152"/>
                      <a:pt x="23384" y="2982"/>
                    </a:cubicBezTo>
                    <a:cubicBezTo>
                      <a:pt x="20241" y="845"/>
                      <a:pt x="17034" y="0"/>
                      <a:pt x="14105" y="0"/>
                    </a:cubicBezTo>
                    <a:close/>
                  </a:path>
                </a:pathLst>
              </a:custGeom>
              <a:solidFill>
                <a:srgbClr val="3F2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7" name="Google Shape;1417;p55"/>
            <p:cNvGrpSpPr/>
            <p:nvPr/>
          </p:nvGrpSpPr>
          <p:grpSpPr>
            <a:xfrm flipH="1">
              <a:off x="969402" y="2405086"/>
              <a:ext cx="893364" cy="892859"/>
              <a:chOff x="889282" y="2874625"/>
              <a:chExt cx="1356253" cy="1355487"/>
            </a:xfrm>
          </p:grpSpPr>
          <p:sp>
            <p:nvSpPr>
              <p:cNvPr id="1418" name="Google Shape;1418;p55"/>
              <p:cNvSpPr/>
              <p:nvPr/>
            </p:nvSpPr>
            <p:spPr>
              <a:xfrm>
                <a:off x="889282" y="2874625"/>
                <a:ext cx="1356253" cy="1355487"/>
              </a:xfrm>
              <a:custGeom>
                <a:avLst/>
                <a:gdLst/>
                <a:ahLst/>
                <a:cxnLst/>
                <a:rect l="l" t="t" r="r" b="b"/>
                <a:pathLst>
                  <a:path w="60211" h="60177" extrusionOk="0">
                    <a:moveTo>
                      <a:pt x="30056" y="0"/>
                    </a:moveTo>
                    <a:cubicBezTo>
                      <a:pt x="18347" y="0"/>
                      <a:pt x="8207" y="6672"/>
                      <a:pt x="3270" y="16479"/>
                    </a:cubicBezTo>
                    <a:cubicBezTo>
                      <a:pt x="1168" y="20548"/>
                      <a:pt x="1" y="25185"/>
                      <a:pt x="1" y="30089"/>
                    </a:cubicBezTo>
                    <a:cubicBezTo>
                      <a:pt x="1" y="32557"/>
                      <a:pt x="301" y="34925"/>
                      <a:pt x="868" y="37227"/>
                    </a:cubicBezTo>
                    <a:cubicBezTo>
                      <a:pt x="1335" y="39195"/>
                      <a:pt x="2036" y="41097"/>
                      <a:pt x="2869" y="42898"/>
                    </a:cubicBezTo>
                    <a:cubicBezTo>
                      <a:pt x="4104" y="45400"/>
                      <a:pt x="5638" y="47735"/>
                      <a:pt x="7439" y="49836"/>
                    </a:cubicBezTo>
                    <a:cubicBezTo>
                      <a:pt x="12943" y="56174"/>
                      <a:pt x="21049" y="60177"/>
                      <a:pt x="30122" y="60177"/>
                    </a:cubicBezTo>
                    <a:cubicBezTo>
                      <a:pt x="42164" y="60177"/>
                      <a:pt x="52538" y="53138"/>
                      <a:pt x="57342" y="42898"/>
                    </a:cubicBezTo>
                    <a:cubicBezTo>
                      <a:pt x="59176" y="39028"/>
                      <a:pt x="60210" y="34692"/>
                      <a:pt x="60210" y="30122"/>
                    </a:cubicBezTo>
                    <a:cubicBezTo>
                      <a:pt x="60210" y="26519"/>
                      <a:pt x="59577" y="23117"/>
                      <a:pt x="58376" y="19881"/>
                    </a:cubicBezTo>
                    <a:cubicBezTo>
                      <a:pt x="57909" y="18714"/>
                      <a:pt x="57475" y="17580"/>
                      <a:pt x="56875" y="16479"/>
                    </a:cubicBezTo>
                    <a:cubicBezTo>
                      <a:pt x="55707" y="14177"/>
                      <a:pt x="54306" y="12042"/>
                      <a:pt x="52572" y="10141"/>
                    </a:cubicBezTo>
                    <a:cubicBezTo>
                      <a:pt x="47068" y="3903"/>
                      <a:pt x="39029" y="0"/>
                      <a:pt x="30056"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5"/>
              <p:cNvSpPr/>
              <p:nvPr/>
            </p:nvSpPr>
            <p:spPr>
              <a:xfrm>
                <a:off x="992992" y="2979078"/>
                <a:ext cx="1149608" cy="1148865"/>
              </a:xfrm>
              <a:custGeom>
                <a:avLst/>
                <a:gdLst/>
                <a:ahLst/>
                <a:cxnLst/>
                <a:rect l="l" t="t" r="r" b="b"/>
                <a:pathLst>
                  <a:path w="51037" h="51004" extrusionOk="0">
                    <a:moveTo>
                      <a:pt x="25518" y="0"/>
                    </a:moveTo>
                    <a:cubicBezTo>
                      <a:pt x="11408" y="0"/>
                      <a:pt x="0" y="11408"/>
                      <a:pt x="0" y="25518"/>
                    </a:cubicBezTo>
                    <a:cubicBezTo>
                      <a:pt x="0" y="28687"/>
                      <a:pt x="567" y="31756"/>
                      <a:pt x="1668" y="34558"/>
                    </a:cubicBezTo>
                    <a:cubicBezTo>
                      <a:pt x="3336" y="38895"/>
                      <a:pt x="6104" y="42697"/>
                      <a:pt x="9707" y="45533"/>
                    </a:cubicBezTo>
                    <a:cubicBezTo>
                      <a:pt x="10441" y="46100"/>
                      <a:pt x="11241" y="46700"/>
                      <a:pt x="12075" y="47201"/>
                    </a:cubicBezTo>
                    <a:cubicBezTo>
                      <a:pt x="14544" y="48735"/>
                      <a:pt x="17279" y="49802"/>
                      <a:pt x="20248" y="50436"/>
                    </a:cubicBezTo>
                    <a:cubicBezTo>
                      <a:pt x="20681" y="50536"/>
                      <a:pt x="21048" y="50603"/>
                      <a:pt x="21449" y="50636"/>
                    </a:cubicBezTo>
                    <a:cubicBezTo>
                      <a:pt x="22783" y="50870"/>
                      <a:pt x="24117" y="51003"/>
                      <a:pt x="25518" y="51003"/>
                    </a:cubicBezTo>
                    <a:cubicBezTo>
                      <a:pt x="39595" y="51003"/>
                      <a:pt x="51036" y="39562"/>
                      <a:pt x="51036" y="25485"/>
                    </a:cubicBezTo>
                    <a:cubicBezTo>
                      <a:pt x="51036" y="22583"/>
                      <a:pt x="50569" y="19848"/>
                      <a:pt x="49635" y="17346"/>
                    </a:cubicBezTo>
                    <a:cubicBezTo>
                      <a:pt x="48568" y="14110"/>
                      <a:pt x="46867" y="11208"/>
                      <a:pt x="44632" y="8706"/>
                    </a:cubicBezTo>
                    <a:cubicBezTo>
                      <a:pt x="44031" y="7939"/>
                      <a:pt x="43298" y="7272"/>
                      <a:pt x="42597" y="6605"/>
                    </a:cubicBezTo>
                    <a:cubicBezTo>
                      <a:pt x="39261" y="3569"/>
                      <a:pt x="35092" y="1401"/>
                      <a:pt x="30455" y="500"/>
                    </a:cubicBezTo>
                    <a:cubicBezTo>
                      <a:pt x="28854" y="167"/>
                      <a:pt x="27219" y="0"/>
                      <a:pt x="25518" y="0"/>
                    </a:cubicBezTo>
                    <a:close/>
                  </a:path>
                </a:pathLst>
              </a:custGeom>
              <a:solidFill>
                <a:srgbClr val="FB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5"/>
              <p:cNvSpPr/>
              <p:nvPr/>
            </p:nvSpPr>
            <p:spPr>
              <a:xfrm flipH="1">
                <a:off x="1246192" y="3142865"/>
                <a:ext cx="626668" cy="818266"/>
              </a:xfrm>
              <a:custGeom>
                <a:avLst/>
                <a:gdLst/>
                <a:ahLst/>
                <a:cxnLst/>
                <a:rect l="l" t="t" r="r" b="b"/>
                <a:pathLst>
                  <a:path w="27821" h="36327" extrusionOk="0">
                    <a:moveTo>
                      <a:pt x="14311" y="9608"/>
                    </a:moveTo>
                    <a:cubicBezTo>
                      <a:pt x="16512" y="9608"/>
                      <a:pt x="17847" y="10142"/>
                      <a:pt x="18213" y="11276"/>
                    </a:cubicBezTo>
                    <a:cubicBezTo>
                      <a:pt x="18280" y="11543"/>
                      <a:pt x="18347" y="11776"/>
                      <a:pt x="18347" y="12076"/>
                    </a:cubicBezTo>
                    <a:cubicBezTo>
                      <a:pt x="18347" y="12977"/>
                      <a:pt x="18013" y="13644"/>
                      <a:pt x="17346" y="14111"/>
                    </a:cubicBezTo>
                    <a:cubicBezTo>
                      <a:pt x="16679" y="14578"/>
                      <a:pt x="15712" y="14778"/>
                      <a:pt x="14511" y="14778"/>
                    </a:cubicBezTo>
                    <a:lnTo>
                      <a:pt x="11909" y="14778"/>
                    </a:lnTo>
                    <a:lnTo>
                      <a:pt x="11909" y="9608"/>
                    </a:lnTo>
                    <a:close/>
                    <a:moveTo>
                      <a:pt x="14711" y="20449"/>
                    </a:moveTo>
                    <a:cubicBezTo>
                      <a:pt x="16079" y="20449"/>
                      <a:pt x="17146" y="20682"/>
                      <a:pt x="17847" y="21216"/>
                    </a:cubicBezTo>
                    <a:cubicBezTo>
                      <a:pt x="18547" y="21683"/>
                      <a:pt x="18914" y="22450"/>
                      <a:pt x="18914" y="23418"/>
                    </a:cubicBezTo>
                    <a:cubicBezTo>
                      <a:pt x="18914" y="25453"/>
                      <a:pt x="17580" y="26487"/>
                      <a:pt x="14878" y="26487"/>
                    </a:cubicBezTo>
                    <a:lnTo>
                      <a:pt x="11876" y="26487"/>
                    </a:lnTo>
                    <a:lnTo>
                      <a:pt x="11876" y="20449"/>
                    </a:lnTo>
                    <a:close/>
                    <a:moveTo>
                      <a:pt x="6639" y="1"/>
                    </a:moveTo>
                    <a:lnTo>
                      <a:pt x="6639" y="3704"/>
                    </a:lnTo>
                    <a:lnTo>
                      <a:pt x="0" y="3704"/>
                    </a:lnTo>
                    <a:lnTo>
                      <a:pt x="0" y="9174"/>
                    </a:lnTo>
                    <a:lnTo>
                      <a:pt x="3336" y="9174"/>
                    </a:lnTo>
                    <a:lnTo>
                      <a:pt x="3336" y="26954"/>
                    </a:lnTo>
                    <a:lnTo>
                      <a:pt x="0" y="26954"/>
                    </a:lnTo>
                    <a:lnTo>
                      <a:pt x="0" y="32458"/>
                    </a:lnTo>
                    <a:lnTo>
                      <a:pt x="6639" y="32458"/>
                    </a:lnTo>
                    <a:lnTo>
                      <a:pt x="6639" y="36327"/>
                    </a:lnTo>
                    <a:lnTo>
                      <a:pt x="9707" y="36327"/>
                    </a:lnTo>
                    <a:lnTo>
                      <a:pt x="9707" y="32458"/>
                    </a:lnTo>
                    <a:lnTo>
                      <a:pt x="12910" y="32458"/>
                    </a:lnTo>
                    <a:lnTo>
                      <a:pt x="12910" y="36327"/>
                    </a:lnTo>
                    <a:lnTo>
                      <a:pt x="15979" y="36327"/>
                    </a:lnTo>
                    <a:lnTo>
                      <a:pt x="15979" y="32458"/>
                    </a:lnTo>
                    <a:cubicBezTo>
                      <a:pt x="19581" y="32424"/>
                      <a:pt x="22416" y="31657"/>
                      <a:pt x="24551" y="30223"/>
                    </a:cubicBezTo>
                    <a:cubicBezTo>
                      <a:pt x="26720" y="28722"/>
                      <a:pt x="27820" y="26653"/>
                      <a:pt x="27820" y="24052"/>
                    </a:cubicBezTo>
                    <a:cubicBezTo>
                      <a:pt x="27754" y="22317"/>
                      <a:pt x="27287" y="20883"/>
                      <a:pt x="26419" y="19782"/>
                    </a:cubicBezTo>
                    <a:cubicBezTo>
                      <a:pt x="25552" y="18714"/>
                      <a:pt x="24084" y="17914"/>
                      <a:pt x="22150" y="17413"/>
                    </a:cubicBezTo>
                    <a:lnTo>
                      <a:pt x="22150" y="17213"/>
                    </a:lnTo>
                    <a:cubicBezTo>
                      <a:pt x="23651" y="16880"/>
                      <a:pt x="24852" y="16112"/>
                      <a:pt x="25752" y="14978"/>
                    </a:cubicBezTo>
                    <a:cubicBezTo>
                      <a:pt x="26686" y="13878"/>
                      <a:pt x="27153" y="12477"/>
                      <a:pt x="27153" y="10875"/>
                    </a:cubicBezTo>
                    <a:cubicBezTo>
                      <a:pt x="27153" y="8407"/>
                      <a:pt x="26086" y="6606"/>
                      <a:pt x="24018" y="5438"/>
                    </a:cubicBezTo>
                    <a:cubicBezTo>
                      <a:pt x="23817" y="5305"/>
                      <a:pt x="23551" y="5205"/>
                      <a:pt x="23350" y="5105"/>
                    </a:cubicBezTo>
                    <a:cubicBezTo>
                      <a:pt x="21549" y="4304"/>
                      <a:pt x="19081" y="3870"/>
                      <a:pt x="15979" y="3737"/>
                    </a:cubicBezTo>
                    <a:lnTo>
                      <a:pt x="15979" y="1"/>
                    </a:lnTo>
                    <a:lnTo>
                      <a:pt x="12910" y="1"/>
                    </a:lnTo>
                    <a:lnTo>
                      <a:pt x="12910" y="3737"/>
                    </a:lnTo>
                    <a:lnTo>
                      <a:pt x="9707" y="3737"/>
                    </a:lnTo>
                    <a:lnTo>
                      <a:pt x="970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1" name="Google Shape;1421;p55"/>
          <p:cNvGrpSpPr/>
          <p:nvPr/>
        </p:nvGrpSpPr>
        <p:grpSpPr>
          <a:xfrm>
            <a:off x="7025027" y="2590312"/>
            <a:ext cx="1405744" cy="2031233"/>
            <a:chOff x="7025027" y="2590312"/>
            <a:chExt cx="1405744" cy="2031233"/>
          </a:xfrm>
        </p:grpSpPr>
        <p:grpSp>
          <p:nvGrpSpPr>
            <p:cNvPr id="1422" name="Google Shape;1422;p55"/>
            <p:cNvGrpSpPr/>
            <p:nvPr/>
          </p:nvGrpSpPr>
          <p:grpSpPr>
            <a:xfrm>
              <a:off x="7025027" y="2590312"/>
              <a:ext cx="1405744" cy="1468870"/>
              <a:chOff x="2043250" y="2895100"/>
              <a:chExt cx="1430200" cy="1494425"/>
            </a:xfrm>
          </p:grpSpPr>
          <p:sp>
            <p:nvSpPr>
              <p:cNvPr id="1423" name="Google Shape;1423;p55"/>
              <p:cNvSpPr/>
              <p:nvPr/>
            </p:nvSpPr>
            <p:spPr>
              <a:xfrm>
                <a:off x="2043250" y="3949200"/>
                <a:ext cx="1430200" cy="440325"/>
              </a:xfrm>
              <a:custGeom>
                <a:avLst/>
                <a:gdLst/>
                <a:ahLst/>
                <a:cxnLst/>
                <a:rect l="l" t="t" r="r" b="b"/>
                <a:pathLst>
                  <a:path w="57208" h="17613" extrusionOk="0">
                    <a:moveTo>
                      <a:pt x="21949" y="0"/>
                    </a:moveTo>
                    <a:cubicBezTo>
                      <a:pt x="21682" y="134"/>
                      <a:pt x="20415" y="801"/>
                      <a:pt x="18647" y="1735"/>
                    </a:cubicBezTo>
                    <a:cubicBezTo>
                      <a:pt x="17846" y="2168"/>
                      <a:pt x="16945" y="2635"/>
                      <a:pt x="15978" y="3136"/>
                    </a:cubicBezTo>
                    <a:cubicBezTo>
                      <a:pt x="15845" y="3202"/>
                      <a:pt x="15711" y="3269"/>
                      <a:pt x="15578" y="3336"/>
                    </a:cubicBezTo>
                    <a:cubicBezTo>
                      <a:pt x="14410" y="3970"/>
                      <a:pt x="13176" y="4603"/>
                      <a:pt x="11942" y="5237"/>
                    </a:cubicBezTo>
                    <a:cubicBezTo>
                      <a:pt x="8606" y="6938"/>
                      <a:pt x="5437" y="8540"/>
                      <a:pt x="4036" y="9073"/>
                    </a:cubicBezTo>
                    <a:cubicBezTo>
                      <a:pt x="567" y="10474"/>
                      <a:pt x="0" y="17613"/>
                      <a:pt x="0" y="17613"/>
                    </a:cubicBezTo>
                    <a:lnTo>
                      <a:pt x="57208" y="17613"/>
                    </a:lnTo>
                    <a:cubicBezTo>
                      <a:pt x="57208" y="17613"/>
                      <a:pt x="56641" y="10474"/>
                      <a:pt x="53171" y="9073"/>
                    </a:cubicBezTo>
                    <a:cubicBezTo>
                      <a:pt x="51670" y="8473"/>
                      <a:pt x="47968" y="6672"/>
                      <a:pt x="44298" y="4837"/>
                    </a:cubicBezTo>
                    <a:cubicBezTo>
                      <a:pt x="43731" y="4570"/>
                      <a:pt x="43198" y="4270"/>
                      <a:pt x="42664" y="4003"/>
                    </a:cubicBezTo>
                    <a:cubicBezTo>
                      <a:pt x="42163" y="3769"/>
                      <a:pt x="41663" y="3503"/>
                      <a:pt x="41196" y="3269"/>
                    </a:cubicBezTo>
                    <a:cubicBezTo>
                      <a:pt x="41063" y="3202"/>
                      <a:pt x="40929" y="3136"/>
                      <a:pt x="40829" y="3069"/>
                    </a:cubicBezTo>
                    <a:cubicBezTo>
                      <a:pt x="39828" y="2569"/>
                      <a:pt x="38894" y="2102"/>
                      <a:pt x="38061" y="1701"/>
                    </a:cubicBezTo>
                    <a:cubicBezTo>
                      <a:pt x="36092" y="667"/>
                      <a:pt x="34758" y="0"/>
                      <a:pt x="34758" y="0"/>
                    </a:cubicBezTo>
                    <a:cubicBezTo>
                      <a:pt x="32680" y="490"/>
                      <a:pt x="30553" y="736"/>
                      <a:pt x="28434" y="736"/>
                    </a:cubicBezTo>
                    <a:cubicBezTo>
                      <a:pt x="27526" y="736"/>
                      <a:pt x="26619" y="691"/>
                      <a:pt x="25718" y="601"/>
                    </a:cubicBezTo>
                    <a:cubicBezTo>
                      <a:pt x="25151" y="567"/>
                      <a:pt x="24618" y="500"/>
                      <a:pt x="24051" y="400"/>
                    </a:cubicBezTo>
                    <a:cubicBezTo>
                      <a:pt x="23517" y="300"/>
                      <a:pt x="22950" y="200"/>
                      <a:pt x="22416" y="100"/>
                    </a:cubicBezTo>
                    <a:lnTo>
                      <a:pt x="219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5"/>
              <p:cNvSpPr/>
              <p:nvPr/>
            </p:nvSpPr>
            <p:spPr>
              <a:xfrm>
                <a:off x="2509400" y="3949200"/>
                <a:ext cx="485375" cy="237675"/>
              </a:xfrm>
              <a:custGeom>
                <a:avLst/>
                <a:gdLst/>
                <a:ahLst/>
                <a:cxnLst/>
                <a:rect l="l" t="t" r="r" b="b"/>
                <a:pathLst>
                  <a:path w="19415" h="9507" extrusionOk="0">
                    <a:moveTo>
                      <a:pt x="3303" y="0"/>
                    </a:moveTo>
                    <a:cubicBezTo>
                      <a:pt x="3036" y="134"/>
                      <a:pt x="1769" y="801"/>
                      <a:pt x="1" y="1735"/>
                    </a:cubicBezTo>
                    <a:cubicBezTo>
                      <a:pt x="835" y="4136"/>
                      <a:pt x="3336" y="9507"/>
                      <a:pt x="9941" y="9507"/>
                    </a:cubicBezTo>
                    <a:cubicBezTo>
                      <a:pt x="15979" y="9507"/>
                      <a:pt x="18714" y="4804"/>
                      <a:pt x="19415" y="1701"/>
                    </a:cubicBezTo>
                    <a:cubicBezTo>
                      <a:pt x="17446" y="667"/>
                      <a:pt x="16112" y="0"/>
                      <a:pt x="16112" y="0"/>
                    </a:cubicBezTo>
                    <a:cubicBezTo>
                      <a:pt x="14034" y="490"/>
                      <a:pt x="11907" y="736"/>
                      <a:pt x="9788" y="736"/>
                    </a:cubicBezTo>
                    <a:cubicBezTo>
                      <a:pt x="8880" y="736"/>
                      <a:pt x="7973" y="691"/>
                      <a:pt x="7072" y="601"/>
                    </a:cubicBezTo>
                    <a:cubicBezTo>
                      <a:pt x="6505" y="567"/>
                      <a:pt x="5972" y="500"/>
                      <a:pt x="5405" y="400"/>
                    </a:cubicBezTo>
                    <a:cubicBezTo>
                      <a:pt x="4871" y="300"/>
                      <a:pt x="4304" y="200"/>
                      <a:pt x="3770" y="100"/>
                    </a:cubicBezTo>
                    <a:lnTo>
                      <a:pt x="33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5"/>
              <p:cNvSpPr/>
              <p:nvPr/>
            </p:nvSpPr>
            <p:spPr>
              <a:xfrm>
                <a:off x="2576950" y="3768225"/>
                <a:ext cx="342775" cy="305250"/>
              </a:xfrm>
              <a:custGeom>
                <a:avLst/>
                <a:gdLst/>
                <a:ahLst/>
                <a:cxnLst/>
                <a:rect l="l" t="t" r="r" b="b"/>
                <a:pathLst>
                  <a:path w="13711" h="12210" extrusionOk="0">
                    <a:moveTo>
                      <a:pt x="12176" y="1"/>
                    </a:moveTo>
                    <a:lnTo>
                      <a:pt x="1602" y="434"/>
                    </a:lnTo>
                    <a:cubicBezTo>
                      <a:pt x="1635" y="1435"/>
                      <a:pt x="1568" y="3103"/>
                      <a:pt x="1135" y="5204"/>
                    </a:cubicBezTo>
                    <a:cubicBezTo>
                      <a:pt x="868" y="6338"/>
                      <a:pt x="534" y="7606"/>
                      <a:pt x="1" y="9007"/>
                    </a:cubicBezTo>
                    <a:cubicBezTo>
                      <a:pt x="1" y="9007"/>
                      <a:pt x="1402" y="12209"/>
                      <a:pt x="7439" y="12209"/>
                    </a:cubicBezTo>
                    <a:cubicBezTo>
                      <a:pt x="12576" y="12209"/>
                      <a:pt x="13710" y="8673"/>
                      <a:pt x="13710" y="8673"/>
                    </a:cubicBezTo>
                    <a:cubicBezTo>
                      <a:pt x="13710" y="8673"/>
                      <a:pt x="13077" y="5838"/>
                      <a:pt x="12610" y="3036"/>
                    </a:cubicBezTo>
                    <a:cubicBezTo>
                      <a:pt x="12409" y="1969"/>
                      <a:pt x="12276" y="901"/>
                      <a:pt x="12176" y="1"/>
                    </a:cubicBezTo>
                    <a:close/>
                  </a:path>
                </a:pathLst>
              </a:custGeom>
              <a:solidFill>
                <a:srgbClr val="AD6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5"/>
              <p:cNvSpPr/>
              <p:nvPr/>
            </p:nvSpPr>
            <p:spPr>
              <a:xfrm>
                <a:off x="2605300" y="3768225"/>
                <a:ext cx="286900" cy="133600"/>
              </a:xfrm>
              <a:custGeom>
                <a:avLst/>
                <a:gdLst/>
                <a:ahLst/>
                <a:cxnLst/>
                <a:rect l="l" t="t" r="r" b="b"/>
                <a:pathLst>
                  <a:path w="11476" h="5344" extrusionOk="0">
                    <a:moveTo>
                      <a:pt x="11042" y="1"/>
                    </a:moveTo>
                    <a:lnTo>
                      <a:pt x="468" y="434"/>
                    </a:lnTo>
                    <a:cubicBezTo>
                      <a:pt x="501" y="1435"/>
                      <a:pt x="434" y="3103"/>
                      <a:pt x="1" y="5204"/>
                    </a:cubicBezTo>
                    <a:cubicBezTo>
                      <a:pt x="948" y="5301"/>
                      <a:pt x="1835" y="5344"/>
                      <a:pt x="2663" y="5344"/>
                    </a:cubicBezTo>
                    <a:cubicBezTo>
                      <a:pt x="7288" y="5344"/>
                      <a:pt x="10089" y="3998"/>
                      <a:pt x="11476" y="3036"/>
                    </a:cubicBezTo>
                    <a:cubicBezTo>
                      <a:pt x="11275" y="1969"/>
                      <a:pt x="11142" y="901"/>
                      <a:pt x="11042" y="1"/>
                    </a:cubicBezTo>
                    <a:close/>
                  </a:path>
                </a:pathLst>
              </a:custGeom>
              <a:solidFill>
                <a:srgbClr val="3F2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5"/>
              <p:cNvSpPr/>
              <p:nvPr/>
            </p:nvSpPr>
            <p:spPr>
              <a:xfrm>
                <a:off x="2313750" y="3368000"/>
                <a:ext cx="227375" cy="273075"/>
              </a:xfrm>
              <a:custGeom>
                <a:avLst/>
                <a:gdLst/>
                <a:ahLst/>
                <a:cxnLst/>
                <a:rect l="l" t="t" r="r" b="b"/>
                <a:pathLst>
                  <a:path w="9095" h="10923" extrusionOk="0">
                    <a:moveTo>
                      <a:pt x="4088" y="0"/>
                    </a:moveTo>
                    <a:cubicBezTo>
                      <a:pt x="3482" y="0"/>
                      <a:pt x="2867" y="232"/>
                      <a:pt x="2289" y="832"/>
                    </a:cubicBezTo>
                    <a:cubicBezTo>
                      <a:pt x="0" y="3212"/>
                      <a:pt x="3776" y="10922"/>
                      <a:pt x="7797" y="10922"/>
                    </a:cubicBezTo>
                    <a:cubicBezTo>
                      <a:pt x="8229" y="10922"/>
                      <a:pt x="8664" y="10833"/>
                      <a:pt x="9094" y="10639"/>
                    </a:cubicBezTo>
                    <a:lnTo>
                      <a:pt x="8094" y="2667"/>
                    </a:lnTo>
                    <a:cubicBezTo>
                      <a:pt x="8094" y="2667"/>
                      <a:pt x="6144" y="0"/>
                      <a:pt x="4088" y="0"/>
                    </a:cubicBezTo>
                    <a:close/>
                  </a:path>
                </a:pathLst>
              </a:custGeom>
              <a:solidFill>
                <a:srgbClr val="AD6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55"/>
              <p:cNvSpPr/>
              <p:nvPr/>
            </p:nvSpPr>
            <p:spPr>
              <a:xfrm>
                <a:off x="2988925" y="3368000"/>
                <a:ext cx="228125" cy="273075"/>
              </a:xfrm>
              <a:custGeom>
                <a:avLst/>
                <a:gdLst/>
                <a:ahLst/>
                <a:cxnLst/>
                <a:rect l="l" t="t" r="r" b="b"/>
                <a:pathLst>
                  <a:path w="9125" h="10923" extrusionOk="0">
                    <a:moveTo>
                      <a:pt x="5007" y="0"/>
                    </a:moveTo>
                    <a:cubicBezTo>
                      <a:pt x="2951" y="0"/>
                      <a:pt x="1001" y="2667"/>
                      <a:pt x="1001" y="2667"/>
                    </a:cubicBezTo>
                    <a:lnTo>
                      <a:pt x="0" y="10639"/>
                    </a:lnTo>
                    <a:cubicBezTo>
                      <a:pt x="434" y="10833"/>
                      <a:pt x="871" y="10922"/>
                      <a:pt x="1306" y="10922"/>
                    </a:cubicBezTo>
                    <a:cubicBezTo>
                      <a:pt x="5351" y="10922"/>
                      <a:pt x="9124" y="3212"/>
                      <a:pt x="6805" y="832"/>
                    </a:cubicBezTo>
                    <a:cubicBezTo>
                      <a:pt x="6228" y="232"/>
                      <a:pt x="5613" y="0"/>
                      <a:pt x="5007" y="0"/>
                    </a:cubicBezTo>
                    <a:close/>
                  </a:path>
                </a:pathLst>
              </a:custGeom>
              <a:solidFill>
                <a:srgbClr val="AD6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55"/>
              <p:cNvSpPr/>
              <p:nvPr/>
            </p:nvSpPr>
            <p:spPr>
              <a:xfrm>
                <a:off x="2439350" y="3089400"/>
                <a:ext cx="665500" cy="772325"/>
              </a:xfrm>
              <a:custGeom>
                <a:avLst/>
                <a:gdLst/>
                <a:ahLst/>
                <a:cxnLst/>
                <a:rect l="l" t="t" r="r" b="b"/>
                <a:pathLst>
                  <a:path w="26620" h="30893" extrusionOk="0">
                    <a:moveTo>
                      <a:pt x="15111" y="1"/>
                    </a:moveTo>
                    <a:cubicBezTo>
                      <a:pt x="5805" y="1"/>
                      <a:pt x="1" y="4838"/>
                      <a:pt x="1068" y="15912"/>
                    </a:cubicBezTo>
                    <a:cubicBezTo>
                      <a:pt x="1669" y="22517"/>
                      <a:pt x="5071" y="30723"/>
                      <a:pt x="12943" y="30890"/>
                    </a:cubicBezTo>
                    <a:cubicBezTo>
                      <a:pt x="13034" y="30892"/>
                      <a:pt x="13124" y="30893"/>
                      <a:pt x="13213" y="30893"/>
                    </a:cubicBezTo>
                    <a:cubicBezTo>
                      <a:pt x="21188" y="30893"/>
                      <a:pt x="24398" y="22108"/>
                      <a:pt x="25552" y="15412"/>
                    </a:cubicBezTo>
                    <a:cubicBezTo>
                      <a:pt x="26620" y="9241"/>
                      <a:pt x="23484" y="2403"/>
                      <a:pt x="17513" y="434"/>
                    </a:cubicBezTo>
                    <a:cubicBezTo>
                      <a:pt x="17113" y="301"/>
                      <a:pt x="15645" y="1"/>
                      <a:pt x="15111" y="1"/>
                    </a:cubicBezTo>
                    <a:close/>
                  </a:path>
                </a:pathLst>
              </a:custGeom>
              <a:solidFill>
                <a:srgbClr val="AD6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55"/>
              <p:cNvSpPr/>
              <p:nvPr/>
            </p:nvSpPr>
            <p:spPr>
              <a:xfrm>
                <a:off x="2433525" y="2895100"/>
                <a:ext cx="718875" cy="575450"/>
              </a:xfrm>
              <a:custGeom>
                <a:avLst/>
                <a:gdLst/>
                <a:ahLst/>
                <a:cxnLst/>
                <a:rect l="l" t="t" r="r" b="b"/>
                <a:pathLst>
                  <a:path w="28755" h="23018" extrusionOk="0">
                    <a:moveTo>
                      <a:pt x="14077" y="1"/>
                    </a:moveTo>
                    <a:cubicBezTo>
                      <a:pt x="5704" y="1"/>
                      <a:pt x="0" y="3170"/>
                      <a:pt x="67" y="8840"/>
                    </a:cubicBezTo>
                    <a:cubicBezTo>
                      <a:pt x="100" y="11175"/>
                      <a:pt x="1168" y="21649"/>
                      <a:pt x="1168" y="21649"/>
                    </a:cubicBezTo>
                    <a:cubicBezTo>
                      <a:pt x="3469" y="18948"/>
                      <a:pt x="4036" y="13677"/>
                      <a:pt x="4036" y="13677"/>
                    </a:cubicBezTo>
                    <a:cubicBezTo>
                      <a:pt x="4965" y="14366"/>
                      <a:pt x="6069" y="14699"/>
                      <a:pt x="7270" y="14699"/>
                    </a:cubicBezTo>
                    <a:cubicBezTo>
                      <a:pt x="8742" y="14699"/>
                      <a:pt x="10359" y="14199"/>
                      <a:pt x="11975" y="13243"/>
                    </a:cubicBezTo>
                    <a:cubicBezTo>
                      <a:pt x="14565" y="11713"/>
                      <a:pt x="16998" y="11429"/>
                      <a:pt x="19024" y="11429"/>
                    </a:cubicBezTo>
                    <a:cubicBezTo>
                      <a:pt x="19295" y="11429"/>
                      <a:pt x="19559" y="11434"/>
                      <a:pt x="19814" y="11442"/>
                    </a:cubicBezTo>
                    <a:cubicBezTo>
                      <a:pt x="21983" y="11475"/>
                      <a:pt x="22983" y="13610"/>
                      <a:pt x="23750" y="17113"/>
                    </a:cubicBezTo>
                    <a:cubicBezTo>
                      <a:pt x="24518" y="20582"/>
                      <a:pt x="25585" y="23017"/>
                      <a:pt x="25585" y="23017"/>
                    </a:cubicBezTo>
                    <a:cubicBezTo>
                      <a:pt x="25585" y="23017"/>
                      <a:pt x="28754" y="12476"/>
                      <a:pt x="27987" y="9007"/>
                    </a:cubicBezTo>
                    <a:cubicBezTo>
                      <a:pt x="27220" y="5505"/>
                      <a:pt x="22216" y="5371"/>
                      <a:pt x="22216" y="5371"/>
                    </a:cubicBezTo>
                    <a:cubicBezTo>
                      <a:pt x="21682" y="2969"/>
                      <a:pt x="20848" y="34"/>
                      <a:pt x="140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55"/>
              <p:cNvSpPr/>
              <p:nvPr/>
            </p:nvSpPr>
            <p:spPr>
              <a:xfrm>
                <a:off x="2462700" y="3380450"/>
                <a:ext cx="617125" cy="570275"/>
              </a:xfrm>
              <a:custGeom>
                <a:avLst/>
                <a:gdLst/>
                <a:ahLst/>
                <a:cxnLst/>
                <a:rect l="l" t="t" r="r" b="b"/>
                <a:pathLst>
                  <a:path w="24685" h="22811" extrusionOk="0">
                    <a:moveTo>
                      <a:pt x="1368" y="1"/>
                    </a:moveTo>
                    <a:lnTo>
                      <a:pt x="1" y="2235"/>
                    </a:lnTo>
                    <a:cubicBezTo>
                      <a:pt x="1" y="2235"/>
                      <a:pt x="101" y="7372"/>
                      <a:pt x="1602" y="13810"/>
                    </a:cubicBezTo>
                    <a:cubicBezTo>
                      <a:pt x="3526" y="21956"/>
                      <a:pt x="9076" y="22810"/>
                      <a:pt x="11319" y="22810"/>
                    </a:cubicBezTo>
                    <a:cubicBezTo>
                      <a:pt x="11914" y="22810"/>
                      <a:pt x="12276" y="22750"/>
                      <a:pt x="12276" y="22750"/>
                    </a:cubicBezTo>
                    <a:cubicBezTo>
                      <a:pt x="12276" y="22750"/>
                      <a:pt x="12644" y="22810"/>
                      <a:pt x="13249" y="22810"/>
                    </a:cubicBezTo>
                    <a:cubicBezTo>
                      <a:pt x="15527" y="22810"/>
                      <a:pt x="21159" y="21956"/>
                      <a:pt x="23084" y="13810"/>
                    </a:cubicBezTo>
                    <a:cubicBezTo>
                      <a:pt x="24618" y="7372"/>
                      <a:pt x="24685" y="2235"/>
                      <a:pt x="24685" y="2235"/>
                    </a:cubicBezTo>
                    <a:lnTo>
                      <a:pt x="23351" y="1"/>
                    </a:lnTo>
                    <a:cubicBezTo>
                      <a:pt x="23351" y="1"/>
                      <a:pt x="22417" y="8907"/>
                      <a:pt x="19014" y="10441"/>
                    </a:cubicBezTo>
                    <a:cubicBezTo>
                      <a:pt x="19014" y="10441"/>
                      <a:pt x="18236" y="9367"/>
                      <a:pt x="16126" y="9367"/>
                    </a:cubicBezTo>
                    <a:cubicBezTo>
                      <a:pt x="15147" y="9367"/>
                      <a:pt x="13883" y="9598"/>
                      <a:pt x="12276" y="10275"/>
                    </a:cubicBezTo>
                    <a:cubicBezTo>
                      <a:pt x="10670" y="9598"/>
                      <a:pt x="9422" y="9367"/>
                      <a:pt x="8466" y="9367"/>
                    </a:cubicBezTo>
                    <a:cubicBezTo>
                      <a:pt x="6405" y="9367"/>
                      <a:pt x="5705" y="10441"/>
                      <a:pt x="5705" y="10441"/>
                    </a:cubicBezTo>
                    <a:cubicBezTo>
                      <a:pt x="2302" y="8907"/>
                      <a:pt x="1368" y="1"/>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2" name="Google Shape;1432;p55"/>
            <p:cNvGrpSpPr/>
            <p:nvPr/>
          </p:nvGrpSpPr>
          <p:grpSpPr>
            <a:xfrm flipH="1">
              <a:off x="7281215" y="3728686"/>
              <a:ext cx="893364" cy="892859"/>
              <a:chOff x="889282" y="2874625"/>
              <a:chExt cx="1356253" cy="1355487"/>
            </a:xfrm>
          </p:grpSpPr>
          <p:sp>
            <p:nvSpPr>
              <p:cNvPr id="1433" name="Google Shape;1433;p55"/>
              <p:cNvSpPr/>
              <p:nvPr/>
            </p:nvSpPr>
            <p:spPr>
              <a:xfrm>
                <a:off x="889282" y="2874625"/>
                <a:ext cx="1356253" cy="1355487"/>
              </a:xfrm>
              <a:custGeom>
                <a:avLst/>
                <a:gdLst/>
                <a:ahLst/>
                <a:cxnLst/>
                <a:rect l="l" t="t" r="r" b="b"/>
                <a:pathLst>
                  <a:path w="60211" h="60177" extrusionOk="0">
                    <a:moveTo>
                      <a:pt x="30056" y="0"/>
                    </a:moveTo>
                    <a:cubicBezTo>
                      <a:pt x="18347" y="0"/>
                      <a:pt x="8207" y="6672"/>
                      <a:pt x="3270" y="16479"/>
                    </a:cubicBezTo>
                    <a:cubicBezTo>
                      <a:pt x="1168" y="20548"/>
                      <a:pt x="1" y="25185"/>
                      <a:pt x="1" y="30089"/>
                    </a:cubicBezTo>
                    <a:cubicBezTo>
                      <a:pt x="1" y="32557"/>
                      <a:pt x="301" y="34925"/>
                      <a:pt x="868" y="37227"/>
                    </a:cubicBezTo>
                    <a:cubicBezTo>
                      <a:pt x="1335" y="39195"/>
                      <a:pt x="2036" y="41097"/>
                      <a:pt x="2869" y="42898"/>
                    </a:cubicBezTo>
                    <a:cubicBezTo>
                      <a:pt x="4104" y="45400"/>
                      <a:pt x="5638" y="47735"/>
                      <a:pt x="7439" y="49836"/>
                    </a:cubicBezTo>
                    <a:cubicBezTo>
                      <a:pt x="12943" y="56174"/>
                      <a:pt x="21049" y="60177"/>
                      <a:pt x="30122" y="60177"/>
                    </a:cubicBezTo>
                    <a:cubicBezTo>
                      <a:pt x="42164" y="60177"/>
                      <a:pt x="52538" y="53138"/>
                      <a:pt x="57342" y="42898"/>
                    </a:cubicBezTo>
                    <a:cubicBezTo>
                      <a:pt x="59176" y="39028"/>
                      <a:pt x="60210" y="34692"/>
                      <a:pt x="60210" y="30122"/>
                    </a:cubicBezTo>
                    <a:cubicBezTo>
                      <a:pt x="60210" y="26519"/>
                      <a:pt x="59577" y="23117"/>
                      <a:pt x="58376" y="19881"/>
                    </a:cubicBezTo>
                    <a:cubicBezTo>
                      <a:pt x="57909" y="18714"/>
                      <a:pt x="57475" y="17580"/>
                      <a:pt x="56875" y="16479"/>
                    </a:cubicBezTo>
                    <a:cubicBezTo>
                      <a:pt x="55707" y="14177"/>
                      <a:pt x="54306" y="12042"/>
                      <a:pt x="52572" y="10141"/>
                    </a:cubicBezTo>
                    <a:cubicBezTo>
                      <a:pt x="47068" y="3903"/>
                      <a:pt x="39029" y="0"/>
                      <a:pt x="30056"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55"/>
              <p:cNvSpPr/>
              <p:nvPr/>
            </p:nvSpPr>
            <p:spPr>
              <a:xfrm>
                <a:off x="992992" y="2979078"/>
                <a:ext cx="1149608" cy="1148865"/>
              </a:xfrm>
              <a:custGeom>
                <a:avLst/>
                <a:gdLst/>
                <a:ahLst/>
                <a:cxnLst/>
                <a:rect l="l" t="t" r="r" b="b"/>
                <a:pathLst>
                  <a:path w="51037" h="51004" extrusionOk="0">
                    <a:moveTo>
                      <a:pt x="25518" y="0"/>
                    </a:moveTo>
                    <a:cubicBezTo>
                      <a:pt x="11408" y="0"/>
                      <a:pt x="0" y="11408"/>
                      <a:pt x="0" y="25518"/>
                    </a:cubicBezTo>
                    <a:cubicBezTo>
                      <a:pt x="0" y="28687"/>
                      <a:pt x="567" y="31756"/>
                      <a:pt x="1668" y="34558"/>
                    </a:cubicBezTo>
                    <a:cubicBezTo>
                      <a:pt x="3336" y="38895"/>
                      <a:pt x="6104" y="42697"/>
                      <a:pt x="9707" y="45533"/>
                    </a:cubicBezTo>
                    <a:cubicBezTo>
                      <a:pt x="10441" y="46100"/>
                      <a:pt x="11241" y="46700"/>
                      <a:pt x="12075" y="47201"/>
                    </a:cubicBezTo>
                    <a:cubicBezTo>
                      <a:pt x="14544" y="48735"/>
                      <a:pt x="17279" y="49802"/>
                      <a:pt x="20248" y="50436"/>
                    </a:cubicBezTo>
                    <a:cubicBezTo>
                      <a:pt x="20681" y="50536"/>
                      <a:pt x="21048" y="50603"/>
                      <a:pt x="21449" y="50636"/>
                    </a:cubicBezTo>
                    <a:cubicBezTo>
                      <a:pt x="22783" y="50870"/>
                      <a:pt x="24117" y="51003"/>
                      <a:pt x="25518" y="51003"/>
                    </a:cubicBezTo>
                    <a:cubicBezTo>
                      <a:pt x="39595" y="51003"/>
                      <a:pt x="51036" y="39562"/>
                      <a:pt x="51036" y="25485"/>
                    </a:cubicBezTo>
                    <a:cubicBezTo>
                      <a:pt x="51036" y="22583"/>
                      <a:pt x="50569" y="19848"/>
                      <a:pt x="49635" y="17346"/>
                    </a:cubicBezTo>
                    <a:cubicBezTo>
                      <a:pt x="48568" y="14110"/>
                      <a:pt x="46867" y="11208"/>
                      <a:pt x="44632" y="8706"/>
                    </a:cubicBezTo>
                    <a:cubicBezTo>
                      <a:pt x="44031" y="7939"/>
                      <a:pt x="43298" y="7272"/>
                      <a:pt x="42597" y="6605"/>
                    </a:cubicBezTo>
                    <a:cubicBezTo>
                      <a:pt x="39261" y="3569"/>
                      <a:pt x="35092" y="1401"/>
                      <a:pt x="30455" y="500"/>
                    </a:cubicBezTo>
                    <a:cubicBezTo>
                      <a:pt x="28854" y="167"/>
                      <a:pt x="27219" y="0"/>
                      <a:pt x="25518" y="0"/>
                    </a:cubicBezTo>
                    <a:close/>
                  </a:path>
                </a:pathLst>
              </a:custGeom>
              <a:solidFill>
                <a:srgbClr val="FB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55"/>
              <p:cNvSpPr/>
              <p:nvPr/>
            </p:nvSpPr>
            <p:spPr>
              <a:xfrm flipH="1">
                <a:off x="1246192" y="3142865"/>
                <a:ext cx="626668" cy="818266"/>
              </a:xfrm>
              <a:custGeom>
                <a:avLst/>
                <a:gdLst/>
                <a:ahLst/>
                <a:cxnLst/>
                <a:rect l="l" t="t" r="r" b="b"/>
                <a:pathLst>
                  <a:path w="27821" h="36327" extrusionOk="0">
                    <a:moveTo>
                      <a:pt x="14311" y="9608"/>
                    </a:moveTo>
                    <a:cubicBezTo>
                      <a:pt x="16512" y="9608"/>
                      <a:pt x="17847" y="10142"/>
                      <a:pt x="18213" y="11276"/>
                    </a:cubicBezTo>
                    <a:cubicBezTo>
                      <a:pt x="18280" y="11543"/>
                      <a:pt x="18347" y="11776"/>
                      <a:pt x="18347" y="12076"/>
                    </a:cubicBezTo>
                    <a:cubicBezTo>
                      <a:pt x="18347" y="12977"/>
                      <a:pt x="18013" y="13644"/>
                      <a:pt x="17346" y="14111"/>
                    </a:cubicBezTo>
                    <a:cubicBezTo>
                      <a:pt x="16679" y="14578"/>
                      <a:pt x="15712" y="14778"/>
                      <a:pt x="14511" y="14778"/>
                    </a:cubicBezTo>
                    <a:lnTo>
                      <a:pt x="11909" y="14778"/>
                    </a:lnTo>
                    <a:lnTo>
                      <a:pt x="11909" y="9608"/>
                    </a:lnTo>
                    <a:close/>
                    <a:moveTo>
                      <a:pt x="14711" y="20449"/>
                    </a:moveTo>
                    <a:cubicBezTo>
                      <a:pt x="16079" y="20449"/>
                      <a:pt x="17146" y="20682"/>
                      <a:pt x="17847" y="21216"/>
                    </a:cubicBezTo>
                    <a:cubicBezTo>
                      <a:pt x="18547" y="21683"/>
                      <a:pt x="18914" y="22450"/>
                      <a:pt x="18914" y="23418"/>
                    </a:cubicBezTo>
                    <a:cubicBezTo>
                      <a:pt x="18914" y="25453"/>
                      <a:pt x="17580" y="26487"/>
                      <a:pt x="14878" y="26487"/>
                    </a:cubicBezTo>
                    <a:lnTo>
                      <a:pt x="11876" y="26487"/>
                    </a:lnTo>
                    <a:lnTo>
                      <a:pt x="11876" y="20449"/>
                    </a:lnTo>
                    <a:close/>
                    <a:moveTo>
                      <a:pt x="6639" y="1"/>
                    </a:moveTo>
                    <a:lnTo>
                      <a:pt x="6639" y="3704"/>
                    </a:lnTo>
                    <a:lnTo>
                      <a:pt x="0" y="3704"/>
                    </a:lnTo>
                    <a:lnTo>
                      <a:pt x="0" y="9174"/>
                    </a:lnTo>
                    <a:lnTo>
                      <a:pt x="3336" y="9174"/>
                    </a:lnTo>
                    <a:lnTo>
                      <a:pt x="3336" y="26954"/>
                    </a:lnTo>
                    <a:lnTo>
                      <a:pt x="0" y="26954"/>
                    </a:lnTo>
                    <a:lnTo>
                      <a:pt x="0" y="32458"/>
                    </a:lnTo>
                    <a:lnTo>
                      <a:pt x="6639" y="32458"/>
                    </a:lnTo>
                    <a:lnTo>
                      <a:pt x="6639" y="36327"/>
                    </a:lnTo>
                    <a:lnTo>
                      <a:pt x="9707" y="36327"/>
                    </a:lnTo>
                    <a:lnTo>
                      <a:pt x="9707" y="32458"/>
                    </a:lnTo>
                    <a:lnTo>
                      <a:pt x="12910" y="32458"/>
                    </a:lnTo>
                    <a:lnTo>
                      <a:pt x="12910" y="36327"/>
                    </a:lnTo>
                    <a:lnTo>
                      <a:pt x="15979" y="36327"/>
                    </a:lnTo>
                    <a:lnTo>
                      <a:pt x="15979" y="32458"/>
                    </a:lnTo>
                    <a:cubicBezTo>
                      <a:pt x="19581" y="32424"/>
                      <a:pt x="22416" y="31657"/>
                      <a:pt x="24551" y="30223"/>
                    </a:cubicBezTo>
                    <a:cubicBezTo>
                      <a:pt x="26720" y="28722"/>
                      <a:pt x="27820" y="26653"/>
                      <a:pt x="27820" y="24052"/>
                    </a:cubicBezTo>
                    <a:cubicBezTo>
                      <a:pt x="27754" y="22317"/>
                      <a:pt x="27287" y="20883"/>
                      <a:pt x="26419" y="19782"/>
                    </a:cubicBezTo>
                    <a:cubicBezTo>
                      <a:pt x="25552" y="18714"/>
                      <a:pt x="24084" y="17914"/>
                      <a:pt x="22150" y="17413"/>
                    </a:cubicBezTo>
                    <a:lnTo>
                      <a:pt x="22150" y="17213"/>
                    </a:lnTo>
                    <a:cubicBezTo>
                      <a:pt x="23651" y="16880"/>
                      <a:pt x="24852" y="16112"/>
                      <a:pt x="25752" y="14978"/>
                    </a:cubicBezTo>
                    <a:cubicBezTo>
                      <a:pt x="26686" y="13878"/>
                      <a:pt x="27153" y="12477"/>
                      <a:pt x="27153" y="10875"/>
                    </a:cubicBezTo>
                    <a:cubicBezTo>
                      <a:pt x="27153" y="8407"/>
                      <a:pt x="26086" y="6606"/>
                      <a:pt x="24018" y="5438"/>
                    </a:cubicBezTo>
                    <a:cubicBezTo>
                      <a:pt x="23817" y="5305"/>
                      <a:pt x="23551" y="5205"/>
                      <a:pt x="23350" y="5105"/>
                    </a:cubicBezTo>
                    <a:cubicBezTo>
                      <a:pt x="21549" y="4304"/>
                      <a:pt x="19081" y="3870"/>
                      <a:pt x="15979" y="3737"/>
                    </a:cubicBezTo>
                    <a:lnTo>
                      <a:pt x="15979" y="1"/>
                    </a:lnTo>
                    <a:lnTo>
                      <a:pt x="12910" y="1"/>
                    </a:lnTo>
                    <a:lnTo>
                      <a:pt x="12910" y="3737"/>
                    </a:lnTo>
                    <a:lnTo>
                      <a:pt x="9707" y="3737"/>
                    </a:lnTo>
                    <a:lnTo>
                      <a:pt x="970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36" name="Google Shape;1436;p55"/>
          <p:cNvGrpSpPr/>
          <p:nvPr/>
        </p:nvGrpSpPr>
        <p:grpSpPr>
          <a:xfrm>
            <a:off x="492127" y="2978836"/>
            <a:ext cx="480951" cy="493217"/>
            <a:chOff x="492127" y="2978836"/>
            <a:chExt cx="480951" cy="493217"/>
          </a:xfrm>
        </p:grpSpPr>
        <p:sp>
          <p:nvSpPr>
            <p:cNvPr id="1437" name="Google Shape;1437;p55"/>
            <p:cNvSpPr/>
            <p:nvPr/>
          </p:nvSpPr>
          <p:spPr>
            <a:xfrm rot="798727">
              <a:off x="521644" y="3003370"/>
              <a:ext cx="246378" cy="285136"/>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55"/>
            <p:cNvSpPr/>
            <p:nvPr/>
          </p:nvSpPr>
          <p:spPr>
            <a:xfrm rot="798727">
              <a:off x="798212" y="3275780"/>
              <a:ext cx="156157" cy="180723"/>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9" name="Google Shape;1439;p55"/>
          <p:cNvGrpSpPr/>
          <p:nvPr/>
        </p:nvGrpSpPr>
        <p:grpSpPr>
          <a:xfrm>
            <a:off x="6800277" y="4200424"/>
            <a:ext cx="480951" cy="493217"/>
            <a:chOff x="6800277" y="4200424"/>
            <a:chExt cx="480951" cy="493217"/>
          </a:xfrm>
        </p:grpSpPr>
        <p:sp>
          <p:nvSpPr>
            <p:cNvPr id="1440" name="Google Shape;1440;p55"/>
            <p:cNvSpPr/>
            <p:nvPr/>
          </p:nvSpPr>
          <p:spPr>
            <a:xfrm rot="798727">
              <a:off x="6829794" y="4224958"/>
              <a:ext cx="246378" cy="285136"/>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55"/>
            <p:cNvSpPr/>
            <p:nvPr/>
          </p:nvSpPr>
          <p:spPr>
            <a:xfrm rot="798727">
              <a:off x="7106362" y="4497368"/>
              <a:ext cx="156157" cy="180723"/>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01"/>
                                        </p:tgtEl>
                                        <p:attrNameLst>
                                          <p:attrName>style.visibility</p:attrName>
                                        </p:attrNameLst>
                                      </p:cBhvr>
                                      <p:to>
                                        <p:strVal val="visible"/>
                                      </p:to>
                                    </p:set>
                                    <p:animEffect transition="in" filter="blinds(horizontal)">
                                      <p:cBhvr>
                                        <p:cTn id="7" dur="500"/>
                                        <p:tgtEl>
                                          <p:spTgt spid="140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97">
                                            <p:txEl>
                                              <p:pRg st="0" end="0"/>
                                            </p:txEl>
                                          </p:spTgt>
                                        </p:tgtEl>
                                        <p:attrNameLst>
                                          <p:attrName>style.visibility</p:attrName>
                                        </p:attrNameLst>
                                      </p:cBhvr>
                                      <p:to>
                                        <p:strVal val="visible"/>
                                      </p:to>
                                    </p:set>
                                    <p:animEffect transition="in" filter="blinds(horizontal)">
                                      <p:cBhvr>
                                        <p:cTn id="10" dur="500"/>
                                        <p:tgtEl>
                                          <p:spTgt spid="1397">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99">
                                            <p:txEl>
                                              <p:pRg st="0" end="0"/>
                                            </p:txEl>
                                          </p:spTgt>
                                        </p:tgtEl>
                                        <p:attrNameLst>
                                          <p:attrName>style.visibility</p:attrName>
                                        </p:attrNameLst>
                                      </p:cBhvr>
                                      <p:to>
                                        <p:strVal val="visible"/>
                                      </p:to>
                                    </p:set>
                                    <p:animEffect transition="in" filter="blinds(horizontal)">
                                      <p:cBhvr>
                                        <p:cTn id="13" dur="500"/>
                                        <p:tgtEl>
                                          <p:spTgt spid="139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398">
                                            <p:txEl>
                                              <p:pRg st="0" end="0"/>
                                            </p:txEl>
                                          </p:spTgt>
                                        </p:tgtEl>
                                        <p:attrNameLst>
                                          <p:attrName>style.visibility</p:attrName>
                                        </p:attrNameLst>
                                      </p:cBhvr>
                                      <p:to>
                                        <p:strVal val="visible"/>
                                      </p:to>
                                    </p:set>
                                    <p:animEffect transition="in" filter="blinds(horizontal)">
                                      <p:cBhvr>
                                        <p:cTn id="18" dur="500"/>
                                        <p:tgtEl>
                                          <p:spTgt spid="1398">
                                            <p:txEl>
                                              <p:pRg st="0" end="0"/>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400">
                                            <p:txEl>
                                              <p:pRg st="0" end="0"/>
                                            </p:txEl>
                                          </p:spTgt>
                                        </p:tgtEl>
                                        <p:attrNameLst>
                                          <p:attrName>style.visibility</p:attrName>
                                        </p:attrNameLst>
                                      </p:cBhvr>
                                      <p:to>
                                        <p:strVal val="visible"/>
                                      </p:to>
                                    </p:set>
                                    <p:animEffect transition="in" filter="blinds(horizontal)">
                                      <p:cBhvr>
                                        <p:cTn id="21" dur="500"/>
                                        <p:tgtEl>
                                          <p:spTgt spid="1400">
                                            <p:txEl>
                                              <p:pRg st="0" end="0"/>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421"/>
                                        </p:tgtEl>
                                        <p:attrNameLst>
                                          <p:attrName>style.visibility</p:attrName>
                                        </p:attrNameLst>
                                      </p:cBhvr>
                                      <p:to>
                                        <p:strVal val="visible"/>
                                      </p:to>
                                    </p:set>
                                    <p:animEffect transition="in" filter="blinds(horizontal)">
                                      <p:cBhvr>
                                        <p:cTn id="24" dur="500"/>
                                        <p:tgtEl>
                                          <p:spTgt spid="1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7" grpId="0" build="p"/>
      <p:bldP spid="1398" grpId="0" build="p"/>
      <p:bldP spid="1399" grpId="0" build="p"/>
      <p:bldP spid="140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grpSp>
        <p:nvGrpSpPr>
          <p:cNvPr id="735" name="Google Shape;735;p40"/>
          <p:cNvGrpSpPr/>
          <p:nvPr/>
        </p:nvGrpSpPr>
        <p:grpSpPr>
          <a:xfrm>
            <a:off x="6941148" y="342160"/>
            <a:ext cx="1900719" cy="791701"/>
            <a:chOff x="4962336" y="3783980"/>
            <a:chExt cx="2602432" cy="1083983"/>
          </a:xfrm>
        </p:grpSpPr>
        <p:grpSp>
          <p:nvGrpSpPr>
            <p:cNvPr id="736" name="Google Shape;736;p40"/>
            <p:cNvGrpSpPr/>
            <p:nvPr/>
          </p:nvGrpSpPr>
          <p:grpSpPr>
            <a:xfrm flipH="1">
              <a:off x="4962336" y="3783980"/>
              <a:ext cx="1187942" cy="1083983"/>
              <a:chOff x="760050" y="2874625"/>
              <a:chExt cx="1485485" cy="1355487"/>
            </a:xfrm>
          </p:grpSpPr>
          <p:sp>
            <p:nvSpPr>
              <p:cNvPr id="737" name="Google Shape;737;p40"/>
              <p:cNvSpPr/>
              <p:nvPr/>
            </p:nvSpPr>
            <p:spPr>
              <a:xfrm>
                <a:off x="760050" y="2874625"/>
                <a:ext cx="1356230" cy="1355487"/>
              </a:xfrm>
              <a:custGeom>
                <a:avLst/>
                <a:gdLst/>
                <a:ahLst/>
                <a:cxnLst/>
                <a:rect l="l" t="t" r="r" b="b"/>
                <a:pathLst>
                  <a:path w="60210" h="60177" extrusionOk="0">
                    <a:moveTo>
                      <a:pt x="30055" y="0"/>
                    </a:moveTo>
                    <a:cubicBezTo>
                      <a:pt x="18347" y="0"/>
                      <a:pt x="8206" y="6672"/>
                      <a:pt x="3236" y="16479"/>
                    </a:cubicBezTo>
                    <a:cubicBezTo>
                      <a:pt x="1168" y="20548"/>
                      <a:pt x="0" y="25185"/>
                      <a:pt x="0" y="30089"/>
                    </a:cubicBezTo>
                    <a:cubicBezTo>
                      <a:pt x="0" y="32557"/>
                      <a:pt x="267" y="34925"/>
                      <a:pt x="868" y="37227"/>
                    </a:cubicBezTo>
                    <a:cubicBezTo>
                      <a:pt x="1335" y="39195"/>
                      <a:pt x="2035" y="41097"/>
                      <a:pt x="2869" y="42898"/>
                    </a:cubicBezTo>
                    <a:cubicBezTo>
                      <a:pt x="4070" y="45400"/>
                      <a:pt x="5604" y="47735"/>
                      <a:pt x="7406" y="49836"/>
                    </a:cubicBezTo>
                    <a:cubicBezTo>
                      <a:pt x="12910" y="56174"/>
                      <a:pt x="21049" y="60177"/>
                      <a:pt x="30088" y="60177"/>
                    </a:cubicBezTo>
                    <a:cubicBezTo>
                      <a:pt x="42130" y="60177"/>
                      <a:pt x="52538" y="53138"/>
                      <a:pt x="57308" y="42898"/>
                    </a:cubicBezTo>
                    <a:cubicBezTo>
                      <a:pt x="59143" y="39028"/>
                      <a:pt x="60210" y="34692"/>
                      <a:pt x="60210" y="30122"/>
                    </a:cubicBezTo>
                    <a:cubicBezTo>
                      <a:pt x="60210" y="26519"/>
                      <a:pt x="59576" y="23117"/>
                      <a:pt x="58375" y="19881"/>
                    </a:cubicBezTo>
                    <a:cubicBezTo>
                      <a:pt x="57908" y="18714"/>
                      <a:pt x="57441" y="17580"/>
                      <a:pt x="56874" y="16479"/>
                    </a:cubicBezTo>
                    <a:cubicBezTo>
                      <a:pt x="55707" y="14177"/>
                      <a:pt x="54272" y="12042"/>
                      <a:pt x="52571" y="10141"/>
                    </a:cubicBezTo>
                    <a:cubicBezTo>
                      <a:pt x="47067" y="3903"/>
                      <a:pt x="39028" y="0"/>
                      <a:pt x="300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0"/>
              <p:cNvSpPr/>
              <p:nvPr/>
            </p:nvSpPr>
            <p:spPr>
              <a:xfrm>
                <a:off x="889282" y="2874625"/>
                <a:ext cx="1356253" cy="1355487"/>
              </a:xfrm>
              <a:custGeom>
                <a:avLst/>
                <a:gdLst/>
                <a:ahLst/>
                <a:cxnLst/>
                <a:rect l="l" t="t" r="r" b="b"/>
                <a:pathLst>
                  <a:path w="60211" h="60177" extrusionOk="0">
                    <a:moveTo>
                      <a:pt x="30056" y="0"/>
                    </a:moveTo>
                    <a:cubicBezTo>
                      <a:pt x="18347" y="0"/>
                      <a:pt x="8207" y="6672"/>
                      <a:pt x="3270" y="16479"/>
                    </a:cubicBezTo>
                    <a:cubicBezTo>
                      <a:pt x="1168" y="20548"/>
                      <a:pt x="1" y="25185"/>
                      <a:pt x="1" y="30089"/>
                    </a:cubicBezTo>
                    <a:cubicBezTo>
                      <a:pt x="1" y="32557"/>
                      <a:pt x="301" y="34925"/>
                      <a:pt x="868" y="37227"/>
                    </a:cubicBezTo>
                    <a:cubicBezTo>
                      <a:pt x="1335" y="39195"/>
                      <a:pt x="2036" y="41097"/>
                      <a:pt x="2869" y="42898"/>
                    </a:cubicBezTo>
                    <a:cubicBezTo>
                      <a:pt x="4104" y="45400"/>
                      <a:pt x="5638" y="47735"/>
                      <a:pt x="7439" y="49836"/>
                    </a:cubicBezTo>
                    <a:cubicBezTo>
                      <a:pt x="12943" y="56174"/>
                      <a:pt x="21049" y="60177"/>
                      <a:pt x="30122" y="60177"/>
                    </a:cubicBezTo>
                    <a:cubicBezTo>
                      <a:pt x="42164" y="60177"/>
                      <a:pt x="52538" y="53138"/>
                      <a:pt x="57342" y="42898"/>
                    </a:cubicBezTo>
                    <a:cubicBezTo>
                      <a:pt x="59176" y="39028"/>
                      <a:pt x="60210" y="34692"/>
                      <a:pt x="60210" y="30122"/>
                    </a:cubicBezTo>
                    <a:cubicBezTo>
                      <a:pt x="60210" y="26519"/>
                      <a:pt x="59577" y="23117"/>
                      <a:pt x="58376" y="19881"/>
                    </a:cubicBezTo>
                    <a:cubicBezTo>
                      <a:pt x="57909" y="18714"/>
                      <a:pt x="57475" y="17580"/>
                      <a:pt x="56875" y="16479"/>
                    </a:cubicBezTo>
                    <a:cubicBezTo>
                      <a:pt x="55707" y="14177"/>
                      <a:pt x="54306" y="12042"/>
                      <a:pt x="52572" y="10141"/>
                    </a:cubicBezTo>
                    <a:cubicBezTo>
                      <a:pt x="47068" y="3903"/>
                      <a:pt x="39029" y="0"/>
                      <a:pt x="300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0"/>
              <p:cNvSpPr/>
              <p:nvPr/>
            </p:nvSpPr>
            <p:spPr>
              <a:xfrm>
                <a:off x="992992" y="2979078"/>
                <a:ext cx="1149608" cy="1148865"/>
              </a:xfrm>
              <a:custGeom>
                <a:avLst/>
                <a:gdLst/>
                <a:ahLst/>
                <a:cxnLst/>
                <a:rect l="l" t="t" r="r" b="b"/>
                <a:pathLst>
                  <a:path w="51037" h="51004" extrusionOk="0">
                    <a:moveTo>
                      <a:pt x="25518" y="0"/>
                    </a:moveTo>
                    <a:cubicBezTo>
                      <a:pt x="11408" y="0"/>
                      <a:pt x="0" y="11408"/>
                      <a:pt x="0" y="25518"/>
                    </a:cubicBezTo>
                    <a:cubicBezTo>
                      <a:pt x="0" y="28687"/>
                      <a:pt x="567" y="31756"/>
                      <a:pt x="1668" y="34558"/>
                    </a:cubicBezTo>
                    <a:cubicBezTo>
                      <a:pt x="3336" y="38895"/>
                      <a:pt x="6104" y="42697"/>
                      <a:pt x="9707" y="45533"/>
                    </a:cubicBezTo>
                    <a:cubicBezTo>
                      <a:pt x="10441" y="46100"/>
                      <a:pt x="11241" y="46700"/>
                      <a:pt x="12075" y="47201"/>
                    </a:cubicBezTo>
                    <a:cubicBezTo>
                      <a:pt x="14544" y="48735"/>
                      <a:pt x="17279" y="49802"/>
                      <a:pt x="20248" y="50436"/>
                    </a:cubicBezTo>
                    <a:cubicBezTo>
                      <a:pt x="20681" y="50536"/>
                      <a:pt x="21048" y="50603"/>
                      <a:pt x="21449" y="50636"/>
                    </a:cubicBezTo>
                    <a:cubicBezTo>
                      <a:pt x="22783" y="50870"/>
                      <a:pt x="24117" y="51003"/>
                      <a:pt x="25518" y="51003"/>
                    </a:cubicBezTo>
                    <a:cubicBezTo>
                      <a:pt x="39595" y="51003"/>
                      <a:pt x="51036" y="39562"/>
                      <a:pt x="51036" y="25485"/>
                    </a:cubicBezTo>
                    <a:cubicBezTo>
                      <a:pt x="51036" y="22583"/>
                      <a:pt x="50569" y="19848"/>
                      <a:pt x="49635" y="17346"/>
                    </a:cubicBezTo>
                    <a:cubicBezTo>
                      <a:pt x="48568" y="14110"/>
                      <a:pt x="46867" y="11208"/>
                      <a:pt x="44632" y="8706"/>
                    </a:cubicBezTo>
                    <a:cubicBezTo>
                      <a:pt x="44031" y="7939"/>
                      <a:pt x="43298" y="7272"/>
                      <a:pt x="42597" y="6605"/>
                    </a:cubicBezTo>
                    <a:cubicBezTo>
                      <a:pt x="39261" y="3569"/>
                      <a:pt x="35092" y="1401"/>
                      <a:pt x="30455" y="500"/>
                    </a:cubicBezTo>
                    <a:cubicBezTo>
                      <a:pt x="28854" y="167"/>
                      <a:pt x="27219" y="0"/>
                      <a:pt x="255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0"/>
              <p:cNvSpPr/>
              <p:nvPr/>
            </p:nvSpPr>
            <p:spPr>
              <a:xfrm flipH="1">
                <a:off x="1246192" y="3142865"/>
                <a:ext cx="626668" cy="818266"/>
              </a:xfrm>
              <a:custGeom>
                <a:avLst/>
                <a:gdLst/>
                <a:ahLst/>
                <a:cxnLst/>
                <a:rect l="l" t="t" r="r" b="b"/>
                <a:pathLst>
                  <a:path w="27821" h="36327" extrusionOk="0">
                    <a:moveTo>
                      <a:pt x="14311" y="9608"/>
                    </a:moveTo>
                    <a:cubicBezTo>
                      <a:pt x="16512" y="9608"/>
                      <a:pt x="17847" y="10142"/>
                      <a:pt x="18213" y="11276"/>
                    </a:cubicBezTo>
                    <a:cubicBezTo>
                      <a:pt x="18280" y="11543"/>
                      <a:pt x="18347" y="11776"/>
                      <a:pt x="18347" y="12076"/>
                    </a:cubicBezTo>
                    <a:cubicBezTo>
                      <a:pt x="18347" y="12977"/>
                      <a:pt x="18013" y="13644"/>
                      <a:pt x="17346" y="14111"/>
                    </a:cubicBezTo>
                    <a:cubicBezTo>
                      <a:pt x="16679" y="14578"/>
                      <a:pt x="15712" y="14778"/>
                      <a:pt x="14511" y="14778"/>
                    </a:cubicBezTo>
                    <a:lnTo>
                      <a:pt x="11909" y="14778"/>
                    </a:lnTo>
                    <a:lnTo>
                      <a:pt x="11909" y="9608"/>
                    </a:lnTo>
                    <a:close/>
                    <a:moveTo>
                      <a:pt x="14711" y="20449"/>
                    </a:moveTo>
                    <a:cubicBezTo>
                      <a:pt x="16079" y="20449"/>
                      <a:pt x="17146" y="20682"/>
                      <a:pt x="17847" y="21216"/>
                    </a:cubicBezTo>
                    <a:cubicBezTo>
                      <a:pt x="18547" y="21683"/>
                      <a:pt x="18914" y="22450"/>
                      <a:pt x="18914" y="23418"/>
                    </a:cubicBezTo>
                    <a:cubicBezTo>
                      <a:pt x="18914" y="25453"/>
                      <a:pt x="17580" y="26487"/>
                      <a:pt x="14878" y="26487"/>
                    </a:cubicBezTo>
                    <a:lnTo>
                      <a:pt x="11876" y="26487"/>
                    </a:lnTo>
                    <a:lnTo>
                      <a:pt x="11876" y="20449"/>
                    </a:lnTo>
                    <a:close/>
                    <a:moveTo>
                      <a:pt x="6639" y="1"/>
                    </a:moveTo>
                    <a:lnTo>
                      <a:pt x="6639" y="3704"/>
                    </a:lnTo>
                    <a:lnTo>
                      <a:pt x="0" y="3704"/>
                    </a:lnTo>
                    <a:lnTo>
                      <a:pt x="0" y="9174"/>
                    </a:lnTo>
                    <a:lnTo>
                      <a:pt x="3336" y="9174"/>
                    </a:lnTo>
                    <a:lnTo>
                      <a:pt x="3336" y="26954"/>
                    </a:lnTo>
                    <a:lnTo>
                      <a:pt x="0" y="26954"/>
                    </a:lnTo>
                    <a:lnTo>
                      <a:pt x="0" y="32458"/>
                    </a:lnTo>
                    <a:lnTo>
                      <a:pt x="6639" y="32458"/>
                    </a:lnTo>
                    <a:lnTo>
                      <a:pt x="6639" y="36327"/>
                    </a:lnTo>
                    <a:lnTo>
                      <a:pt x="9707" y="36327"/>
                    </a:lnTo>
                    <a:lnTo>
                      <a:pt x="9707" y="32458"/>
                    </a:lnTo>
                    <a:lnTo>
                      <a:pt x="12910" y="32458"/>
                    </a:lnTo>
                    <a:lnTo>
                      <a:pt x="12910" y="36327"/>
                    </a:lnTo>
                    <a:lnTo>
                      <a:pt x="15979" y="36327"/>
                    </a:lnTo>
                    <a:lnTo>
                      <a:pt x="15979" y="32458"/>
                    </a:lnTo>
                    <a:cubicBezTo>
                      <a:pt x="19581" y="32424"/>
                      <a:pt x="22416" y="31657"/>
                      <a:pt x="24551" y="30223"/>
                    </a:cubicBezTo>
                    <a:cubicBezTo>
                      <a:pt x="26720" y="28722"/>
                      <a:pt x="27820" y="26653"/>
                      <a:pt x="27820" y="24052"/>
                    </a:cubicBezTo>
                    <a:cubicBezTo>
                      <a:pt x="27754" y="22317"/>
                      <a:pt x="27287" y="20883"/>
                      <a:pt x="26419" y="19782"/>
                    </a:cubicBezTo>
                    <a:cubicBezTo>
                      <a:pt x="25552" y="18714"/>
                      <a:pt x="24084" y="17914"/>
                      <a:pt x="22150" y="17413"/>
                    </a:cubicBezTo>
                    <a:lnTo>
                      <a:pt x="22150" y="17213"/>
                    </a:lnTo>
                    <a:cubicBezTo>
                      <a:pt x="23651" y="16880"/>
                      <a:pt x="24852" y="16112"/>
                      <a:pt x="25752" y="14978"/>
                    </a:cubicBezTo>
                    <a:cubicBezTo>
                      <a:pt x="26686" y="13878"/>
                      <a:pt x="27153" y="12477"/>
                      <a:pt x="27153" y="10875"/>
                    </a:cubicBezTo>
                    <a:cubicBezTo>
                      <a:pt x="27153" y="8407"/>
                      <a:pt x="26086" y="6606"/>
                      <a:pt x="24018" y="5438"/>
                    </a:cubicBezTo>
                    <a:cubicBezTo>
                      <a:pt x="23817" y="5305"/>
                      <a:pt x="23551" y="5205"/>
                      <a:pt x="23350" y="5105"/>
                    </a:cubicBezTo>
                    <a:cubicBezTo>
                      <a:pt x="21549" y="4304"/>
                      <a:pt x="19081" y="3870"/>
                      <a:pt x="15979" y="3737"/>
                    </a:cubicBezTo>
                    <a:lnTo>
                      <a:pt x="15979" y="1"/>
                    </a:lnTo>
                    <a:lnTo>
                      <a:pt x="12910" y="1"/>
                    </a:lnTo>
                    <a:lnTo>
                      <a:pt x="12910" y="3737"/>
                    </a:lnTo>
                    <a:lnTo>
                      <a:pt x="9707" y="3737"/>
                    </a:lnTo>
                    <a:lnTo>
                      <a:pt x="97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1" name="Google Shape;741;p40"/>
            <p:cNvGrpSpPr/>
            <p:nvPr/>
          </p:nvGrpSpPr>
          <p:grpSpPr>
            <a:xfrm>
              <a:off x="5822225" y="3955598"/>
              <a:ext cx="1742543" cy="795716"/>
              <a:chOff x="5327405" y="4041600"/>
              <a:chExt cx="1554315" cy="709763"/>
            </a:xfrm>
          </p:grpSpPr>
          <p:sp>
            <p:nvSpPr>
              <p:cNvPr id="742" name="Google Shape;742;p40"/>
              <p:cNvSpPr/>
              <p:nvPr/>
            </p:nvSpPr>
            <p:spPr>
              <a:xfrm flipH="1">
                <a:off x="5358266" y="4041600"/>
                <a:ext cx="1261280" cy="240679"/>
              </a:xfrm>
              <a:custGeom>
                <a:avLst/>
                <a:gdLst/>
                <a:ahLst/>
                <a:cxnLst/>
                <a:rect l="l" t="t" r="r" b="b"/>
                <a:pathLst>
                  <a:path w="40944" h="7813" extrusionOk="0">
                    <a:moveTo>
                      <a:pt x="0" y="1"/>
                    </a:moveTo>
                    <a:lnTo>
                      <a:pt x="0" y="7813"/>
                    </a:lnTo>
                    <a:lnTo>
                      <a:pt x="40944" y="7813"/>
                    </a:lnTo>
                    <a:lnTo>
                      <a:pt x="409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0"/>
              <p:cNvSpPr/>
              <p:nvPr/>
            </p:nvSpPr>
            <p:spPr>
              <a:xfrm flipH="1">
                <a:off x="5327405" y="4041600"/>
                <a:ext cx="61826" cy="240679"/>
              </a:xfrm>
              <a:custGeom>
                <a:avLst/>
                <a:gdLst/>
                <a:ahLst/>
                <a:cxnLst/>
                <a:rect l="l" t="t" r="r" b="b"/>
                <a:pathLst>
                  <a:path w="2007" h="7813" extrusionOk="0">
                    <a:moveTo>
                      <a:pt x="0" y="1"/>
                    </a:moveTo>
                    <a:lnTo>
                      <a:pt x="0"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0"/>
              <p:cNvSpPr/>
              <p:nvPr/>
            </p:nvSpPr>
            <p:spPr>
              <a:xfrm flipH="1">
                <a:off x="5529599" y="4510715"/>
                <a:ext cx="1262235" cy="240649"/>
              </a:xfrm>
              <a:custGeom>
                <a:avLst/>
                <a:gdLst/>
                <a:ahLst/>
                <a:cxnLst/>
                <a:rect l="l" t="t" r="r" b="b"/>
                <a:pathLst>
                  <a:path w="40975" h="7812" extrusionOk="0">
                    <a:moveTo>
                      <a:pt x="1" y="0"/>
                    </a:moveTo>
                    <a:lnTo>
                      <a:pt x="1" y="7812"/>
                    </a:lnTo>
                    <a:lnTo>
                      <a:pt x="40974" y="7812"/>
                    </a:lnTo>
                    <a:lnTo>
                      <a:pt x="409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0"/>
              <p:cNvSpPr/>
              <p:nvPr/>
            </p:nvSpPr>
            <p:spPr>
              <a:xfrm flipH="1">
                <a:off x="6730008" y="4510715"/>
                <a:ext cx="61826" cy="240649"/>
              </a:xfrm>
              <a:custGeom>
                <a:avLst/>
                <a:gdLst/>
                <a:ahLst/>
                <a:cxnLst/>
                <a:rect l="l" t="t" r="r" b="b"/>
                <a:pathLst>
                  <a:path w="2007" h="7812" extrusionOk="0">
                    <a:moveTo>
                      <a:pt x="1" y="0"/>
                    </a:moveTo>
                    <a:lnTo>
                      <a:pt x="1"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0"/>
              <p:cNvSpPr/>
              <p:nvPr/>
            </p:nvSpPr>
            <p:spPr>
              <a:xfrm flipH="1">
                <a:off x="6618590" y="4510715"/>
                <a:ext cx="61826" cy="240649"/>
              </a:xfrm>
              <a:custGeom>
                <a:avLst/>
                <a:gdLst/>
                <a:ahLst/>
                <a:cxnLst/>
                <a:rect l="l" t="t" r="r" b="b"/>
                <a:pathLst>
                  <a:path w="2007" h="7812" extrusionOk="0">
                    <a:moveTo>
                      <a:pt x="1" y="0"/>
                    </a:moveTo>
                    <a:lnTo>
                      <a:pt x="1"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0"/>
              <p:cNvSpPr/>
              <p:nvPr/>
            </p:nvSpPr>
            <p:spPr>
              <a:xfrm flipH="1">
                <a:off x="6506216" y="4510715"/>
                <a:ext cx="61826" cy="240649"/>
              </a:xfrm>
              <a:custGeom>
                <a:avLst/>
                <a:gdLst/>
                <a:ahLst/>
                <a:cxnLst/>
                <a:rect l="l" t="t" r="r" b="b"/>
                <a:pathLst>
                  <a:path w="2007" h="7812" extrusionOk="0">
                    <a:moveTo>
                      <a:pt x="0" y="0"/>
                    </a:moveTo>
                    <a:lnTo>
                      <a:pt x="0" y="7812"/>
                    </a:lnTo>
                    <a:lnTo>
                      <a:pt x="2006" y="7812"/>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0"/>
              <p:cNvSpPr/>
              <p:nvPr/>
            </p:nvSpPr>
            <p:spPr>
              <a:xfrm flipH="1">
                <a:off x="6394798" y="4510715"/>
                <a:ext cx="61826" cy="240649"/>
              </a:xfrm>
              <a:custGeom>
                <a:avLst/>
                <a:gdLst/>
                <a:ahLst/>
                <a:cxnLst/>
                <a:rect l="l" t="t" r="r" b="b"/>
                <a:pathLst>
                  <a:path w="2007" h="7812" extrusionOk="0">
                    <a:moveTo>
                      <a:pt x="0" y="0"/>
                    </a:moveTo>
                    <a:lnTo>
                      <a:pt x="0" y="7812"/>
                    </a:lnTo>
                    <a:lnTo>
                      <a:pt x="2006" y="7812"/>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0"/>
              <p:cNvSpPr/>
              <p:nvPr/>
            </p:nvSpPr>
            <p:spPr>
              <a:xfrm flipH="1">
                <a:off x="6282455" y="4510715"/>
                <a:ext cx="61826" cy="240649"/>
              </a:xfrm>
              <a:custGeom>
                <a:avLst/>
                <a:gdLst/>
                <a:ahLst/>
                <a:cxnLst/>
                <a:rect l="l" t="t" r="r" b="b"/>
                <a:pathLst>
                  <a:path w="2007" h="7812" extrusionOk="0">
                    <a:moveTo>
                      <a:pt x="1" y="0"/>
                    </a:moveTo>
                    <a:lnTo>
                      <a:pt x="1"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0"/>
              <p:cNvSpPr/>
              <p:nvPr/>
            </p:nvSpPr>
            <p:spPr>
              <a:xfrm flipH="1">
                <a:off x="6170082" y="4510715"/>
                <a:ext cx="61826" cy="240649"/>
              </a:xfrm>
              <a:custGeom>
                <a:avLst/>
                <a:gdLst/>
                <a:ahLst/>
                <a:cxnLst/>
                <a:rect l="l" t="t" r="r" b="b"/>
                <a:pathLst>
                  <a:path w="2007" h="7812" extrusionOk="0">
                    <a:moveTo>
                      <a:pt x="0" y="0"/>
                    </a:moveTo>
                    <a:lnTo>
                      <a:pt x="0" y="7812"/>
                    </a:lnTo>
                    <a:lnTo>
                      <a:pt x="2006" y="7812"/>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0"/>
              <p:cNvSpPr/>
              <p:nvPr/>
            </p:nvSpPr>
            <p:spPr>
              <a:xfrm flipH="1">
                <a:off x="6058663" y="4510715"/>
                <a:ext cx="61826" cy="240649"/>
              </a:xfrm>
              <a:custGeom>
                <a:avLst/>
                <a:gdLst/>
                <a:ahLst/>
                <a:cxnLst/>
                <a:rect l="l" t="t" r="r" b="b"/>
                <a:pathLst>
                  <a:path w="2007" h="7812" extrusionOk="0">
                    <a:moveTo>
                      <a:pt x="0" y="0"/>
                    </a:moveTo>
                    <a:lnTo>
                      <a:pt x="0"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0"/>
              <p:cNvSpPr/>
              <p:nvPr/>
            </p:nvSpPr>
            <p:spPr>
              <a:xfrm flipH="1">
                <a:off x="5946321" y="4510715"/>
                <a:ext cx="61826" cy="240649"/>
              </a:xfrm>
              <a:custGeom>
                <a:avLst/>
                <a:gdLst/>
                <a:ahLst/>
                <a:cxnLst/>
                <a:rect l="l" t="t" r="r" b="b"/>
                <a:pathLst>
                  <a:path w="2007" h="7812" extrusionOk="0">
                    <a:moveTo>
                      <a:pt x="1" y="0"/>
                    </a:moveTo>
                    <a:lnTo>
                      <a:pt x="1"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0"/>
              <p:cNvSpPr/>
              <p:nvPr/>
            </p:nvSpPr>
            <p:spPr>
              <a:xfrm flipH="1">
                <a:off x="5834871" y="4510715"/>
                <a:ext cx="62781" cy="240649"/>
              </a:xfrm>
              <a:custGeom>
                <a:avLst/>
                <a:gdLst/>
                <a:ahLst/>
                <a:cxnLst/>
                <a:rect l="l" t="t" r="r" b="b"/>
                <a:pathLst>
                  <a:path w="2038" h="7812" extrusionOk="0">
                    <a:moveTo>
                      <a:pt x="1" y="0"/>
                    </a:moveTo>
                    <a:lnTo>
                      <a:pt x="1" y="7812"/>
                    </a:lnTo>
                    <a:lnTo>
                      <a:pt x="2037" y="7812"/>
                    </a:lnTo>
                    <a:lnTo>
                      <a:pt x="20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0"/>
              <p:cNvSpPr/>
              <p:nvPr/>
            </p:nvSpPr>
            <p:spPr>
              <a:xfrm flipH="1">
                <a:off x="5723453" y="4510715"/>
                <a:ext cx="61826" cy="240649"/>
              </a:xfrm>
              <a:custGeom>
                <a:avLst/>
                <a:gdLst/>
                <a:ahLst/>
                <a:cxnLst/>
                <a:rect l="l" t="t" r="r" b="b"/>
                <a:pathLst>
                  <a:path w="2007" h="7812" extrusionOk="0">
                    <a:moveTo>
                      <a:pt x="0" y="0"/>
                    </a:moveTo>
                    <a:lnTo>
                      <a:pt x="0" y="7812"/>
                    </a:lnTo>
                    <a:lnTo>
                      <a:pt x="2006" y="7812"/>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0"/>
              <p:cNvSpPr/>
              <p:nvPr/>
            </p:nvSpPr>
            <p:spPr>
              <a:xfrm flipH="1">
                <a:off x="5612035" y="4510715"/>
                <a:ext cx="61826" cy="240649"/>
              </a:xfrm>
              <a:custGeom>
                <a:avLst/>
                <a:gdLst/>
                <a:ahLst/>
                <a:cxnLst/>
                <a:rect l="l" t="t" r="r" b="b"/>
                <a:pathLst>
                  <a:path w="2007" h="7812" extrusionOk="0">
                    <a:moveTo>
                      <a:pt x="0" y="0"/>
                    </a:moveTo>
                    <a:lnTo>
                      <a:pt x="0" y="7812"/>
                    </a:lnTo>
                    <a:lnTo>
                      <a:pt x="2006" y="7812"/>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0"/>
              <p:cNvSpPr/>
              <p:nvPr/>
            </p:nvSpPr>
            <p:spPr>
              <a:xfrm flipH="1">
                <a:off x="5499692" y="4510715"/>
                <a:ext cx="61826" cy="240649"/>
              </a:xfrm>
              <a:custGeom>
                <a:avLst/>
                <a:gdLst/>
                <a:ahLst/>
                <a:cxnLst/>
                <a:rect l="l" t="t" r="r" b="b"/>
                <a:pathLst>
                  <a:path w="2007" h="7812" extrusionOk="0">
                    <a:moveTo>
                      <a:pt x="1" y="0"/>
                    </a:moveTo>
                    <a:lnTo>
                      <a:pt x="1"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0"/>
              <p:cNvSpPr/>
              <p:nvPr/>
            </p:nvSpPr>
            <p:spPr>
              <a:xfrm flipH="1">
                <a:off x="6557721" y="4041600"/>
                <a:ext cx="61826" cy="240679"/>
              </a:xfrm>
              <a:custGeom>
                <a:avLst/>
                <a:gdLst/>
                <a:ahLst/>
                <a:cxnLst/>
                <a:rect l="l" t="t" r="r" b="b"/>
                <a:pathLst>
                  <a:path w="2007" h="7813" extrusionOk="0">
                    <a:moveTo>
                      <a:pt x="0" y="1"/>
                    </a:moveTo>
                    <a:lnTo>
                      <a:pt x="0"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0"/>
              <p:cNvSpPr/>
              <p:nvPr/>
            </p:nvSpPr>
            <p:spPr>
              <a:xfrm flipH="1">
                <a:off x="6445347" y="4041600"/>
                <a:ext cx="61856" cy="240679"/>
              </a:xfrm>
              <a:custGeom>
                <a:avLst/>
                <a:gdLst/>
                <a:ahLst/>
                <a:cxnLst/>
                <a:rect l="l" t="t" r="r" b="b"/>
                <a:pathLst>
                  <a:path w="2008" h="7813" extrusionOk="0">
                    <a:moveTo>
                      <a:pt x="1" y="1"/>
                    </a:moveTo>
                    <a:lnTo>
                      <a:pt x="1"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0"/>
              <p:cNvSpPr/>
              <p:nvPr/>
            </p:nvSpPr>
            <p:spPr>
              <a:xfrm flipH="1">
                <a:off x="6333929" y="4041600"/>
                <a:ext cx="61826" cy="240679"/>
              </a:xfrm>
              <a:custGeom>
                <a:avLst/>
                <a:gdLst/>
                <a:ahLst/>
                <a:cxnLst/>
                <a:rect l="l" t="t" r="r" b="b"/>
                <a:pathLst>
                  <a:path w="2007" h="7813" extrusionOk="0">
                    <a:moveTo>
                      <a:pt x="0" y="1"/>
                    </a:moveTo>
                    <a:lnTo>
                      <a:pt x="0" y="7813"/>
                    </a:lnTo>
                    <a:lnTo>
                      <a:pt x="2006" y="7813"/>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0"/>
              <p:cNvSpPr/>
              <p:nvPr/>
            </p:nvSpPr>
            <p:spPr>
              <a:xfrm flipH="1">
                <a:off x="6221586" y="4041600"/>
                <a:ext cx="61826" cy="240679"/>
              </a:xfrm>
              <a:custGeom>
                <a:avLst/>
                <a:gdLst/>
                <a:ahLst/>
                <a:cxnLst/>
                <a:rect l="l" t="t" r="r" b="b"/>
                <a:pathLst>
                  <a:path w="2007" h="7813" extrusionOk="0">
                    <a:moveTo>
                      <a:pt x="1" y="1"/>
                    </a:moveTo>
                    <a:lnTo>
                      <a:pt x="1"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0"/>
              <p:cNvSpPr/>
              <p:nvPr/>
            </p:nvSpPr>
            <p:spPr>
              <a:xfrm flipH="1">
                <a:off x="6110168" y="4041600"/>
                <a:ext cx="61826" cy="240679"/>
              </a:xfrm>
              <a:custGeom>
                <a:avLst/>
                <a:gdLst/>
                <a:ahLst/>
                <a:cxnLst/>
                <a:rect l="l" t="t" r="r" b="b"/>
                <a:pathLst>
                  <a:path w="2007" h="7813" extrusionOk="0">
                    <a:moveTo>
                      <a:pt x="1" y="1"/>
                    </a:moveTo>
                    <a:lnTo>
                      <a:pt x="1"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0"/>
              <p:cNvSpPr/>
              <p:nvPr/>
            </p:nvSpPr>
            <p:spPr>
              <a:xfrm flipH="1">
                <a:off x="5997794" y="4041600"/>
                <a:ext cx="62781" cy="240679"/>
              </a:xfrm>
              <a:custGeom>
                <a:avLst/>
                <a:gdLst/>
                <a:ahLst/>
                <a:cxnLst/>
                <a:rect l="l" t="t" r="r" b="b"/>
                <a:pathLst>
                  <a:path w="2038" h="7813" extrusionOk="0">
                    <a:moveTo>
                      <a:pt x="1" y="1"/>
                    </a:moveTo>
                    <a:lnTo>
                      <a:pt x="1" y="7813"/>
                    </a:lnTo>
                    <a:lnTo>
                      <a:pt x="2037" y="7813"/>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0"/>
              <p:cNvSpPr/>
              <p:nvPr/>
            </p:nvSpPr>
            <p:spPr>
              <a:xfrm flipH="1">
                <a:off x="5887331" y="4041600"/>
                <a:ext cx="61826" cy="240679"/>
              </a:xfrm>
              <a:custGeom>
                <a:avLst/>
                <a:gdLst/>
                <a:ahLst/>
                <a:cxnLst/>
                <a:rect l="l" t="t" r="r" b="b"/>
                <a:pathLst>
                  <a:path w="2007" h="7813" extrusionOk="0">
                    <a:moveTo>
                      <a:pt x="1" y="1"/>
                    </a:moveTo>
                    <a:lnTo>
                      <a:pt x="1"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0"/>
              <p:cNvSpPr/>
              <p:nvPr/>
            </p:nvSpPr>
            <p:spPr>
              <a:xfrm flipH="1">
                <a:off x="5774033" y="4041600"/>
                <a:ext cx="62750" cy="240679"/>
              </a:xfrm>
              <a:custGeom>
                <a:avLst/>
                <a:gdLst/>
                <a:ahLst/>
                <a:cxnLst/>
                <a:rect l="l" t="t" r="r" b="b"/>
                <a:pathLst>
                  <a:path w="2037" h="7813" extrusionOk="0">
                    <a:moveTo>
                      <a:pt x="0" y="1"/>
                    </a:moveTo>
                    <a:lnTo>
                      <a:pt x="0" y="7813"/>
                    </a:lnTo>
                    <a:lnTo>
                      <a:pt x="2037" y="7813"/>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0"/>
              <p:cNvSpPr/>
              <p:nvPr/>
            </p:nvSpPr>
            <p:spPr>
              <a:xfrm flipH="1">
                <a:off x="5663539" y="4041600"/>
                <a:ext cx="61826" cy="240679"/>
              </a:xfrm>
              <a:custGeom>
                <a:avLst/>
                <a:gdLst/>
                <a:ahLst/>
                <a:cxnLst/>
                <a:rect l="l" t="t" r="r" b="b"/>
                <a:pathLst>
                  <a:path w="2007" h="7813" extrusionOk="0">
                    <a:moveTo>
                      <a:pt x="0" y="1"/>
                    </a:moveTo>
                    <a:lnTo>
                      <a:pt x="0"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0"/>
              <p:cNvSpPr/>
              <p:nvPr/>
            </p:nvSpPr>
            <p:spPr>
              <a:xfrm flipH="1">
                <a:off x="5551196" y="4041600"/>
                <a:ext cx="61826" cy="240679"/>
              </a:xfrm>
              <a:custGeom>
                <a:avLst/>
                <a:gdLst/>
                <a:ahLst/>
                <a:cxnLst/>
                <a:rect l="l" t="t" r="r" b="b"/>
                <a:pathLst>
                  <a:path w="2007" h="7813" extrusionOk="0">
                    <a:moveTo>
                      <a:pt x="1" y="1"/>
                    </a:moveTo>
                    <a:lnTo>
                      <a:pt x="1"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0"/>
              <p:cNvSpPr/>
              <p:nvPr/>
            </p:nvSpPr>
            <p:spPr>
              <a:xfrm flipH="1">
                <a:off x="5439747" y="4041600"/>
                <a:ext cx="61856" cy="240679"/>
              </a:xfrm>
              <a:custGeom>
                <a:avLst/>
                <a:gdLst/>
                <a:ahLst/>
                <a:cxnLst/>
                <a:rect l="l" t="t" r="r" b="b"/>
                <a:pathLst>
                  <a:path w="2008" h="7813" extrusionOk="0">
                    <a:moveTo>
                      <a:pt x="1" y="1"/>
                    </a:moveTo>
                    <a:lnTo>
                      <a:pt x="1"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0"/>
              <p:cNvSpPr/>
              <p:nvPr/>
            </p:nvSpPr>
            <p:spPr>
              <a:xfrm flipH="1">
                <a:off x="5619485" y="4277559"/>
                <a:ext cx="1262235" cy="241604"/>
              </a:xfrm>
              <a:custGeom>
                <a:avLst/>
                <a:gdLst/>
                <a:ahLst/>
                <a:cxnLst/>
                <a:rect l="l" t="t" r="r" b="b"/>
                <a:pathLst>
                  <a:path w="40975" h="7843" extrusionOk="0">
                    <a:moveTo>
                      <a:pt x="1" y="1"/>
                    </a:moveTo>
                    <a:lnTo>
                      <a:pt x="1" y="7843"/>
                    </a:lnTo>
                    <a:lnTo>
                      <a:pt x="40974" y="7843"/>
                    </a:lnTo>
                    <a:lnTo>
                      <a:pt x="4097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0"/>
              <p:cNvSpPr/>
              <p:nvPr/>
            </p:nvSpPr>
            <p:spPr>
              <a:xfrm flipH="1">
                <a:off x="6819894" y="4277559"/>
                <a:ext cx="61826" cy="241604"/>
              </a:xfrm>
              <a:custGeom>
                <a:avLst/>
                <a:gdLst/>
                <a:ahLst/>
                <a:cxnLst/>
                <a:rect l="l" t="t" r="r" b="b"/>
                <a:pathLst>
                  <a:path w="2007" h="7843" extrusionOk="0">
                    <a:moveTo>
                      <a:pt x="1" y="1"/>
                    </a:moveTo>
                    <a:lnTo>
                      <a:pt x="1" y="7843"/>
                    </a:lnTo>
                    <a:lnTo>
                      <a:pt x="2007" y="784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0"/>
              <p:cNvSpPr/>
              <p:nvPr/>
            </p:nvSpPr>
            <p:spPr>
              <a:xfrm flipH="1">
                <a:off x="6707521" y="4277559"/>
                <a:ext cx="61826" cy="241604"/>
              </a:xfrm>
              <a:custGeom>
                <a:avLst/>
                <a:gdLst/>
                <a:ahLst/>
                <a:cxnLst/>
                <a:rect l="l" t="t" r="r" b="b"/>
                <a:pathLst>
                  <a:path w="2007" h="7843" extrusionOk="0">
                    <a:moveTo>
                      <a:pt x="0" y="1"/>
                    </a:moveTo>
                    <a:lnTo>
                      <a:pt x="0" y="7843"/>
                    </a:lnTo>
                    <a:lnTo>
                      <a:pt x="2006" y="7843"/>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0"/>
              <p:cNvSpPr/>
              <p:nvPr/>
            </p:nvSpPr>
            <p:spPr>
              <a:xfrm flipH="1">
                <a:off x="6596103" y="4277559"/>
                <a:ext cx="61826" cy="241604"/>
              </a:xfrm>
              <a:custGeom>
                <a:avLst/>
                <a:gdLst/>
                <a:ahLst/>
                <a:cxnLst/>
                <a:rect l="l" t="t" r="r" b="b"/>
                <a:pathLst>
                  <a:path w="2007" h="7843" extrusionOk="0">
                    <a:moveTo>
                      <a:pt x="0" y="1"/>
                    </a:moveTo>
                    <a:lnTo>
                      <a:pt x="0" y="7843"/>
                    </a:lnTo>
                    <a:lnTo>
                      <a:pt x="2006" y="7843"/>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0"/>
              <p:cNvSpPr/>
              <p:nvPr/>
            </p:nvSpPr>
            <p:spPr>
              <a:xfrm flipH="1">
                <a:off x="6483760" y="4277559"/>
                <a:ext cx="61826" cy="241604"/>
              </a:xfrm>
              <a:custGeom>
                <a:avLst/>
                <a:gdLst/>
                <a:ahLst/>
                <a:cxnLst/>
                <a:rect l="l" t="t" r="r" b="b"/>
                <a:pathLst>
                  <a:path w="2007" h="7843" extrusionOk="0">
                    <a:moveTo>
                      <a:pt x="1" y="1"/>
                    </a:moveTo>
                    <a:lnTo>
                      <a:pt x="1" y="7843"/>
                    </a:lnTo>
                    <a:lnTo>
                      <a:pt x="2007" y="784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0"/>
              <p:cNvSpPr/>
              <p:nvPr/>
            </p:nvSpPr>
            <p:spPr>
              <a:xfrm flipH="1">
                <a:off x="6372342" y="4277559"/>
                <a:ext cx="62750" cy="241604"/>
              </a:xfrm>
              <a:custGeom>
                <a:avLst/>
                <a:gdLst/>
                <a:ahLst/>
                <a:cxnLst/>
                <a:rect l="l" t="t" r="r" b="b"/>
                <a:pathLst>
                  <a:path w="2037" h="7843" extrusionOk="0">
                    <a:moveTo>
                      <a:pt x="0" y="1"/>
                    </a:moveTo>
                    <a:lnTo>
                      <a:pt x="0" y="7843"/>
                    </a:lnTo>
                    <a:lnTo>
                      <a:pt x="2037" y="7843"/>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0"/>
              <p:cNvSpPr/>
              <p:nvPr/>
            </p:nvSpPr>
            <p:spPr>
              <a:xfrm flipH="1">
                <a:off x="6259968" y="4277559"/>
                <a:ext cx="61826" cy="241604"/>
              </a:xfrm>
              <a:custGeom>
                <a:avLst/>
                <a:gdLst/>
                <a:ahLst/>
                <a:cxnLst/>
                <a:rect l="l" t="t" r="r" b="b"/>
                <a:pathLst>
                  <a:path w="2007" h="7843" extrusionOk="0">
                    <a:moveTo>
                      <a:pt x="0" y="1"/>
                    </a:moveTo>
                    <a:lnTo>
                      <a:pt x="0" y="7843"/>
                    </a:lnTo>
                    <a:lnTo>
                      <a:pt x="2006" y="7843"/>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0"/>
              <p:cNvSpPr/>
              <p:nvPr/>
            </p:nvSpPr>
            <p:spPr>
              <a:xfrm flipH="1">
                <a:off x="6148550" y="4277559"/>
                <a:ext cx="62750" cy="241604"/>
              </a:xfrm>
              <a:custGeom>
                <a:avLst/>
                <a:gdLst/>
                <a:ahLst/>
                <a:cxnLst/>
                <a:rect l="l" t="t" r="r" b="b"/>
                <a:pathLst>
                  <a:path w="2037" h="7843" extrusionOk="0">
                    <a:moveTo>
                      <a:pt x="0" y="1"/>
                    </a:moveTo>
                    <a:lnTo>
                      <a:pt x="0" y="7843"/>
                    </a:lnTo>
                    <a:lnTo>
                      <a:pt x="2037" y="7843"/>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0"/>
              <p:cNvSpPr/>
              <p:nvPr/>
            </p:nvSpPr>
            <p:spPr>
              <a:xfrm flipH="1">
                <a:off x="6037131" y="4277559"/>
                <a:ext cx="61826" cy="241604"/>
              </a:xfrm>
              <a:custGeom>
                <a:avLst/>
                <a:gdLst/>
                <a:ahLst/>
                <a:cxnLst/>
                <a:rect l="l" t="t" r="r" b="b"/>
                <a:pathLst>
                  <a:path w="2007" h="7843" extrusionOk="0">
                    <a:moveTo>
                      <a:pt x="0" y="1"/>
                    </a:moveTo>
                    <a:lnTo>
                      <a:pt x="0" y="7843"/>
                    </a:lnTo>
                    <a:lnTo>
                      <a:pt x="2007" y="784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0"/>
              <p:cNvSpPr/>
              <p:nvPr/>
            </p:nvSpPr>
            <p:spPr>
              <a:xfrm flipH="1">
                <a:off x="5923834" y="4277559"/>
                <a:ext cx="62781" cy="241604"/>
              </a:xfrm>
              <a:custGeom>
                <a:avLst/>
                <a:gdLst/>
                <a:ahLst/>
                <a:cxnLst/>
                <a:rect l="l" t="t" r="r" b="b"/>
                <a:pathLst>
                  <a:path w="2038" h="7843" extrusionOk="0">
                    <a:moveTo>
                      <a:pt x="1" y="1"/>
                    </a:moveTo>
                    <a:lnTo>
                      <a:pt x="1" y="7843"/>
                    </a:lnTo>
                    <a:lnTo>
                      <a:pt x="2037" y="7843"/>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0"/>
              <p:cNvSpPr/>
              <p:nvPr/>
            </p:nvSpPr>
            <p:spPr>
              <a:xfrm flipH="1">
                <a:off x="5813339" y="4277559"/>
                <a:ext cx="61826" cy="241604"/>
              </a:xfrm>
              <a:custGeom>
                <a:avLst/>
                <a:gdLst/>
                <a:ahLst/>
                <a:cxnLst/>
                <a:rect l="l" t="t" r="r" b="b"/>
                <a:pathLst>
                  <a:path w="2007" h="7843" extrusionOk="0">
                    <a:moveTo>
                      <a:pt x="0" y="1"/>
                    </a:moveTo>
                    <a:lnTo>
                      <a:pt x="0" y="7843"/>
                    </a:lnTo>
                    <a:lnTo>
                      <a:pt x="2006" y="7843"/>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0"/>
              <p:cNvSpPr/>
              <p:nvPr/>
            </p:nvSpPr>
            <p:spPr>
              <a:xfrm flipH="1">
                <a:off x="5700997" y="4277559"/>
                <a:ext cx="61826" cy="241604"/>
              </a:xfrm>
              <a:custGeom>
                <a:avLst/>
                <a:gdLst/>
                <a:ahLst/>
                <a:cxnLst/>
                <a:rect l="l" t="t" r="r" b="b"/>
                <a:pathLst>
                  <a:path w="2007" h="7843" extrusionOk="0">
                    <a:moveTo>
                      <a:pt x="1" y="1"/>
                    </a:moveTo>
                    <a:lnTo>
                      <a:pt x="1" y="7843"/>
                    </a:lnTo>
                    <a:lnTo>
                      <a:pt x="2007" y="784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0"/>
              <p:cNvSpPr/>
              <p:nvPr/>
            </p:nvSpPr>
            <p:spPr>
              <a:xfrm flipH="1">
                <a:off x="5589578" y="4277559"/>
                <a:ext cx="61826" cy="241604"/>
              </a:xfrm>
              <a:custGeom>
                <a:avLst/>
                <a:gdLst/>
                <a:ahLst/>
                <a:cxnLst/>
                <a:rect l="l" t="t" r="r" b="b"/>
                <a:pathLst>
                  <a:path w="2007" h="7843" extrusionOk="0">
                    <a:moveTo>
                      <a:pt x="1" y="1"/>
                    </a:moveTo>
                    <a:lnTo>
                      <a:pt x="1" y="7843"/>
                    </a:lnTo>
                    <a:lnTo>
                      <a:pt x="2007" y="784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81" name="Google Shape;781;p40"/>
          <p:cNvGrpSpPr/>
          <p:nvPr/>
        </p:nvGrpSpPr>
        <p:grpSpPr>
          <a:xfrm>
            <a:off x="200106" y="3728811"/>
            <a:ext cx="542964" cy="465786"/>
            <a:chOff x="7610250" y="3783965"/>
            <a:chExt cx="542964" cy="465786"/>
          </a:xfrm>
        </p:grpSpPr>
        <p:sp>
          <p:nvSpPr>
            <p:cNvPr id="782" name="Google Shape;782;p40"/>
            <p:cNvSpPr/>
            <p:nvPr/>
          </p:nvSpPr>
          <p:spPr>
            <a:xfrm>
              <a:off x="7610250" y="3783965"/>
              <a:ext cx="246376" cy="285134"/>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0"/>
            <p:cNvSpPr/>
            <p:nvPr/>
          </p:nvSpPr>
          <p:spPr>
            <a:xfrm>
              <a:off x="7997058" y="4069029"/>
              <a:ext cx="156156" cy="180721"/>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Title 45"/>
          <p:cNvSpPr>
            <a:spLocks noGrp="1"/>
          </p:cNvSpPr>
          <p:nvPr>
            <p:ph type="title" idx="15"/>
          </p:nvPr>
        </p:nvSpPr>
        <p:spPr>
          <a:xfrm>
            <a:off x="902559" y="342160"/>
            <a:ext cx="7528166" cy="572700"/>
          </a:xfrm>
        </p:spPr>
        <p:txBody>
          <a:bodyPr/>
          <a:lstStyle/>
          <a:p>
            <a:pPr algn="l"/>
            <a:r>
              <a:rPr lang="en-US" sz="2400" b="1" dirty="0" smtClean="0">
                <a:solidFill>
                  <a:schemeClr val="accent2">
                    <a:lumMod val="50000"/>
                  </a:schemeClr>
                </a:solidFill>
                <a:latin typeface="+mn-lt"/>
              </a:rPr>
              <a:t>1. </a:t>
            </a:r>
            <a:r>
              <a:rPr lang="en-US" sz="2400" b="1" dirty="0" err="1" smtClean="0">
                <a:solidFill>
                  <a:schemeClr val="accent2">
                    <a:lumMod val="50000"/>
                  </a:schemeClr>
                </a:solidFill>
                <a:latin typeface="+mn-lt"/>
              </a:rPr>
              <a:t>Tiết</a:t>
            </a:r>
            <a:r>
              <a:rPr lang="en-US" sz="2400" b="1" dirty="0" smtClean="0">
                <a:solidFill>
                  <a:schemeClr val="accent2">
                    <a:lumMod val="50000"/>
                  </a:schemeClr>
                </a:solidFill>
                <a:latin typeface="+mn-lt"/>
              </a:rPr>
              <a:t> </a:t>
            </a:r>
            <a:r>
              <a:rPr lang="en-US" sz="2400" b="1" dirty="0" err="1" smtClean="0">
                <a:solidFill>
                  <a:schemeClr val="accent2">
                    <a:lumMod val="50000"/>
                  </a:schemeClr>
                </a:solidFill>
                <a:latin typeface="+mn-lt"/>
              </a:rPr>
              <a:t>kiệm</a:t>
            </a:r>
            <a:r>
              <a:rPr lang="en-US" sz="2400" b="1" dirty="0" smtClean="0">
                <a:solidFill>
                  <a:schemeClr val="accent2">
                    <a:lumMod val="50000"/>
                  </a:schemeClr>
                </a:solidFill>
                <a:latin typeface="+mn-lt"/>
              </a:rPr>
              <a:t> </a:t>
            </a:r>
            <a:r>
              <a:rPr lang="en-US" sz="2400" b="1" dirty="0" err="1" smtClean="0">
                <a:solidFill>
                  <a:schemeClr val="accent2">
                    <a:lumMod val="50000"/>
                  </a:schemeClr>
                </a:solidFill>
                <a:latin typeface="+mn-lt"/>
              </a:rPr>
              <a:t>và</a:t>
            </a:r>
            <a:r>
              <a:rPr lang="en-US" sz="2400" b="1" dirty="0" smtClean="0">
                <a:solidFill>
                  <a:schemeClr val="accent2">
                    <a:lumMod val="50000"/>
                  </a:schemeClr>
                </a:solidFill>
                <a:latin typeface="+mn-lt"/>
              </a:rPr>
              <a:t> </a:t>
            </a:r>
            <a:r>
              <a:rPr lang="en-US" sz="2400" b="1" dirty="0" err="1" smtClean="0">
                <a:solidFill>
                  <a:schemeClr val="accent2">
                    <a:lumMod val="50000"/>
                  </a:schemeClr>
                </a:solidFill>
                <a:latin typeface="+mn-lt"/>
              </a:rPr>
              <a:t>đầu</a:t>
            </a:r>
            <a:r>
              <a:rPr lang="en-US" sz="2400" b="1" dirty="0" smtClean="0">
                <a:solidFill>
                  <a:schemeClr val="accent2">
                    <a:lumMod val="50000"/>
                  </a:schemeClr>
                </a:solidFill>
                <a:latin typeface="+mn-lt"/>
              </a:rPr>
              <a:t> </a:t>
            </a:r>
            <a:r>
              <a:rPr lang="en-US" sz="2400" b="1" dirty="0" err="1" smtClean="0">
                <a:solidFill>
                  <a:schemeClr val="accent2">
                    <a:lumMod val="50000"/>
                  </a:schemeClr>
                </a:solidFill>
                <a:latin typeface="+mn-lt"/>
              </a:rPr>
              <a:t>tư</a:t>
            </a:r>
            <a:endParaRPr lang="en-US" sz="2400" b="1" dirty="0">
              <a:solidFill>
                <a:schemeClr val="accent2">
                  <a:lumMod val="50000"/>
                </a:schemeClr>
              </a:solidFill>
              <a:latin typeface="+mn-lt"/>
            </a:endParaRPr>
          </a:p>
        </p:txBody>
      </p:sp>
      <p:pic>
        <p:nvPicPr>
          <p:cNvPr id="115"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953550" y="851619"/>
            <a:ext cx="744163" cy="636259"/>
          </a:xfrm>
          <a:prstGeom prst="rect">
            <a:avLst/>
          </a:prstGeom>
        </p:spPr>
      </p:pic>
      <p:sp>
        <p:nvSpPr>
          <p:cNvPr id="50" name="TextBox 49"/>
          <p:cNvSpPr txBox="1"/>
          <p:nvPr/>
        </p:nvSpPr>
        <p:spPr>
          <a:xfrm>
            <a:off x="1807618" y="1069504"/>
            <a:ext cx="3936390" cy="400110"/>
          </a:xfrm>
          <a:prstGeom prst="rect">
            <a:avLst/>
          </a:prstGeom>
          <a:noFill/>
        </p:spPr>
        <p:txBody>
          <a:bodyPr wrap="square" rtlCol="0">
            <a:spAutoFit/>
          </a:bodyPr>
          <a:lstStyle/>
          <a:p>
            <a:r>
              <a:rPr lang="en-US" sz="2000" i="1" dirty="0" err="1" smtClean="0">
                <a:solidFill>
                  <a:srgbClr val="002060"/>
                </a:solidFill>
              </a:rPr>
              <a:t>Hoàn</a:t>
            </a:r>
            <a:r>
              <a:rPr lang="en-US" sz="2000" i="1" dirty="0" smtClean="0">
                <a:solidFill>
                  <a:srgbClr val="002060"/>
                </a:solidFill>
              </a:rPr>
              <a:t> </a:t>
            </a:r>
            <a:r>
              <a:rPr lang="en-US" sz="2000" i="1" dirty="0" err="1" smtClean="0">
                <a:solidFill>
                  <a:srgbClr val="002060"/>
                </a:solidFill>
              </a:rPr>
              <a:t>thành</a:t>
            </a:r>
            <a:r>
              <a:rPr lang="en-US" sz="2000" i="1" dirty="0" smtClean="0">
                <a:solidFill>
                  <a:srgbClr val="002060"/>
                </a:solidFill>
              </a:rPr>
              <a:t> </a:t>
            </a:r>
            <a:r>
              <a:rPr lang="en-US" sz="2000" b="1" i="1" dirty="0" smtClean="0">
                <a:solidFill>
                  <a:srgbClr val="002060"/>
                </a:solidFill>
              </a:rPr>
              <a:t>HĐ1</a:t>
            </a:r>
            <a:r>
              <a:rPr lang="en-US" sz="2000" i="1" dirty="0" smtClean="0">
                <a:solidFill>
                  <a:srgbClr val="002060"/>
                </a:solidFill>
              </a:rPr>
              <a:t> </a:t>
            </a:r>
            <a:r>
              <a:rPr lang="en-US" sz="2000" i="1" dirty="0" err="1" smtClean="0">
                <a:solidFill>
                  <a:srgbClr val="002060"/>
                </a:solidFill>
              </a:rPr>
              <a:t>theo</a:t>
            </a:r>
            <a:r>
              <a:rPr lang="en-US" sz="2000" i="1" dirty="0" smtClean="0">
                <a:solidFill>
                  <a:srgbClr val="002060"/>
                </a:solidFill>
              </a:rPr>
              <a:t> </a:t>
            </a:r>
            <a:r>
              <a:rPr lang="en-US" sz="2000" i="1" dirty="0" err="1" smtClean="0">
                <a:solidFill>
                  <a:srgbClr val="002060"/>
                </a:solidFill>
              </a:rPr>
              <a:t>nhóm</a:t>
            </a:r>
            <a:r>
              <a:rPr lang="en-US" sz="2000" i="1" dirty="0" smtClean="0">
                <a:solidFill>
                  <a:srgbClr val="002060"/>
                </a:solidFill>
              </a:rPr>
              <a:t> </a:t>
            </a:r>
            <a:r>
              <a:rPr lang="en-US" sz="2000" i="1" dirty="0" err="1" smtClean="0">
                <a:solidFill>
                  <a:srgbClr val="002060"/>
                </a:solidFill>
              </a:rPr>
              <a:t>đôi</a:t>
            </a:r>
            <a:endParaRPr lang="en-US" sz="2000" i="1" dirty="0">
              <a:solidFill>
                <a:srgbClr val="002060"/>
              </a:solidFill>
            </a:endParaRPr>
          </a:p>
        </p:txBody>
      </p:sp>
      <p:grpSp>
        <p:nvGrpSpPr>
          <p:cNvPr id="53" name="Group 52"/>
          <p:cNvGrpSpPr/>
          <p:nvPr/>
        </p:nvGrpSpPr>
        <p:grpSpPr>
          <a:xfrm>
            <a:off x="824798" y="1593673"/>
            <a:ext cx="7605927" cy="3416320"/>
            <a:chOff x="952498" y="1930644"/>
            <a:chExt cx="7605927" cy="3416320"/>
          </a:xfrm>
        </p:grpSpPr>
        <p:sp>
          <p:nvSpPr>
            <p:cNvPr id="51" name="Rounded Rectangle 50"/>
            <p:cNvSpPr/>
            <p:nvPr/>
          </p:nvSpPr>
          <p:spPr>
            <a:xfrm>
              <a:off x="1006445" y="1930644"/>
              <a:ext cx="855174" cy="520996"/>
            </a:xfrm>
            <a:prstGeom prst="roundRect">
              <a:avLst/>
            </a:prstGeom>
            <a:solidFill>
              <a:schemeClr val="accent1">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dirty="0" smtClean="0">
                  <a:solidFill>
                    <a:schemeClr val="bg1"/>
                  </a:solidFill>
                </a:rPr>
                <a:t>HĐ1</a:t>
              </a:r>
              <a:endParaRPr lang="en-US" sz="2000" b="1" dirty="0">
                <a:solidFill>
                  <a:schemeClr val="bg1"/>
                </a:solidFill>
              </a:endParaRPr>
            </a:p>
          </p:txBody>
        </p:sp>
        <p:sp>
          <p:nvSpPr>
            <p:cNvPr id="52" name="Rectangle 51"/>
            <p:cNvSpPr/>
            <p:nvPr/>
          </p:nvSpPr>
          <p:spPr>
            <a:xfrm>
              <a:off x="952498" y="1930644"/>
              <a:ext cx="7605927" cy="3416320"/>
            </a:xfrm>
            <a:prstGeom prst="rect">
              <a:avLst/>
            </a:prstGeom>
          </p:spPr>
          <p:txBody>
            <a:bodyPr wrap="square">
              <a:spAutoFit/>
            </a:bodyPr>
            <a:lstStyle/>
            <a:p>
              <a:pPr algn="just">
                <a:lnSpc>
                  <a:spcPct val="150000"/>
                </a:lnSpc>
              </a:pPr>
              <a:r>
                <a:rPr lang="en-US" sz="1800" dirty="0" smtClean="0"/>
                <a:t>               </a:t>
              </a:r>
              <a:r>
                <a:rPr lang="vi-VN" sz="1800" dirty="0" smtClean="0"/>
                <a:t>Tháng </a:t>
              </a:r>
              <a:r>
                <a:rPr lang="vi-VN" sz="1800" dirty="0"/>
                <a:t>1 năm 2018, </a:t>
              </a:r>
              <a:r>
                <a:rPr lang="en-US" sz="1800" dirty="0" err="1" smtClean="0"/>
                <a:t>bác</a:t>
              </a:r>
              <a:r>
                <a:rPr lang="vi-VN" sz="1800" dirty="0" smtClean="0"/>
                <a:t> </a:t>
              </a:r>
              <a:r>
                <a:rPr lang="vi-VN" sz="1800" dirty="0"/>
                <a:t>Việt gửi tiết kiệm 2 000 000 000 đồng kì hạn 36 tháng ở ngân hàng với lãi suất 7%/năm. Đến tháng 1 năm 2021, mẹ Việt rút tiền tiết kiệm nêu trên để mua một căn chung cư với giá 30 626 075 đồng/mét vuông</a:t>
              </a:r>
              <a:r>
                <a:rPr lang="vi-VN" sz="1800" dirty="0" smtClean="0"/>
                <a:t>.</a:t>
              </a:r>
              <a:endParaRPr lang="vi-VN" sz="1800" dirty="0"/>
            </a:p>
            <a:p>
              <a:pPr algn="just">
                <a:lnSpc>
                  <a:spcPct val="150000"/>
                </a:lnSpc>
              </a:pPr>
              <a:r>
                <a:rPr lang="vi-VN" sz="1800" dirty="0" smtClean="0"/>
                <a:t>a</a:t>
              </a:r>
              <a:r>
                <a:rPr lang="en-US" sz="1800" dirty="0" smtClean="0"/>
                <a:t>)</a:t>
              </a:r>
              <a:r>
                <a:rPr lang="vi-VN" sz="1800" dirty="0" smtClean="0"/>
                <a:t> </a:t>
              </a:r>
              <a:r>
                <a:rPr lang="vi-VN" sz="1800" dirty="0"/>
                <a:t>Hỏi tổng số tiền tiết kiệm </a:t>
              </a:r>
              <a:r>
                <a:rPr lang="en-US" sz="1800" dirty="0" err="1" smtClean="0"/>
                <a:t>bác</a:t>
              </a:r>
              <a:r>
                <a:rPr lang="vi-VN" sz="1800" dirty="0" smtClean="0"/>
                <a:t> </a:t>
              </a:r>
              <a:r>
                <a:rPr lang="vi-VN" sz="1800" dirty="0"/>
                <a:t>Việt rút ra được vào tháng 1 năm 2021 là bao nhiêu</a:t>
              </a:r>
              <a:r>
                <a:rPr lang="vi-VN" sz="1800" dirty="0" smtClean="0"/>
                <a:t>?</a:t>
              </a:r>
              <a:endParaRPr lang="vi-VN" sz="1800" dirty="0"/>
            </a:p>
            <a:p>
              <a:pPr algn="just">
                <a:lnSpc>
                  <a:spcPct val="150000"/>
                </a:lnSpc>
              </a:pPr>
              <a:r>
                <a:rPr lang="vi-VN" sz="1800" dirty="0" smtClean="0"/>
                <a:t>b</a:t>
              </a:r>
              <a:r>
                <a:rPr lang="en-US" sz="1800" dirty="0" smtClean="0"/>
                <a:t>)</a:t>
              </a:r>
              <a:r>
                <a:rPr lang="vi-VN" sz="1800" dirty="0" smtClean="0"/>
                <a:t> </a:t>
              </a:r>
              <a:r>
                <a:rPr lang="vi-VN" sz="1800" dirty="0"/>
                <a:t>Với số tiền nêu trên, </a:t>
              </a:r>
              <a:r>
                <a:rPr lang="en-US" sz="1800" dirty="0" err="1" smtClean="0"/>
                <a:t>bác</a:t>
              </a:r>
              <a:r>
                <a:rPr lang="vi-VN" sz="1800" dirty="0" smtClean="0"/>
                <a:t> </a:t>
              </a:r>
              <a:r>
                <a:rPr lang="vi-VN" sz="1800" dirty="0"/>
                <a:t>Việt mua được căn chung cư với diện tích bao nhiêu mét vuông?</a:t>
              </a:r>
              <a:endParaRPr lang="en-US" sz="1800" dirty="0"/>
            </a:p>
          </p:txBody>
        </p:sp>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5"/>
                                        </p:tgtEl>
                                        <p:attrNameLst>
                                          <p:attrName>style.visibility</p:attrName>
                                        </p:attrNameLst>
                                      </p:cBhvr>
                                      <p:to>
                                        <p:strVal val="visible"/>
                                      </p:to>
                                    </p:set>
                                    <p:animEffect transition="in" filter="fade">
                                      <p:cBhvr>
                                        <p:cTn id="13" dur="500"/>
                                        <p:tgtEl>
                                          <p:spTgt spid="11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barn(inVertical)">
                                      <p:cBhvr>
                                        <p:cTn id="16" dur="500"/>
                                        <p:tgtEl>
                                          <p:spTgt spid="5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wipe(left)">
                                      <p:cBhvr>
                                        <p:cTn id="2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grpSp>
        <p:nvGrpSpPr>
          <p:cNvPr id="958" name="Google Shape;958;p44"/>
          <p:cNvGrpSpPr/>
          <p:nvPr/>
        </p:nvGrpSpPr>
        <p:grpSpPr>
          <a:xfrm>
            <a:off x="5456423" y="1304806"/>
            <a:ext cx="3687577" cy="3532764"/>
            <a:chOff x="4419737" y="991300"/>
            <a:chExt cx="3687577" cy="3532764"/>
          </a:xfrm>
        </p:grpSpPr>
        <p:sp>
          <p:nvSpPr>
            <p:cNvPr id="959" name="Google Shape;959;p44"/>
            <p:cNvSpPr/>
            <p:nvPr/>
          </p:nvSpPr>
          <p:spPr>
            <a:xfrm>
              <a:off x="5505552" y="4180168"/>
              <a:ext cx="1347595" cy="171425"/>
            </a:xfrm>
            <a:custGeom>
              <a:avLst/>
              <a:gdLst/>
              <a:ahLst/>
              <a:cxnLst/>
              <a:rect l="l" t="t" r="r" b="b"/>
              <a:pathLst>
                <a:path w="39911" h="5077" extrusionOk="0">
                  <a:moveTo>
                    <a:pt x="1" y="0"/>
                  </a:moveTo>
                  <a:lnTo>
                    <a:pt x="1" y="5076"/>
                  </a:lnTo>
                  <a:lnTo>
                    <a:pt x="39910" y="5076"/>
                  </a:lnTo>
                  <a:lnTo>
                    <a:pt x="39910"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4"/>
            <p:cNvSpPr/>
            <p:nvPr/>
          </p:nvSpPr>
          <p:spPr>
            <a:xfrm>
              <a:off x="5645136" y="4180168"/>
              <a:ext cx="256614" cy="171425"/>
            </a:xfrm>
            <a:custGeom>
              <a:avLst/>
              <a:gdLst/>
              <a:ahLst/>
              <a:cxnLst/>
              <a:rect l="l" t="t" r="r" b="b"/>
              <a:pathLst>
                <a:path w="7600" h="5077" extrusionOk="0">
                  <a:moveTo>
                    <a:pt x="1" y="0"/>
                  </a:moveTo>
                  <a:lnTo>
                    <a:pt x="1" y="5076"/>
                  </a:lnTo>
                  <a:lnTo>
                    <a:pt x="7600" y="5076"/>
                  </a:lnTo>
                  <a:lnTo>
                    <a:pt x="7600" y="0"/>
                  </a:lnTo>
                  <a:close/>
                </a:path>
              </a:pathLst>
            </a:custGeom>
            <a:solidFill>
              <a:srgbClr val="D7A350"/>
            </a:solidFill>
            <a:ln w="9525" cap="flat" cmpd="sng">
              <a:solidFill>
                <a:srgbClr val="D7A3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4"/>
            <p:cNvSpPr/>
            <p:nvPr/>
          </p:nvSpPr>
          <p:spPr>
            <a:xfrm>
              <a:off x="6505198" y="4180168"/>
              <a:ext cx="187835" cy="171425"/>
            </a:xfrm>
            <a:custGeom>
              <a:avLst/>
              <a:gdLst/>
              <a:ahLst/>
              <a:cxnLst/>
              <a:rect l="l" t="t" r="r" b="b"/>
              <a:pathLst>
                <a:path w="5563" h="5077" extrusionOk="0">
                  <a:moveTo>
                    <a:pt x="0" y="0"/>
                  </a:moveTo>
                  <a:lnTo>
                    <a:pt x="0" y="5076"/>
                  </a:lnTo>
                  <a:lnTo>
                    <a:pt x="5563" y="5076"/>
                  </a:lnTo>
                  <a:lnTo>
                    <a:pt x="5563" y="0"/>
                  </a:lnTo>
                  <a:close/>
                </a:path>
              </a:pathLst>
            </a:custGeom>
            <a:solidFill>
              <a:srgbClr val="E8B15A"/>
            </a:solidFill>
            <a:ln w="9525" cap="flat" cmpd="sng">
              <a:solidFill>
                <a:srgbClr val="E8B1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4"/>
            <p:cNvSpPr/>
            <p:nvPr/>
          </p:nvSpPr>
          <p:spPr>
            <a:xfrm>
              <a:off x="5505552" y="3838399"/>
              <a:ext cx="1347595" cy="171425"/>
            </a:xfrm>
            <a:custGeom>
              <a:avLst/>
              <a:gdLst/>
              <a:ahLst/>
              <a:cxnLst/>
              <a:rect l="l" t="t" r="r" b="b"/>
              <a:pathLst>
                <a:path w="39911" h="5077" extrusionOk="0">
                  <a:moveTo>
                    <a:pt x="1" y="0"/>
                  </a:moveTo>
                  <a:lnTo>
                    <a:pt x="1" y="5076"/>
                  </a:lnTo>
                  <a:lnTo>
                    <a:pt x="39910" y="5076"/>
                  </a:lnTo>
                  <a:lnTo>
                    <a:pt x="399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4"/>
            <p:cNvSpPr/>
            <p:nvPr/>
          </p:nvSpPr>
          <p:spPr>
            <a:xfrm>
              <a:off x="5645136" y="3838399"/>
              <a:ext cx="256614" cy="171425"/>
            </a:xfrm>
            <a:custGeom>
              <a:avLst/>
              <a:gdLst/>
              <a:ahLst/>
              <a:cxnLst/>
              <a:rect l="l" t="t" r="r" b="b"/>
              <a:pathLst>
                <a:path w="7600" h="5077" extrusionOk="0">
                  <a:moveTo>
                    <a:pt x="1" y="0"/>
                  </a:moveTo>
                  <a:lnTo>
                    <a:pt x="1" y="5076"/>
                  </a:lnTo>
                  <a:lnTo>
                    <a:pt x="7600" y="5076"/>
                  </a:lnTo>
                  <a:lnTo>
                    <a:pt x="7600" y="0"/>
                  </a:lnTo>
                  <a:close/>
                </a:path>
              </a:pathLst>
            </a:custGeom>
            <a:solidFill>
              <a:srgbClr val="D7A350"/>
            </a:solidFill>
            <a:ln w="9525" cap="flat" cmpd="sng">
              <a:solidFill>
                <a:srgbClr val="D7A3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4"/>
            <p:cNvSpPr/>
            <p:nvPr/>
          </p:nvSpPr>
          <p:spPr>
            <a:xfrm>
              <a:off x="6505198" y="3838399"/>
              <a:ext cx="187835" cy="171425"/>
            </a:xfrm>
            <a:custGeom>
              <a:avLst/>
              <a:gdLst/>
              <a:ahLst/>
              <a:cxnLst/>
              <a:rect l="l" t="t" r="r" b="b"/>
              <a:pathLst>
                <a:path w="5563" h="5077" extrusionOk="0">
                  <a:moveTo>
                    <a:pt x="0" y="0"/>
                  </a:moveTo>
                  <a:lnTo>
                    <a:pt x="0" y="5076"/>
                  </a:lnTo>
                  <a:lnTo>
                    <a:pt x="5563" y="5076"/>
                  </a:lnTo>
                  <a:lnTo>
                    <a:pt x="5563" y="0"/>
                  </a:lnTo>
                  <a:close/>
                </a:path>
              </a:pathLst>
            </a:custGeom>
            <a:solidFill>
              <a:srgbClr val="E8B15A"/>
            </a:solidFill>
            <a:ln w="9525" cap="flat" cmpd="sng">
              <a:solidFill>
                <a:srgbClr val="E8B1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4"/>
            <p:cNvSpPr/>
            <p:nvPr/>
          </p:nvSpPr>
          <p:spPr>
            <a:xfrm>
              <a:off x="5505552" y="3325238"/>
              <a:ext cx="1347595" cy="171425"/>
            </a:xfrm>
            <a:custGeom>
              <a:avLst/>
              <a:gdLst/>
              <a:ahLst/>
              <a:cxnLst/>
              <a:rect l="l" t="t" r="r" b="b"/>
              <a:pathLst>
                <a:path w="39911" h="5077" extrusionOk="0">
                  <a:moveTo>
                    <a:pt x="1" y="1"/>
                  </a:moveTo>
                  <a:lnTo>
                    <a:pt x="1" y="5077"/>
                  </a:lnTo>
                  <a:lnTo>
                    <a:pt x="39910" y="5077"/>
                  </a:lnTo>
                  <a:lnTo>
                    <a:pt x="39910"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4"/>
            <p:cNvSpPr/>
            <p:nvPr/>
          </p:nvSpPr>
          <p:spPr>
            <a:xfrm>
              <a:off x="5645136" y="3325238"/>
              <a:ext cx="256614" cy="171425"/>
            </a:xfrm>
            <a:custGeom>
              <a:avLst/>
              <a:gdLst/>
              <a:ahLst/>
              <a:cxnLst/>
              <a:rect l="l" t="t" r="r" b="b"/>
              <a:pathLst>
                <a:path w="7600" h="5077" extrusionOk="0">
                  <a:moveTo>
                    <a:pt x="1" y="1"/>
                  </a:moveTo>
                  <a:lnTo>
                    <a:pt x="1" y="5077"/>
                  </a:lnTo>
                  <a:lnTo>
                    <a:pt x="7600" y="5077"/>
                  </a:lnTo>
                  <a:lnTo>
                    <a:pt x="7600" y="1"/>
                  </a:lnTo>
                  <a:close/>
                </a:path>
              </a:pathLst>
            </a:custGeom>
            <a:solidFill>
              <a:srgbClr val="D7A350"/>
            </a:solidFill>
            <a:ln w="9525" cap="flat" cmpd="sng">
              <a:solidFill>
                <a:srgbClr val="D7A3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4"/>
            <p:cNvSpPr/>
            <p:nvPr/>
          </p:nvSpPr>
          <p:spPr>
            <a:xfrm>
              <a:off x="6505198" y="3325238"/>
              <a:ext cx="187835" cy="171425"/>
            </a:xfrm>
            <a:custGeom>
              <a:avLst/>
              <a:gdLst/>
              <a:ahLst/>
              <a:cxnLst/>
              <a:rect l="l" t="t" r="r" b="b"/>
              <a:pathLst>
                <a:path w="5563" h="5077" extrusionOk="0">
                  <a:moveTo>
                    <a:pt x="0" y="1"/>
                  </a:moveTo>
                  <a:lnTo>
                    <a:pt x="0" y="5077"/>
                  </a:lnTo>
                  <a:lnTo>
                    <a:pt x="5563" y="5077"/>
                  </a:lnTo>
                  <a:lnTo>
                    <a:pt x="5563" y="1"/>
                  </a:lnTo>
                  <a:close/>
                </a:path>
              </a:pathLst>
            </a:custGeom>
            <a:solidFill>
              <a:srgbClr val="E8B15A"/>
            </a:solidFill>
            <a:ln w="9525" cap="flat" cmpd="sng">
              <a:solidFill>
                <a:srgbClr val="E8B1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4"/>
            <p:cNvSpPr/>
            <p:nvPr/>
          </p:nvSpPr>
          <p:spPr>
            <a:xfrm>
              <a:off x="5665665" y="4351559"/>
              <a:ext cx="1348608" cy="171425"/>
            </a:xfrm>
            <a:custGeom>
              <a:avLst/>
              <a:gdLst/>
              <a:ahLst/>
              <a:cxnLst/>
              <a:rect l="l" t="t" r="r" b="b"/>
              <a:pathLst>
                <a:path w="39941" h="5077" extrusionOk="0">
                  <a:moveTo>
                    <a:pt x="1" y="0"/>
                  </a:moveTo>
                  <a:lnTo>
                    <a:pt x="1" y="5076"/>
                  </a:lnTo>
                  <a:lnTo>
                    <a:pt x="39941" y="5076"/>
                  </a:lnTo>
                  <a:lnTo>
                    <a:pt x="39941"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4"/>
            <p:cNvSpPr/>
            <p:nvPr/>
          </p:nvSpPr>
          <p:spPr>
            <a:xfrm>
              <a:off x="5805250" y="4351559"/>
              <a:ext cx="256614" cy="171425"/>
            </a:xfrm>
            <a:custGeom>
              <a:avLst/>
              <a:gdLst/>
              <a:ahLst/>
              <a:cxnLst/>
              <a:rect l="l" t="t" r="r" b="b"/>
              <a:pathLst>
                <a:path w="7600" h="5077" extrusionOk="0">
                  <a:moveTo>
                    <a:pt x="0" y="0"/>
                  </a:moveTo>
                  <a:lnTo>
                    <a:pt x="0" y="5076"/>
                  </a:lnTo>
                  <a:lnTo>
                    <a:pt x="7599" y="5076"/>
                  </a:lnTo>
                  <a:lnTo>
                    <a:pt x="7599" y="0"/>
                  </a:lnTo>
                  <a:close/>
                </a:path>
              </a:pathLst>
            </a:custGeom>
            <a:solidFill>
              <a:srgbClr val="D7A350"/>
            </a:solidFill>
            <a:ln w="9525" cap="flat" cmpd="sng">
              <a:solidFill>
                <a:srgbClr val="D7A3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4"/>
            <p:cNvSpPr/>
            <p:nvPr/>
          </p:nvSpPr>
          <p:spPr>
            <a:xfrm>
              <a:off x="6665312" y="4351559"/>
              <a:ext cx="187835" cy="171425"/>
            </a:xfrm>
            <a:custGeom>
              <a:avLst/>
              <a:gdLst/>
              <a:ahLst/>
              <a:cxnLst/>
              <a:rect l="l" t="t" r="r" b="b"/>
              <a:pathLst>
                <a:path w="5563" h="5077" extrusionOk="0">
                  <a:moveTo>
                    <a:pt x="0" y="0"/>
                  </a:moveTo>
                  <a:lnTo>
                    <a:pt x="0" y="5076"/>
                  </a:lnTo>
                  <a:lnTo>
                    <a:pt x="5562" y="5076"/>
                  </a:lnTo>
                  <a:lnTo>
                    <a:pt x="5562" y="0"/>
                  </a:lnTo>
                  <a:close/>
                </a:path>
              </a:pathLst>
            </a:custGeom>
            <a:solidFill>
              <a:srgbClr val="E8B15A"/>
            </a:solidFill>
            <a:ln w="9525" cap="flat" cmpd="sng">
              <a:solidFill>
                <a:srgbClr val="E8B1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4"/>
            <p:cNvSpPr/>
            <p:nvPr/>
          </p:nvSpPr>
          <p:spPr>
            <a:xfrm>
              <a:off x="5665665" y="3667008"/>
              <a:ext cx="1348608" cy="171425"/>
            </a:xfrm>
            <a:custGeom>
              <a:avLst/>
              <a:gdLst/>
              <a:ahLst/>
              <a:cxnLst/>
              <a:rect l="l" t="t" r="r" b="b"/>
              <a:pathLst>
                <a:path w="39941" h="5077" extrusionOk="0">
                  <a:moveTo>
                    <a:pt x="1" y="0"/>
                  </a:moveTo>
                  <a:lnTo>
                    <a:pt x="1" y="5076"/>
                  </a:lnTo>
                  <a:lnTo>
                    <a:pt x="39941" y="5076"/>
                  </a:lnTo>
                  <a:lnTo>
                    <a:pt x="39941"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4"/>
            <p:cNvSpPr/>
            <p:nvPr/>
          </p:nvSpPr>
          <p:spPr>
            <a:xfrm>
              <a:off x="5805250" y="3667008"/>
              <a:ext cx="256614" cy="171425"/>
            </a:xfrm>
            <a:custGeom>
              <a:avLst/>
              <a:gdLst/>
              <a:ahLst/>
              <a:cxnLst/>
              <a:rect l="l" t="t" r="r" b="b"/>
              <a:pathLst>
                <a:path w="7600" h="5077" extrusionOk="0">
                  <a:moveTo>
                    <a:pt x="0" y="0"/>
                  </a:moveTo>
                  <a:lnTo>
                    <a:pt x="0" y="5076"/>
                  </a:lnTo>
                  <a:lnTo>
                    <a:pt x="7599" y="5076"/>
                  </a:lnTo>
                  <a:lnTo>
                    <a:pt x="7599" y="0"/>
                  </a:lnTo>
                  <a:close/>
                </a:path>
              </a:pathLst>
            </a:custGeom>
            <a:solidFill>
              <a:srgbClr val="D7A350"/>
            </a:solidFill>
            <a:ln w="9525" cap="flat" cmpd="sng">
              <a:solidFill>
                <a:srgbClr val="D7A3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4"/>
            <p:cNvSpPr/>
            <p:nvPr/>
          </p:nvSpPr>
          <p:spPr>
            <a:xfrm>
              <a:off x="6665312" y="3667008"/>
              <a:ext cx="187835" cy="171425"/>
            </a:xfrm>
            <a:custGeom>
              <a:avLst/>
              <a:gdLst/>
              <a:ahLst/>
              <a:cxnLst/>
              <a:rect l="l" t="t" r="r" b="b"/>
              <a:pathLst>
                <a:path w="5563" h="5077" extrusionOk="0">
                  <a:moveTo>
                    <a:pt x="0" y="0"/>
                  </a:moveTo>
                  <a:lnTo>
                    <a:pt x="0" y="5076"/>
                  </a:lnTo>
                  <a:lnTo>
                    <a:pt x="5562" y="5076"/>
                  </a:lnTo>
                  <a:lnTo>
                    <a:pt x="5562" y="0"/>
                  </a:lnTo>
                  <a:close/>
                </a:path>
              </a:pathLst>
            </a:custGeom>
            <a:solidFill>
              <a:srgbClr val="E8B15A"/>
            </a:solidFill>
            <a:ln w="9525" cap="flat" cmpd="sng">
              <a:solidFill>
                <a:srgbClr val="E8B1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4"/>
            <p:cNvSpPr/>
            <p:nvPr/>
          </p:nvSpPr>
          <p:spPr>
            <a:xfrm>
              <a:off x="5665665" y="3495616"/>
              <a:ext cx="1348608" cy="171425"/>
            </a:xfrm>
            <a:custGeom>
              <a:avLst/>
              <a:gdLst/>
              <a:ahLst/>
              <a:cxnLst/>
              <a:rect l="l" t="t" r="r" b="b"/>
              <a:pathLst>
                <a:path w="39941" h="5077" extrusionOk="0">
                  <a:moveTo>
                    <a:pt x="1" y="0"/>
                  </a:moveTo>
                  <a:lnTo>
                    <a:pt x="1" y="5076"/>
                  </a:lnTo>
                  <a:lnTo>
                    <a:pt x="39941" y="5076"/>
                  </a:lnTo>
                  <a:lnTo>
                    <a:pt x="39941"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4"/>
            <p:cNvSpPr/>
            <p:nvPr/>
          </p:nvSpPr>
          <p:spPr>
            <a:xfrm>
              <a:off x="5805250" y="3495616"/>
              <a:ext cx="256614" cy="171425"/>
            </a:xfrm>
            <a:custGeom>
              <a:avLst/>
              <a:gdLst/>
              <a:ahLst/>
              <a:cxnLst/>
              <a:rect l="l" t="t" r="r" b="b"/>
              <a:pathLst>
                <a:path w="7600" h="5077" extrusionOk="0">
                  <a:moveTo>
                    <a:pt x="0" y="0"/>
                  </a:moveTo>
                  <a:lnTo>
                    <a:pt x="0" y="5076"/>
                  </a:lnTo>
                  <a:lnTo>
                    <a:pt x="7599" y="5076"/>
                  </a:lnTo>
                  <a:lnTo>
                    <a:pt x="7599" y="0"/>
                  </a:lnTo>
                  <a:close/>
                </a:path>
              </a:pathLst>
            </a:custGeom>
            <a:solidFill>
              <a:srgbClr val="D7A350"/>
            </a:solidFill>
            <a:ln w="9525" cap="flat" cmpd="sng">
              <a:solidFill>
                <a:srgbClr val="D7A3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4"/>
            <p:cNvSpPr/>
            <p:nvPr/>
          </p:nvSpPr>
          <p:spPr>
            <a:xfrm>
              <a:off x="6665312" y="3495616"/>
              <a:ext cx="187835" cy="171425"/>
            </a:xfrm>
            <a:custGeom>
              <a:avLst/>
              <a:gdLst/>
              <a:ahLst/>
              <a:cxnLst/>
              <a:rect l="l" t="t" r="r" b="b"/>
              <a:pathLst>
                <a:path w="5563" h="5077" extrusionOk="0">
                  <a:moveTo>
                    <a:pt x="0" y="0"/>
                  </a:moveTo>
                  <a:lnTo>
                    <a:pt x="0" y="5076"/>
                  </a:lnTo>
                  <a:lnTo>
                    <a:pt x="5562" y="5076"/>
                  </a:lnTo>
                  <a:lnTo>
                    <a:pt x="5562" y="0"/>
                  </a:lnTo>
                  <a:close/>
                </a:path>
              </a:pathLst>
            </a:custGeom>
            <a:solidFill>
              <a:srgbClr val="E8B15A"/>
            </a:solidFill>
            <a:ln w="9525" cap="flat" cmpd="sng">
              <a:solidFill>
                <a:srgbClr val="E8B1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4"/>
            <p:cNvSpPr/>
            <p:nvPr/>
          </p:nvSpPr>
          <p:spPr>
            <a:xfrm>
              <a:off x="5665665" y="4009790"/>
              <a:ext cx="1348608" cy="170412"/>
            </a:xfrm>
            <a:custGeom>
              <a:avLst/>
              <a:gdLst/>
              <a:ahLst/>
              <a:cxnLst/>
              <a:rect l="l" t="t" r="r" b="b"/>
              <a:pathLst>
                <a:path w="39941" h="5047" extrusionOk="0">
                  <a:moveTo>
                    <a:pt x="1" y="0"/>
                  </a:moveTo>
                  <a:lnTo>
                    <a:pt x="1" y="5046"/>
                  </a:lnTo>
                  <a:lnTo>
                    <a:pt x="39941" y="5046"/>
                  </a:lnTo>
                  <a:lnTo>
                    <a:pt x="39941"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4"/>
            <p:cNvSpPr/>
            <p:nvPr/>
          </p:nvSpPr>
          <p:spPr>
            <a:xfrm>
              <a:off x="5805250" y="4009790"/>
              <a:ext cx="256614" cy="170412"/>
            </a:xfrm>
            <a:custGeom>
              <a:avLst/>
              <a:gdLst/>
              <a:ahLst/>
              <a:cxnLst/>
              <a:rect l="l" t="t" r="r" b="b"/>
              <a:pathLst>
                <a:path w="7600" h="5047" extrusionOk="0">
                  <a:moveTo>
                    <a:pt x="0" y="0"/>
                  </a:moveTo>
                  <a:lnTo>
                    <a:pt x="0" y="5046"/>
                  </a:lnTo>
                  <a:lnTo>
                    <a:pt x="7599" y="5046"/>
                  </a:lnTo>
                  <a:lnTo>
                    <a:pt x="7599" y="0"/>
                  </a:lnTo>
                  <a:close/>
                </a:path>
              </a:pathLst>
            </a:custGeom>
            <a:solidFill>
              <a:srgbClr val="D7A350"/>
            </a:solidFill>
            <a:ln w="9525" cap="flat" cmpd="sng">
              <a:solidFill>
                <a:srgbClr val="D7A3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4"/>
            <p:cNvSpPr/>
            <p:nvPr/>
          </p:nvSpPr>
          <p:spPr>
            <a:xfrm>
              <a:off x="6665312" y="4009790"/>
              <a:ext cx="187835" cy="170412"/>
            </a:xfrm>
            <a:custGeom>
              <a:avLst/>
              <a:gdLst/>
              <a:ahLst/>
              <a:cxnLst/>
              <a:rect l="l" t="t" r="r" b="b"/>
              <a:pathLst>
                <a:path w="5563" h="5047" extrusionOk="0">
                  <a:moveTo>
                    <a:pt x="0" y="0"/>
                  </a:moveTo>
                  <a:lnTo>
                    <a:pt x="0" y="5046"/>
                  </a:lnTo>
                  <a:lnTo>
                    <a:pt x="5562" y="5046"/>
                  </a:lnTo>
                  <a:lnTo>
                    <a:pt x="5562" y="0"/>
                  </a:lnTo>
                  <a:close/>
                </a:path>
              </a:pathLst>
            </a:custGeom>
            <a:solidFill>
              <a:srgbClr val="E8B15A"/>
            </a:solidFill>
            <a:ln w="9525" cap="flat" cmpd="sng">
              <a:solidFill>
                <a:srgbClr val="E8B1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4"/>
            <p:cNvSpPr/>
            <p:nvPr/>
          </p:nvSpPr>
          <p:spPr>
            <a:xfrm>
              <a:off x="6838729" y="3376190"/>
              <a:ext cx="1268585" cy="1143047"/>
            </a:xfrm>
            <a:custGeom>
              <a:avLst/>
              <a:gdLst/>
              <a:ahLst/>
              <a:cxnLst/>
              <a:rect l="l" t="t" r="r" b="b"/>
              <a:pathLst>
                <a:path w="37571" h="33853" extrusionOk="0">
                  <a:moveTo>
                    <a:pt x="18795" y="0"/>
                  </a:moveTo>
                  <a:cubicBezTo>
                    <a:pt x="11332" y="0"/>
                    <a:pt x="4496" y="4956"/>
                    <a:pt x="2463" y="12504"/>
                  </a:cubicBezTo>
                  <a:cubicBezTo>
                    <a:pt x="1" y="21531"/>
                    <a:pt x="5351" y="30802"/>
                    <a:pt x="14348" y="33264"/>
                  </a:cubicBezTo>
                  <a:cubicBezTo>
                    <a:pt x="15827" y="33663"/>
                    <a:pt x="17314" y="33853"/>
                    <a:pt x="18776" y="33853"/>
                  </a:cubicBezTo>
                  <a:cubicBezTo>
                    <a:pt x="26239" y="33853"/>
                    <a:pt x="33075" y="28897"/>
                    <a:pt x="35108" y="21349"/>
                  </a:cubicBezTo>
                  <a:cubicBezTo>
                    <a:pt x="37570" y="12322"/>
                    <a:pt x="32220" y="3051"/>
                    <a:pt x="23223" y="589"/>
                  </a:cubicBezTo>
                  <a:cubicBezTo>
                    <a:pt x="21744" y="190"/>
                    <a:pt x="20257" y="0"/>
                    <a:pt x="18795" y="0"/>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4"/>
            <p:cNvSpPr/>
            <p:nvPr/>
          </p:nvSpPr>
          <p:spPr>
            <a:xfrm>
              <a:off x="6758706" y="3354614"/>
              <a:ext cx="1267504" cy="1142405"/>
            </a:xfrm>
            <a:custGeom>
              <a:avLst/>
              <a:gdLst/>
              <a:ahLst/>
              <a:cxnLst/>
              <a:rect l="l" t="t" r="r" b="b"/>
              <a:pathLst>
                <a:path w="37539" h="33834" extrusionOk="0">
                  <a:moveTo>
                    <a:pt x="18766" y="1"/>
                  </a:moveTo>
                  <a:cubicBezTo>
                    <a:pt x="11309" y="1"/>
                    <a:pt x="4490" y="4956"/>
                    <a:pt x="2432" y="12505"/>
                  </a:cubicBezTo>
                  <a:cubicBezTo>
                    <a:pt x="0" y="21502"/>
                    <a:pt x="5319" y="30803"/>
                    <a:pt x="14347" y="33234"/>
                  </a:cubicBezTo>
                  <a:cubicBezTo>
                    <a:pt x="15835" y="33640"/>
                    <a:pt x="17329" y="33834"/>
                    <a:pt x="18799" y="33834"/>
                  </a:cubicBezTo>
                  <a:cubicBezTo>
                    <a:pt x="26246" y="33834"/>
                    <a:pt x="33051" y="28864"/>
                    <a:pt x="35107" y="21350"/>
                  </a:cubicBezTo>
                  <a:cubicBezTo>
                    <a:pt x="37539" y="12322"/>
                    <a:pt x="32220" y="3021"/>
                    <a:pt x="23192" y="590"/>
                  </a:cubicBezTo>
                  <a:cubicBezTo>
                    <a:pt x="21713" y="191"/>
                    <a:pt x="20227" y="1"/>
                    <a:pt x="18766" y="1"/>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4"/>
            <p:cNvSpPr/>
            <p:nvPr/>
          </p:nvSpPr>
          <p:spPr>
            <a:xfrm>
              <a:off x="6883907" y="3467456"/>
              <a:ext cx="1017103" cy="916787"/>
            </a:xfrm>
            <a:custGeom>
              <a:avLst/>
              <a:gdLst/>
              <a:ahLst/>
              <a:cxnLst/>
              <a:rect l="l" t="t" r="r" b="b"/>
              <a:pathLst>
                <a:path w="30123" h="27152" extrusionOk="0">
                  <a:moveTo>
                    <a:pt x="15069" y="1"/>
                  </a:moveTo>
                  <a:cubicBezTo>
                    <a:pt x="9084" y="1"/>
                    <a:pt x="3604" y="3985"/>
                    <a:pt x="1976" y="10014"/>
                  </a:cubicBezTo>
                  <a:cubicBezTo>
                    <a:pt x="0" y="17248"/>
                    <a:pt x="4286" y="24725"/>
                    <a:pt x="11520" y="26670"/>
                  </a:cubicBezTo>
                  <a:cubicBezTo>
                    <a:pt x="12714" y="26996"/>
                    <a:pt x="13913" y="27152"/>
                    <a:pt x="15092" y="27152"/>
                  </a:cubicBezTo>
                  <a:cubicBezTo>
                    <a:pt x="21062" y="27152"/>
                    <a:pt x="26522" y="23167"/>
                    <a:pt x="28147" y="17126"/>
                  </a:cubicBezTo>
                  <a:cubicBezTo>
                    <a:pt x="30122" y="9892"/>
                    <a:pt x="25837" y="2445"/>
                    <a:pt x="18603" y="469"/>
                  </a:cubicBezTo>
                  <a:cubicBezTo>
                    <a:pt x="17422" y="152"/>
                    <a:pt x="16236" y="1"/>
                    <a:pt x="150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4"/>
            <p:cNvSpPr/>
            <p:nvPr/>
          </p:nvSpPr>
          <p:spPr>
            <a:xfrm>
              <a:off x="6912641" y="3467456"/>
              <a:ext cx="851857" cy="726083"/>
            </a:xfrm>
            <a:custGeom>
              <a:avLst/>
              <a:gdLst/>
              <a:ahLst/>
              <a:cxnLst/>
              <a:rect l="l" t="t" r="r" b="b"/>
              <a:pathLst>
                <a:path w="25229" h="21504" extrusionOk="0">
                  <a:moveTo>
                    <a:pt x="14220" y="1"/>
                  </a:moveTo>
                  <a:cubicBezTo>
                    <a:pt x="8234" y="1"/>
                    <a:pt x="2753" y="3990"/>
                    <a:pt x="1125" y="10044"/>
                  </a:cubicBezTo>
                  <a:cubicBezTo>
                    <a:pt x="0" y="14117"/>
                    <a:pt x="882" y="18281"/>
                    <a:pt x="3192" y="21503"/>
                  </a:cubicBezTo>
                  <a:cubicBezTo>
                    <a:pt x="2250" y="19801"/>
                    <a:pt x="1642" y="17917"/>
                    <a:pt x="1490" y="15971"/>
                  </a:cubicBezTo>
                  <a:cubicBezTo>
                    <a:pt x="1338" y="14360"/>
                    <a:pt x="1429" y="12689"/>
                    <a:pt x="1885" y="11017"/>
                  </a:cubicBezTo>
                  <a:cubicBezTo>
                    <a:pt x="3537" y="4968"/>
                    <a:pt x="9014" y="1002"/>
                    <a:pt x="14994" y="1002"/>
                  </a:cubicBezTo>
                  <a:cubicBezTo>
                    <a:pt x="16166" y="1002"/>
                    <a:pt x="17357" y="1154"/>
                    <a:pt x="18542" y="1473"/>
                  </a:cubicBezTo>
                  <a:cubicBezTo>
                    <a:pt x="21247" y="2202"/>
                    <a:pt x="23527" y="3722"/>
                    <a:pt x="25229" y="5698"/>
                  </a:cubicBezTo>
                  <a:cubicBezTo>
                    <a:pt x="23496" y="3235"/>
                    <a:pt x="20913" y="1321"/>
                    <a:pt x="17752" y="469"/>
                  </a:cubicBezTo>
                  <a:cubicBezTo>
                    <a:pt x="16572" y="152"/>
                    <a:pt x="15386" y="1"/>
                    <a:pt x="14220" y="1"/>
                  </a:cubicBezTo>
                  <a:close/>
                </a:path>
              </a:pathLst>
            </a:custGeom>
            <a:solidFill>
              <a:srgbClr val="D19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4"/>
            <p:cNvSpPr/>
            <p:nvPr/>
          </p:nvSpPr>
          <p:spPr>
            <a:xfrm>
              <a:off x="7200015" y="3612612"/>
              <a:ext cx="381815" cy="626071"/>
            </a:xfrm>
            <a:custGeom>
              <a:avLst/>
              <a:gdLst/>
              <a:ahLst/>
              <a:cxnLst/>
              <a:rect l="l" t="t" r="r" b="b"/>
              <a:pathLst>
                <a:path w="11308" h="18542" extrusionOk="0">
                  <a:moveTo>
                    <a:pt x="7356" y="0"/>
                  </a:moveTo>
                  <a:lnTo>
                    <a:pt x="6961" y="1490"/>
                  </a:lnTo>
                  <a:cubicBezTo>
                    <a:pt x="6432" y="1374"/>
                    <a:pt x="5971" y="1312"/>
                    <a:pt x="5565" y="1312"/>
                  </a:cubicBezTo>
                  <a:cubicBezTo>
                    <a:pt x="4057" y="1312"/>
                    <a:pt x="3317" y="2159"/>
                    <a:pt x="2766" y="4195"/>
                  </a:cubicBezTo>
                  <a:cubicBezTo>
                    <a:pt x="2158" y="6414"/>
                    <a:pt x="2128" y="7295"/>
                    <a:pt x="2797" y="8116"/>
                  </a:cubicBezTo>
                  <a:cubicBezTo>
                    <a:pt x="3557" y="9028"/>
                    <a:pt x="5411" y="10092"/>
                    <a:pt x="5988" y="11034"/>
                  </a:cubicBezTo>
                  <a:cubicBezTo>
                    <a:pt x="6292" y="11490"/>
                    <a:pt x="6231" y="11733"/>
                    <a:pt x="6049" y="12432"/>
                  </a:cubicBezTo>
                  <a:cubicBezTo>
                    <a:pt x="5736" y="13564"/>
                    <a:pt x="5537" y="14009"/>
                    <a:pt x="4939" y="14009"/>
                  </a:cubicBezTo>
                  <a:cubicBezTo>
                    <a:pt x="4782" y="14009"/>
                    <a:pt x="4598" y="13978"/>
                    <a:pt x="4377" y="13922"/>
                  </a:cubicBezTo>
                  <a:cubicBezTo>
                    <a:pt x="3283" y="13618"/>
                    <a:pt x="3374" y="12979"/>
                    <a:pt x="3678" y="11855"/>
                  </a:cubicBezTo>
                  <a:cubicBezTo>
                    <a:pt x="3769" y="11551"/>
                    <a:pt x="3860" y="11307"/>
                    <a:pt x="3921" y="11125"/>
                  </a:cubicBezTo>
                  <a:lnTo>
                    <a:pt x="1246" y="10396"/>
                  </a:lnTo>
                  <a:cubicBezTo>
                    <a:pt x="1064" y="10821"/>
                    <a:pt x="851" y="11368"/>
                    <a:pt x="699" y="12007"/>
                  </a:cubicBezTo>
                  <a:cubicBezTo>
                    <a:pt x="0" y="14560"/>
                    <a:pt x="851" y="15593"/>
                    <a:pt x="2949" y="16262"/>
                  </a:cubicBezTo>
                  <a:lnTo>
                    <a:pt x="2432" y="18116"/>
                  </a:lnTo>
                  <a:lnTo>
                    <a:pt x="3952" y="18542"/>
                  </a:lnTo>
                  <a:lnTo>
                    <a:pt x="4468" y="16627"/>
                  </a:lnTo>
                  <a:cubicBezTo>
                    <a:pt x="4916" y="16717"/>
                    <a:pt x="5317" y="16764"/>
                    <a:pt x="5679" y="16764"/>
                  </a:cubicBezTo>
                  <a:cubicBezTo>
                    <a:pt x="7504" y="16764"/>
                    <a:pt x="8333" y="15562"/>
                    <a:pt x="9119" y="12645"/>
                  </a:cubicBezTo>
                  <a:cubicBezTo>
                    <a:pt x="9788" y="10152"/>
                    <a:pt x="9119" y="9727"/>
                    <a:pt x="8177" y="8876"/>
                  </a:cubicBezTo>
                  <a:cubicBezTo>
                    <a:pt x="7508" y="8329"/>
                    <a:pt x="6718" y="7812"/>
                    <a:pt x="5927" y="7174"/>
                  </a:cubicBezTo>
                  <a:cubicBezTo>
                    <a:pt x="5198" y="6596"/>
                    <a:pt x="5167" y="6444"/>
                    <a:pt x="5502" y="5198"/>
                  </a:cubicBezTo>
                  <a:cubicBezTo>
                    <a:pt x="5763" y="4247"/>
                    <a:pt x="6025" y="3910"/>
                    <a:pt x="6534" y="3910"/>
                  </a:cubicBezTo>
                  <a:cubicBezTo>
                    <a:pt x="6675" y="3910"/>
                    <a:pt x="6836" y="3936"/>
                    <a:pt x="7022" y="3982"/>
                  </a:cubicBezTo>
                  <a:cubicBezTo>
                    <a:pt x="8055" y="4256"/>
                    <a:pt x="8055" y="4803"/>
                    <a:pt x="7782" y="5836"/>
                  </a:cubicBezTo>
                  <a:cubicBezTo>
                    <a:pt x="7690" y="6201"/>
                    <a:pt x="7599" y="6444"/>
                    <a:pt x="7538" y="6627"/>
                  </a:cubicBezTo>
                  <a:lnTo>
                    <a:pt x="10183" y="7356"/>
                  </a:lnTo>
                  <a:cubicBezTo>
                    <a:pt x="10335" y="7022"/>
                    <a:pt x="10487" y="6566"/>
                    <a:pt x="10669" y="5927"/>
                  </a:cubicBezTo>
                  <a:cubicBezTo>
                    <a:pt x="11307" y="3617"/>
                    <a:pt x="10730" y="2614"/>
                    <a:pt x="8481" y="1885"/>
                  </a:cubicBezTo>
                  <a:lnTo>
                    <a:pt x="8876" y="395"/>
                  </a:lnTo>
                  <a:lnTo>
                    <a:pt x="7356" y="0"/>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4"/>
            <p:cNvSpPr/>
            <p:nvPr/>
          </p:nvSpPr>
          <p:spPr>
            <a:xfrm>
              <a:off x="5159697" y="4303309"/>
              <a:ext cx="640455" cy="220756"/>
            </a:xfrm>
            <a:custGeom>
              <a:avLst/>
              <a:gdLst/>
              <a:ahLst/>
              <a:cxnLst/>
              <a:rect l="l" t="t" r="r" b="b"/>
              <a:pathLst>
                <a:path w="18968" h="6538" extrusionOk="0">
                  <a:moveTo>
                    <a:pt x="17113" y="1"/>
                  </a:moveTo>
                  <a:lnTo>
                    <a:pt x="4621" y="2463"/>
                  </a:lnTo>
                  <a:lnTo>
                    <a:pt x="700" y="4590"/>
                  </a:lnTo>
                  <a:cubicBezTo>
                    <a:pt x="274" y="4803"/>
                    <a:pt x="1" y="5320"/>
                    <a:pt x="122" y="5837"/>
                  </a:cubicBezTo>
                  <a:cubicBezTo>
                    <a:pt x="244" y="6232"/>
                    <a:pt x="578" y="6536"/>
                    <a:pt x="1429" y="6536"/>
                  </a:cubicBezTo>
                  <a:cubicBezTo>
                    <a:pt x="1473" y="6537"/>
                    <a:pt x="1522" y="6538"/>
                    <a:pt x="1576" y="6538"/>
                  </a:cubicBezTo>
                  <a:cubicBezTo>
                    <a:pt x="3876" y="6538"/>
                    <a:pt x="14530" y="5289"/>
                    <a:pt x="14530" y="5289"/>
                  </a:cubicBezTo>
                  <a:lnTo>
                    <a:pt x="14712" y="6505"/>
                  </a:lnTo>
                  <a:lnTo>
                    <a:pt x="18967" y="6414"/>
                  </a:lnTo>
                  <a:cubicBezTo>
                    <a:pt x="18967" y="6414"/>
                    <a:pt x="18299" y="760"/>
                    <a:pt x="171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4"/>
            <p:cNvSpPr/>
            <p:nvPr/>
          </p:nvSpPr>
          <p:spPr>
            <a:xfrm>
              <a:off x="5315691" y="4253033"/>
              <a:ext cx="421860" cy="171560"/>
            </a:xfrm>
            <a:custGeom>
              <a:avLst/>
              <a:gdLst/>
              <a:ahLst/>
              <a:cxnLst/>
              <a:rect l="l" t="t" r="r" b="b"/>
              <a:pathLst>
                <a:path w="12494" h="5081" extrusionOk="0">
                  <a:moveTo>
                    <a:pt x="11946" y="0"/>
                  </a:moveTo>
                  <a:lnTo>
                    <a:pt x="7356" y="517"/>
                  </a:lnTo>
                  <a:lnTo>
                    <a:pt x="1" y="3952"/>
                  </a:lnTo>
                  <a:cubicBezTo>
                    <a:pt x="1" y="3952"/>
                    <a:pt x="1563" y="5080"/>
                    <a:pt x="3613" y="5080"/>
                  </a:cubicBezTo>
                  <a:cubicBezTo>
                    <a:pt x="4275" y="5080"/>
                    <a:pt x="4988" y="4962"/>
                    <a:pt x="5715" y="4651"/>
                  </a:cubicBezTo>
                  <a:cubicBezTo>
                    <a:pt x="8724" y="3404"/>
                    <a:pt x="12493" y="1490"/>
                    <a:pt x="12493" y="1490"/>
                  </a:cubicBezTo>
                  <a:lnTo>
                    <a:pt x="119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4"/>
            <p:cNvSpPr/>
            <p:nvPr/>
          </p:nvSpPr>
          <p:spPr>
            <a:xfrm>
              <a:off x="5336220" y="3696754"/>
              <a:ext cx="401331" cy="642514"/>
            </a:xfrm>
            <a:custGeom>
              <a:avLst/>
              <a:gdLst/>
              <a:ahLst/>
              <a:cxnLst/>
              <a:rect l="l" t="t" r="r" b="b"/>
              <a:pathLst>
                <a:path w="11886" h="19029" extrusionOk="0">
                  <a:moveTo>
                    <a:pt x="6931" y="1"/>
                  </a:moveTo>
                  <a:lnTo>
                    <a:pt x="1" y="305"/>
                  </a:lnTo>
                  <a:lnTo>
                    <a:pt x="6566" y="19028"/>
                  </a:lnTo>
                  <a:lnTo>
                    <a:pt x="11885" y="17965"/>
                  </a:lnTo>
                  <a:lnTo>
                    <a:pt x="69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4"/>
            <p:cNvSpPr/>
            <p:nvPr/>
          </p:nvSpPr>
          <p:spPr>
            <a:xfrm>
              <a:off x="5071435" y="3050189"/>
              <a:ext cx="718452" cy="1123834"/>
            </a:xfrm>
            <a:custGeom>
              <a:avLst/>
              <a:gdLst/>
              <a:ahLst/>
              <a:cxnLst/>
              <a:rect l="l" t="t" r="r" b="b"/>
              <a:pathLst>
                <a:path w="21278" h="33284" extrusionOk="0">
                  <a:moveTo>
                    <a:pt x="11551" y="1"/>
                  </a:moveTo>
                  <a:lnTo>
                    <a:pt x="1" y="4621"/>
                  </a:lnTo>
                  <a:lnTo>
                    <a:pt x="9454" y="33284"/>
                  </a:lnTo>
                  <a:lnTo>
                    <a:pt x="21278" y="30822"/>
                  </a:lnTo>
                  <a:lnTo>
                    <a:pt x="115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4"/>
            <p:cNvSpPr/>
            <p:nvPr/>
          </p:nvSpPr>
          <p:spPr>
            <a:xfrm>
              <a:off x="5029364" y="2688937"/>
              <a:ext cx="1867914" cy="650719"/>
            </a:xfrm>
            <a:custGeom>
              <a:avLst/>
              <a:gdLst/>
              <a:ahLst/>
              <a:cxnLst/>
              <a:rect l="l" t="t" r="r" b="b"/>
              <a:pathLst>
                <a:path w="55321" h="19272" extrusionOk="0">
                  <a:moveTo>
                    <a:pt x="36202" y="0"/>
                  </a:moveTo>
                  <a:lnTo>
                    <a:pt x="37205" y="3344"/>
                  </a:lnTo>
                  <a:lnTo>
                    <a:pt x="5593" y="7599"/>
                  </a:lnTo>
                  <a:cubicBezTo>
                    <a:pt x="2067" y="8268"/>
                    <a:pt x="0" y="11946"/>
                    <a:pt x="1247" y="15320"/>
                  </a:cubicBezTo>
                  <a:cubicBezTo>
                    <a:pt x="2098" y="17569"/>
                    <a:pt x="4225" y="19058"/>
                    <a:pt x="6657" y="19089"/>
                  </a:cubicBezTo>
                  <a:lnTo>
                    <a:pt x="42129" y="19271"/>
                  </a:lnTo>
                  <a:cubicBezTo>
                    <a:pt x="55320" y="15077"/>
                    <a:pt x="44773" y="31"/>
                    <a:pt x="44773" y="31"/>
                  </a:cubicBezTo>
                  <a:lnTo>
                    <a:pt x="362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4"/>
            <p:cNvSpPr/>
            <p:nvPr/>
          </p:nvSpPr>
          <p:spPr>
            <a:xfrm>
              <a:off x="5164829" y="2688937"/>
              <a:ext cx="1791976" cy="650753"/>
            </a:xfrm>
            <a:custGeom>
              <a:avLst/>
              <a:gdLst/>
              <a:ahLst/>
              <a:cxnLst/>
              <a:rect l="l" t="t" r="r" b="b"/>
              <a:pathLst>
                <a:path w="53072" h="19273" extrusionOk="0">
                  <a:moveTo>
                    <a:pt x="31217" y="0"/>
                  </a:moveTo>
                  <a:lnTo>
                    <a:pt x="29667" y="3800"/>
                  </a:lnTo>
                  <a:lnTo>
                    <a:pt x="5624" y="7052"/>
                  </a:lnTo>
                  <a:cubicBezTo>
                    <a:pt x="2098" y="7721"/>
                    <a:pt x="1" y="11976"/>
                    <a:pt x="1247" y="15350"/>
                  </a:cubicBezTo>
                  <a:cubicBezTo>
                    <a:pt x="2098" y="17599"/>
                    <a:pt x="4256" y="19089"/>
                    <a:pt x="6657" y="19089"/>
                  </a:cubicBezTo>
                  <a:lnTo>
                    <a:pt x="40214" y="19271"/>
                  </a:lnTo>
                  <a:cubicBezTo>
                    <a:pt x="40262" y="19272"/>
                    <a:pt x="40310" y="19272"/>
                    <a:pt x="40357" y="19272"/>
                  </a:cubicBezTo>
                  <a:cubicBezTo>
                    <a:pt x="42313" y="19272"/>
                    <a:pt x="44203" y="18665"/>
                    <a:pt x="45746" y="17508"/>
                  </a:cubicBezTo>
                  <a:cubicBezTo>
                    <a:pt x="53071" y="11915"/>
                    <a:pt x="44773" y="61"/>
                    <a:pt x="44773" y="61"/>
                  </a:cubicBezTo>
                  <a:lnTo>
                    <a:pt x="3121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4"/>
            <p:cNvSpPr/>
            <p:nvPr/>
          </p:nvSpPr>
          <p:spPr>
            <a:xfrm>
              <a:off x="4419737" y="4299190"/>
              <a:ext cx="617866" cy="221735"/>
            </a:xfrm>
            <a:custGeom>
              <a:avLst/>
              <a:gdLst/>
              <a:ahLst/>
              <a:cxnLst/>
              <a:rect l="l" t="t" r="r" b="b"/>
              <a:pathLst>
                <a:path w="18299" h="6567" extrusionOk="0">
                  <a:moveTo>
                    <a:pt x="17083" y="1"/>
                  </a:moveTo>
                  <a:lnTo>
                    <a:pt x="4620" y="2463"/>
                  </a:lnTo>
                  <a:lnTo>
                    <a:pt x="669" y="4591"/>
                  </a:lnTo>
                  <a:cubicBezTo>
                    <a:pt x="243" y="4803"/>
                    <a:pt x="0" y="5351"/>
                    <a:pt x="122" y="5837"/>
                  </a:cubicBezTo>
                  <a:cubicBezTo>
                    <a:pt x="213" y="6232"/>
                    <a:pt x="547" y="6536"/>
                    <a:pt x="1429" y="6566"/>
                  </a:cubicBezTo>
                  <a:cubicBezTo>
                    <a:pt x="1451" y="6567"/>
                    <a:pt x="1474" y="6567"/>
                    <a:pt x="1498" y="6567"/>
                  </a:cubicBezTo>
                  <a:cubicBezTo>
                    <a:pt x="3588" y="6567"/>
                    <a:pt x="14012" y="5290"/>
                    <a:pt x="14013" y="5290"/>
                  </a:cubicBezTo>
                  <a:lnTo>
                    <a:pt x="14013" y="5290"/>
                  </a:lnTo>
                  <a:lnTo>
                    <a:pt x="13982" y="6384"/>
                  </a:lnTo>
                  <a:lnTo>
                    <a:pt x="17995" y="6445"/>
                  </a:lnTo>
                  <a:cubicBezTo>
                    <a:pt x="17995" y="6445"/>
                    <a:pt x="18298" y="761"/>
                    <a:pt x="170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4"/>
            <p:cNvSpPr/>
            <p:nvPr/>
          </p:nvSpPr>
          <p:spPr>
            <a:xfrm>
              <a:off x="4574718" y="4249926"/>
              <a:ext cx="421826" cy="170547"/>
            </a:xfrm>
            <a:custGeom>
              <a:avLst/>
              <a:gdLst/>
              <a:ahLst/>
              <a:cxnLst/>
              <a:rect l="l" t="t" r="r" b="b"/>
              <a:pathLst>
                <a:path w="12493" h="5051" extrusionOk="0">
                  <a:moveTo>
                    <a:pt x="11976" y="1"/>
                  </a:moveTo>
                  <a:lnTo>
                    <a:pt x="7356" y="487"/>
                  </a:lnTo>
                  <a:lnTo>
                    <a:pt x="0" y="3922"/>
                  </a:lnTo>
                  <a:cubicBezTo>
                    <a:pt x="0" y="3922"/>
                    <a:pt x="1563" y="5051"/>
                    <a:pt x="3625" y="5051"/>
                  </a:cubicBezTo>
                  <a:cubicBezTo>
                    <a:pt x="4292" y="5051"/>
                    <a:pt x="5010" y="4933"/>
                    <a:pt x="5745" y="4621"/>
                  </a:cubicBezTo>
                  <a:cubicBezTo>
                    <a:pt x="8754" y="3375"/>
                    <a:pt x="12493" y="1460"/>
                    <a:pt x="12493" y="1460"/>
                  </a:cubicBezTo>
                  <a:lnTo>
                    <a:pt x="119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4"/>
            <p:cNvSpPr/>
            <p:nvPr/>
          </p:nvSpPr>
          <p:spPr>
            <a:xfrm>
              <a:off x="4806650" y="3695742"/>
              <a:ext cx="483414" cy="628130"/>
            </a:xfrm>
            <a:custGeom>
              <a:avLst/>
              <a:gdLst/>
              <a:ahLst/>
              <a:cxnLst/>
              <a:rect l="l" t="t" r="r" b="b"/>
              <a:pathLst>
                <a:path w="14317" h="18603" extrusionOk="0">
                  <a:moveTo>
                    <a:pt x="14317" y="0"/>
                  </a:moveTo>
                  <a:lnTo>
                    <a:pt x="6414" y="274"/>
                  </a:lnTo>
                  <a:lnTo>
                    <a:pt x="0" y="18602"/>
                  </a:lnTo>
                  <a:lnTo>
                    <a:pt x="5624" y="17873"/>
                  </a:lnTo>
                  <a:lnTo>
                    <a:pt x="143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4"/>
            <p:cNvSpPr/>
            <p:nvPr/>
          </p:nvSpPr>
          <p:spPr>
            <a:xfrm>
              <a:off x="4787134" y="3052248"/>
              <a:ext cx="805700" cy="1225433"/>
            </a:xfrm>
            <a:custGeom>
              <a:avLst/>
              <a:gdLst/>
              <a:ahLst/>
              <a:cxnLst/>
              <a:rect l="l" t="t" r="r" b="b"/>
              <a:pathLst>
                <a:path w="23862" h="36293" extrusionOk="0">
                  <a:moveTo>
                    <a:pt x="12585" y="0"/>
                  </a:moveTo>
                  <a:lnTo>
                    <a:pt x="1" y="32220"/>
                  </a:lnTo>
                  <a:lnTo>
                    <a:pt x="11247" y="36293"/>
                  </a:lnTo>
                  <a:lnTo>
                    <a:pt x="23862" y="5441"/>
                  </a:lnTo>
                  <a:lnTo>
                    <a:pt x="12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4"/>
            <p:cNvSpPr/>
            <p:nvPr/>
          </p:nvSpPr>
          <p:spPr>
            <a:xfrm>
              <a:off x="6015673" y="1957182"/>
              <a:ext cx="272990" cy="848987"/>
            </a:xfrm>
            <a:custGeom>
              <a:avLst/>
              <a:gdLst/>
              <a:ahLst/>
              <a:cxnLst/>
              <a:rect l="l" t="t" r="r" b="b"/>
              <a:pathLst>
                <a:path w="8085" h="25144" extrusionOk="0">
                  <a:moveTo>
                    <a:pt x="729" y="0"/>
                  </a:moveTo>
                  <a:lnTo>
                    <a:pt x="30" y="21703"/>
                  </a:lnTo>
                  <a:cubicBezTo>
                    <a:pt x="1" y="23607"/>
                    <a:pt x="1524" y="25144"/>
                    <a:pt x="3403" y="25144"/>
                  </a:cubicBezTo>
                  <a:cubicBezTo>
                    <a:pt x="3474" y="25144"/>
                    <a:pt x="3545" y="25142"/>
                    <a:pt x="3617" y="25137"/>
                  </a:cubicBezTo>
                  <a:cubicBezTo>
                    <a:pt x="5380" y="25046"/>
                    <a:pt x="6747" y="23648"/>
                    <a:pt x="6839" y="21885"/>
                  </a:cubicBezTo>
                  <a:lnTo>
                    <a:pt x="8085" y="304"/>
                  </a:lnTo>
                  <a:lnTo>
                    <a:pt x="7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4"/>
            <p:cNvSpPr/>
            <p:nvPr/>
          </p:nvSpPr>
          <p:spPr>
            <a:xfrm>
              <a:off x="5956112" y="1827490"/>
              <a:ext cx="424291" cy="430099"/>
            </a:xfrm>
            <a:custGeom>
              <a:avLst/>
              <a:gdLst/>
              <a:ahLst/>
              <a:cxnLst/>
              <a:rect l="l" t="t" r="r" b="b"/>
              <a:pathLst>
                <a:path w="12566" h="12738" extrusionOk="0">
                  <a:moveTo>
                    <a:pt x="6338" y="1"/>
                  </a:moveTo>
                  <a:cubicBezTo>
                    <a:pt x="6234" y="1"/>
                    <a:pt x="6128" y="4"/>
                    <a:pt x="6019" y="11"/>
                  </a:cubicBezTo>
                  <a:cubicBezTo>
                    <a:pt x="1" y="376"/>
                    <a:pt x="1034" y="11957"/>
                    <a:pt x="1034" y="11957"/>
                  </a:cubicBezTo>
                  <a:lnTo>
                    <a:pt x="10730" y="12686"/>
                  </a:lnTo>
                  <a:cubicBezTo>
                    <a:pt x="10729" y="12721"/>
                    <a:pt x="10731" y="12737"/>
                    <a:pt x="10734" y="12737"/>
                  </a:cubicBezTo>
                  <a:cubicBezTo>
                    <a:pt x="10836" y="12737"/>
                    <a:pt x="12565" y="1"/>
                    <a:pt x="63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4"/>
            <p:cNvSpPr/>
            <p:nvPr/>
          </p:nvSpPr>
          <p:spPr>
            <a:xfrm>
              <a:off x="5580476" y="2605807"/>
              <a:ext cx="557325" cy="250435"/>
            </a:xfrm>
            <a:custGeom>
              <a:avLst/>
              <a:gdLst/>
              <a:ahLst/>
              <a:cxnLst/>
              <a:rect l="l" t="t" r="r" b="b"/>
              <a:pathLst>
                <a:path w="16506" h="7417" extrusionOk="0">
                  <a:moveTo>
                    <a:pt x="15594" y="0"/>
                  </a:moveTo>
                  <a:lnTo>
                    <a:pt x="1" y="4560"/>
                  </a:lnTo>
                  <a:lnTo>
                    <a:pt x="1034" y="7417"/>
                  </a:lnTo>
                  <a:lnTo>
                    <a:pt x="16506" y="5927"/>
                  </a:lnTo>
                  <a:lnTo>
                    <a:pt x="155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4"/>
            <p:cNvSpPr/>
            <p:nvPr/>
          </p:nvSpPr>
          <p:spPr>
            <a:xfrm>
              <a:off x="6067975" y="1760129"/>
              <a:ext cx="733849" cy="925769"/>
            </a:xfrm>
            <a:custGeom>
              <a:avLst/>
              <a:gdLst/>
              <a:ahLst/>
              <a:cxnLst/>
              <a:rect l="l" t="t" r="r" b="b"/>
              <a:pathLst>
                <a:path w="21734" h="27418" extrusionOk="0">
                  <a:moveTo>
                    <a:pt x="10214" y="0"/>
                  </a:moveTo>
                  <a:lnTo>
                    <a:pt x="6505" y="395"/>
                  </a:lnTo>
                  <a:lnTo>
                    <a:pt x="1855" y="2128"/>
                  </a:lnTo>
                  <a:lnTo>
                    <a:pt x="1095" y="6779"/>
                  </a:lnTo>
                  <a:cubicBezTo>
                    <a:pt x="244" y="8663"/>
                    <a:pt x="1" y="10791"/>
                    <a:pt x="153" y="12858"/>
                  </a:cubicBezTo>
                  <a:cubicBezTo>
                    <a:pt x="214" y="13830"/>
                    <a:pt x="426" y="14803"/>
                    <a:pt x="730" y="15715"/>
                  </a:cubicBezTo>
                  <a:lnTo>
                    <a:pt x="4317" y="27417"/>
                  </a:lnTo>
                  <a:lnTo>
                    <a:pt x="17904" y="27417"/>
                  </a:lnTo>
                  <a:cubicBezTo>
                    <a:pt x="17904" y="27417"/>
                    <a:pt x="21734" y="8937"/>
                    <a:pt x="20670" y="5289"/>
                  </a:cubicBezTo>
                  <a:cubicBezTo>
                    <a:pt x="19565" y="1421"/>
                    <a:pt x="18258" y="1245"/>
                    <a:pt x="18030" y="1245"/>
                  </a:cubicBezTo>
                  <a:cubicBezTo>
                    <a:pt x="18007" y="1245"/>
                    <a:pt x="17995" y="1247"/>
                    <a:pt x="17995" y="1247"/>
                  </a:cubicBezTo>
                  <a:lnTo>
                    <a:pt x="102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4"/>
            <p:cNvSpPr/>
            <p:nvPr/>
          </p:nvSpPr>
          <p:spPr>
            <a:xfrm>
              <a:off x="6161369" y="1760129"/>
              <a:ext cx="346935" cy="137896"/>
            </a:xfrm>
            <a:custGeom>
              <a:avLst/>
              <a:gdLst/>
              <a:ahLst/>
              <a:cxnLst/>
              <a:rect l="l" t="t" r="r" b="b"/>
              <a:pathLst>
                <a:path w="10275" h="4084" extrusionOk="0">
                  <a:moveTo>
                    <a:pt x="7448" y="0"/>
                  </a:moveTo>
                  <a:lnTo>
                    <a:pt x="3435" y="517"/>
                  </a:lnTo>
                  <a:lnTo>
                    <a:pt x="1673" y="1186"/>
                  </a:lnTo>
                  <a:cubicBezTo>
                    <a:pt x="1673" y="1186"/>
                    <a:pt x="1" y="3709"/>
                    <a:pt x="2767" y="4013"/>
                  </a:cubicBezTo>
                  <a:cubicBezTo>
                    <a:pt x="3162" y="4060"/>
                    <a:pt x="3548" y="4083"/>
                    <a:pt x="3923" y="4083"/>
                  </a:cubicBezTo>
                  <a:cubicBezTo>
                    <a:pt x="6689" y="4083"/>
                    <a:pt x="8883" y="2812"/>
                    <a:pt x="10275" y="456"/>
                  </a:cubicBezTo>
                  <a:lnTo>
                    <a:pt x="74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4"/>
            <p:cNvSpPr/>
            <p:nvPr/>
          </p:nvSpPr>
          <p:spPr>
            <a:xfrm>
              <a:off x="6557534" y="1924328"/>
              <a:ext cx="304864" cy="850743"/>
            </a:xfrm>
            <a:custGeom>
              <a:avLst/>
              <a:gdLst/>
              <a:ahLst/>
              <a:cxnLst/>
              <a:rect l="l" t="t" r="r" b="b"/>
              <a:pathLst>
                <a:path w="9029" h="25196" extrusionOk="0">
                  <a:moveTo>
                    <a:pt x="7356" y="1"/>
                  </a:moveTo>
                  <a:lnTo>
                    <a:pt x="1" y="517"/>
                  </a:lnTo>
                  <a:lnTo>
                    <a:pt x="2128" y="22129"/>
                  </a:lnTo>
                  <a:cubicBezTo>
                    <a:pt x="2291" y="23892"/>
                    <a:pt x="3762" y="25196"/>
                    <a:pt x="5481" y="25196"/>
                  </a:cubicBezTo>
                  <a:cubicBezTo>
                    <a:pt x="5688" y="25196"/>
                    <a:pt x="5898" y="25177"/>
                    <a:pt x="6110" y="25138"/>
                  </a:cubicBezTo>
                  <a:cubicBezTo>
                    <a:pt x="7812" y="24834"/>
                    <a:pt x="9028" y="23284"/>
                    <a:pt x="8906" y="21551"/>
                  </a:cubicBezTo>
                  <a:lnTo>
                    <a:pt x="73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4"/>
            <p:cNvSpPr/>
            <p:nvPr/>
          </p:nvSpPr>
          <p:spPr>
            <a:xfrm>
              <a:off x="6477477" y="1801728"/>
              <a:ext cx="404876" cy="417200"/>
            </a:xfrm>
            <a:custGeom>
              <a:avLst/>
              <a:gdLst/>
              <a:ahLst/>
              <a:cxnLst/>
              <a:rect l="l" t="t" r="r" b="b"/>
              <a:pathLst>
                <a:path w="11991" h="12356" extrusionOk="0">
                  <a:moveTo>
                    <a:pt x="5455" y="0"/>
                  </a:moveTo>
                  <a:cubicBezTo>
                    <a:pt x="5331" y="0"/>
                    <a:pt x="5205" y="5"/>
                    <a:pt x="5077" y="15"/>
                  </a:cubicBezTo>
                  <a:cubicBezTo>
                    <a:pt x="1" y="410"/>
                    <a:pt x="2220" y="12355"/>
                    <a:pt x="2220" y="12355"/>
                  </a:cubicBezTo>
                  <a:lnTo>
                    <a:pt x="11916" y="11990"/>
                  </a:lnTo>
                  <a:cubicBezTo>
                    <a:pt x="11919" y="12026"/>
                    <a:pt x="11922" y="12044"/>
                    <a:pt x="11925" y="12044"/>
                  </a:cubicBezTo>
                  <a:cubicBezTo>
                    <a:pt x="11990" y="12044"/>
                    <a:pt x="11683" y="0"/>
                    <a:pt x="54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4"/>
            <p:cNvSpPr/>
            <p:nvPr/>
          </p:nvSpPr>
          <p:spPr>
            <a:xfrm>
              <a:off x="6203441" y="2577073"/>
              <a:ext cx="560431" cy="305877"/>
            </a:xfrm>
            <a:custGeom>
              <a:avLst/>
              <a:gdLst/>
              <a:ahLst/>
              <a:cxnLst/>
              <a:rect l="l" t="t" r="r" b="b"/>
              <a:pathLst>
                <a:path w="16598" h="9059" extrusionOk="0">
                  <a:moveTo>
                    <a:pt x="14986" y="0"/>
                  </a:moveTo>
                  <a:lnTo>
                    <a:pt x="1" y="6322"/>
                  </a:lnTo>
                  <a:lnTo>
                    <a:pt x="1369" y="9058"/>
                  </a:lnTo>
                  <a:lnTo>
                    <a:pt x="16597" y="5806"/>
                  </a:lnTo>
                  <a:lnTo>
                    <a:pt x="149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4"/>
            <p:cNvSpPr/>
            <p:nvPr/>
          </p:nvSpPr>
          <p:spPr>
            <a:xfrm>
              <a:off x="5943788" y="2747283"/>
              <a:ext cx="337718" cy="135668"/>
            </a:xfrm>
            <a:custGeom>
              <a:avLst/>
              <a:gdLst/>
              <a:ahLst/>
              <a:cxnLst/>
              <a:rect l="l" t="t" r="r" b="b"/>
              <a:pathLst>
                <a:path w="10002" h="4018" extrusionOk="0">
                  <a:moveTo>
                    <a:pt x="4921" y="1"/>
                  </a:moveTo>
                  <a:cubicBezTo>
                    <a:pt x="3679" y="1"/>
                    <a:pt x="2032" y="594"/>
                    <a:pt x="1" y="2588"/>
                  </a:cubicBezTo>
                  <a:lnTo>
                    <a:pt x="1673" y="4017"/>
                  </a:lnTo>
                  <a:lnTo>
                    <a:pt x="9059" y="4017"/>
                  </a:lnTo>
                  <a:lnTo>
                    <a:pt x="10001" y="1494"/>
                  </a:lnTo>
                  <a:lnTo>
                    <a:pt x="7691" y="1281"/>
                  </a:lnTo>
                  <a:cubicBezTo>
                    <a:pt x="7691" y="1281"/>
                    <a:pt x="6744" y="1"/>
                    <a:pt x="49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4"/>
            <p:cNvSpPr/>
            <p:nvPr/>
          </p:nvSpPr>
          <p:spPr>
            <a:xfrm>
              <a:off x="6125443" y="2877784"/>
              <a:ext cx="517314" cy="52370"/>
            </a:xfrm>
            <a:custGeom>
              <a:avLst/>
              <a:gdLst/>
              <a:ahLst/>
              <a:cxnLst/>
              <a:rect l="l" t="t" r="r" b="b"/>
              <a:pathLst>
                <a:path w="15321" h="1551" extrusionOk="0">
                  <a:moveTo>
                    <a:pt x="1" y="0"/>
                  </a:moveTo>
                  <a:lnTo>
                    <a:pt x="1" y="1550"/>
                  </a:lnTo>
                  <a:lnTo>
                    <a:pt x="15320" y="1550"/>
                  </a:lnTo>
                  <a:cubicBezTo>
                    <a:pt x="15320" y="699"/>
                    <a:pt x="14652" y="0"/>
                    <a:pt x="13801" y="0"/>
                  </a:cubicBezTo>
                  <a:close/>
                </a:path>
              </a:pathLst>
            </a:custGeom>
            <a:solidFill>
              <a:srgbClr val="2F9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4"/>
            <p:cNvSpPr/>
            <p:nvPr/>
          </p:nvSpPr>
          <p:spPr>
            <a:xfrm>
              <a:off x="5188431" y="2316374"/>
              <a:ext cx="979151" cy="613780"/>
            </a:xfrm>
            <a:custGeom>
              <a:avLst/>
              <a:gdLst/>
              <a:ahLst/>
              <a:cxnLst/>
              <a:rect l="l" t="t" r="r" b="b"/>
              <a:pathLst>
                <a:path w="28999" h="18178" extrusionOk="0">
                  <a:moveTo>
                    <a:pt x="1672" y="1"/>
                  </a:moveTo>
                  <a:cubicBezTo>
                    <a:pt x="730" y="1"/>
                    <a:pt x="1" y="943"/>
                    <a:pt x="274" y="1855"/>
                  </a:cubicBezTo>
                  <a:lnTo>
                    <a:pt x="5472" y="18177"/>
                  </a:lnTo>
                  <a:lnTo>
                    <a:pt x="28998" y="18177"/>
                  </a:lnTo>
                  <a:lnTo>
                    <a:pt x="23588" y="1095"/>
                  </a:lnTo>
                  <a:cubicBezTo>
                    <a:pt x="23436" y="457"/>
                    <a:pt x="22858" y="1"/>
                    <a:pt x="22190" y="1"/>
                  </a:cubicBezTo>
                  <a:close/>
                </a:path>
              </a:pathLst>
            </a:custGeom>
            <a:solidFill>
              <a:srgbClr val="2F9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4"/>
            <p:cNvSpPr/>
            <p:nvPr/>
          </p:nvSpPr>
          <p:spPr>
            <a:xfrm>
              <a:off x="5116579" y="2316374"/>
              <a:ext cx="1008898" cy="613780"/>
            </a:xfrm>
            <a:custGeom>
              <a:avLst/>
              <a:gdLst/>
              <a:ahLst/>
              <a:cxnLst/>
              <a:rect l="l" t="t" r="r" b="b"/>
              <a:pathLst>
                <a:path w="29880" h="18178" extrusionOk="0">
                  <a:moveTo>
                    <a:pt x="1673" y="1"/>
                  </a:moveTo>
                  <a:cubicBezTo>
                    <a:pt x="700" y="1"/>
                    <a:pt x="1" y="943"/>
                    <a:pt x="275" y="1855"/>
                  </a:cubicBezTo>
                  <a:lnTo>
                    <a:pt x="5472" y="18177"/>
                  </a:lnTo>
                  <a:lnTo>
                    <a:pt x="29880" y="18177"/>
                  </a:lnTo>
                  <a:lnTo>
                    <a:pt x="24469" y="1095"/>
                  </a:lnTo>
                  <a:cubicBezTo>
                    <a:pt x="24287" y="457"/>
                    <a:pt x="23710" y="1"/>
                    <a:pt x="23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4"/>
            <p:cNvSpPr/>
            <p:nvPr/>
          </p:nvSpPr>
          <p:spPr>
            <a:xfrm>
              <a:off x="5533273" y="2562689"/>
              <a:ext cx="116017" cy="116017"/>
            </a:xfrm>
            <a:custGeom>
              <a:avLst/>
              <a:gdLst/>
              <a:ahLst/>
              <a:cxnLst/>
              <a:rect l="l" t="t" r="r" b="b"/>
              <a:pathLst>
                <a:path w="3436" h="3436" extrusionOk="0">
                  <a:moveTo>
                    <a:pt x="1733" y="1"/>
                  </a:moveTo>
                  <a:cubicBezTo>
                    <a:pt x="791" y="1"/>
                    <a:pt x="1" y="761"/>
                    <a:pt x="1" y="1703"/>
                  </a:cubicBezTo>
                  <a:cubicBezTo>
                    <a:pt x="1" y="2675"/>
                    <a:pt x="791" y="3435"/>
                    <a:pt x="1733" y="3435"/>
                  </a:cubicBezTo>
                  <a:cubicBezTo>
                    <a:pt x="2675" y="3435"/>
                    <a:pt x="3435" y="2675"/>
                    <a:pt x="3435" y="1703"/>
                  </a:cubicBezTo>
                  <a:cubicBezTo>
                    <a:pt x="3435" y="761"/>
                    <a:pt x="2675" y="1"/>
                    <a:pt x="17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4"/>
            <p:cNvSpPr/>
            <p:nvPr/>
          </p:nvSpPr>
          <p:spPr>
            <a:xfrm>
              <a:off x="6396408" y="1345968"/>
              <a:ext cx="320227" cy="307160"/>
            </a:xfrm>
            <a:custGeom>
              <a:avLst/>
              <a:gdLst/>
              <a:ahLst/>
              <a:cxnLst/>
              <a:rect l="l" t="t" r="r" b="b"/>
              <a:pathLst>
                <a:path w="9484" h="9097" extrusionOk="0">
                  <a:moveTo>
                    <a:pt x="4736" y="0"/>
                  </a:moveTo>
                  <a:cubicBezTo>
                    <a:pt x="4608" y="0"/>
                    <a:pt x="4478" y="6"/>
                    <a:pt x="4347" y="17"/>
                  </a:cubicBezTo>
                  <a:cubicBezTo>
                    <a:pt x="1824" y="260"/>
                    <a:pt x="0" y="2449"/>
                    <a:pt x="213" y="4971"/>
                  </a:cubicBezTo>
                  <a:cubicBezTo>
                    <a:pt x="413" y="7316"/>
                    <a:pt x="2389" y="9096"/>
                    <a:pt x="4698" y="9096"/>
                  </a:cubicBezTo>
                  <a:cubicBezTo>
                    <a:pt x="4843" y="9096"/>
                    <a:pt x="4990" y="9089"/>
                    <a:pt x="5137" y="9075"/>
                  </a:cubicBezTo>
                  <a:cubicBezTo>
                    <a:pt x="7660" y="8862"/>
                    <a:pt x="9484" y="6643"/>
                    <a:pt x="9271" y="4151"/>
                  </a:cubicBezTo>
                  <a:cubicBezTo>
                    <a:pt x="9069" y="1789"/>
                    <a:pt x="7067" y="0"/>
                    <a:pt x="47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4"/>
            <p:cNvSpPr/>
            <p:nvPr/>
          </p:nvSpPr>
          <p:spPr>
            <a:xfrm>
              <a:off x="6462081" y="1101273"/>
              <a:ext cx="155015" cy="282242"/>
            </a:xfrm>
            <a:custGeom>
              <a:avLst/>
              <a:gdLst/>
              <a:ahLst/>
              <a:cxnLst/>
              <a:rect l="l" t="t" r="r" b="b"/>
              <a:pathLst>
                <a:path w="4591" h="8359" extrusionOk="0">
                  <a:moveTo>
                    <a:pt x="744" y="1"/>
                  </a:moveTo>
                  <a:cubicBezTo>
                    <a:pt x="282" y="1"/>
                    <a:pt x="1" y="182"/>
                    <a:pt x="1" y="182"/>
                  </a:cubicBezTo>
                  <a:lnTo>
                    <a:pt x="1794" y="8358"/>
                  </a:lnTo>
                  <a:cubicBezTo>
                    <a:pt x="4590" y="7355"/>
                    <a:pt x="4438" y="3100"/>
                    <a:pt x="2858" y="1215"/>
                  </a:cubicBezTo>
                  <a:cubicBezTo>
                    <a:pt x="2020" y="232"/>
                    <a:pt x="1267" y="1"/>
                    <a:pt x="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4"/>
            <p:cNvSpPr/>
            <p:nvPr/>
          </p:nvSpPr>
          <p:spPr>
            <a:xfrm>
              <a:off x="5882234" y="991300"/>
              <a:ext cx="579880" cy="350109"/>
            </a:xfrm>
            <a:custGeom>
              <a:avLst/>
              <a:gdLst/>
              <a:ahLst/>
              <a:cxnLst/>
              <a:rect l="l" t="t" r="r" b="b"/>
              <a:pathLst>
                <a:path w="17174" h="10369" extrusionOk="0">
                  <a:moveTo>
                    <a:pt x="11456" y="0"/>
                  </a:moveTo>
                  <a:cubicBezTo>
                    <a:pt x="10830" y="0"/>
                    <a:pt x="10143" y="75"/>
                    <a:pt x="9392" y="247"/>
                  </a:cubicBezTo>
                  <a:cubicBezTo>
                    <a:pt x="3556" y="1585"/>
                    <a:pt x="0" y="7299"/>
                    <a:pt x="5319" y="10369"/>
                  </a:cubicBezTo>
                  <a:lnTo>
                    <a:pt x="17174" y="3439"/>
                  </a:lnTo>
                  <a:cubicBezTo>
                    <a:pt x="17174" y="3439"/>
                    <a:pt x="15697" y="0"/>
                    <a:pt x="114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4"/>
            <p:cNvSpPr/>
            <p:nvPr/>
          </p:nvSpPr>
          <p:spPr>
            <a:xfrm>
              <a:off x="6051566" y="1053124"/>
              <a:ext cx="507015" cy="467611"/>
            </a:xfrm>
            <a:custGeom>
              <a:avLst/>
              <a:gdLst/>
              <a:ahLst/>
              <a:cxnLst/>
              <a:rect l="l" t="t" r="r" b="b"/>
              <a:pathLst>
                <a:path w="15016" h="13849" extrusionOk="0">
                  <a:moveTo>
                    <a:pt x="7431" y="1"/>
                  </a:moveTo>
                  <a:cubicBezTo>
                    <a:pt x="7215" y="1"/>
                    <a:pt x="6998" y="9"/>
                    <a:pt x="6779" y="27"/>
                  </a:cubicBezTo>
                  <a:cubicBezTo>
                    <a:pt x="2675" y="331"/>
                    <a:pt x="0" y="3644"/>
                    <a:pt x="304" y="7444"/>
                  </a:cubicBezTo>
                  <a:cubicBezTo>
                    <a:pt x="565" y="11086"/>
                    <a:pt x="3409" y="13849"/>
                    <a:pt x="7217" y="13849"/>
                  </a:cubicBezTo>
                  <a:cubicBezTo>
                    <a:pt x="7413" y="13849"/>
                    <a:pt x="7611" y="13842"/>
                    <a:pt x="7812" y="13827"/>
                  </a:cubicBezTo>
                  <a:cubicBezTo>
                    <a:pt x="11916" y="13523"/>
                    <a:pt x="15016" y="10179"/>
                    <a:pt x="14742" y="6349"/>
                  </a:cubicBezTo>
                  <a:cubicBezTo>
                    <a:pt x="14455" y="2753"/>
                    <a:pt x="11253" y="1"/>
                    <a:pt x="74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4"/>
            <p:cNvSpPr/>
            <p:nvPr/>
          </p:nvSpPr>
          <p:spPr>
            <a:xfrm>
              <a:off x="6235281" y="1455299"/>
              <a:ext cx="216569" cy="419800"/>
            </a:xfrm>
            <a:custGeom>
              <a:avLst/>
              <a:gdLst/>
              <a:ahLst/>
              <a:cxnLst/>
              <a:rect l="l" t="t" r="r" b="b"/>
              <a:pathLst>
                <a:path w="6414" h="12433" extrusionOk="0">
                  <a:moveTo>
                    <a:pt x="3344" y="1"/>
                  </a:moveTo>
                  <a:lnTo>
                    <a:pt x="0" y="1703"/>
                  </a:lnTo>
                  <a:lnTo>
                    <a:pt x="1064" y="11095"/>
                  </a:lnTo>
                  <a:lnTo>
                    <a:pt x="3009" y="12433"/>
                  </a:lnTo>
                  <a:lnTo>
                    <a:pt x="6414" y="9636"/>
                  </a:lnTo>
                  <a:lnTo>
                    <a:pt x="33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4"/>
            <p:cNvSpPr/>
            <p:nvPr/>
          </p:nvSpPr>
          <p:spPr>
            <a:xfrm>
              <a:off x="6059771" y="1097660"/>
              <a:ext cx="471123" cy="534095"/>
            </a:xfrm>
            <a:custGeom>
              <a:avLst/>
              <a:gdLst/>
              <a:ahLst/>
              <a:cxnLst/>
              <a:rect l="l" t="t" r="r" b="b"/>
              <a:pathLst>
                <a:path w="13953" h="15818" extrusionOk="0">
                  <a:moveTo>
                    <a:pt x="6106" y="0"/>
                  </a:moveTo>
                  <a:cubicBezTo>
                    <a:pt x="5377" y="0"/>
                    <a:pt x="4650" y="98"/>
                    <a:pt x="3952" y="319"/>
                  </a:cubicBezTo>
                  <a:cubicBezTo>
                    <a:pt x="2250" y="805"/>
                    <a:pt x="92" y="2052"/>
                    <a:pt x="61" y="5243"/>
                  </a:cubicBezTo>
                  <a:cubicBezTo>
                    <a:pt x="1" y="10562"/>
                    <a:pt x="943" y="14453"/>
                    <a:pt x="3618" y="15456"/>
                  </a:cubicBezTo>
                  <a:cubicBezTo>
                    <a:pt x="4277" y="15698"/>
                    <a:pt x="4871" y="15817"/>
                    <a:pt x="5446" y="15817"/>
                  </a:cubicBezTo>
                  <a:cubicBezTo>
                    <a:pt x="6676" y="15817"/>
                    <a:pt x="7821" y="15275"/>
                    <a:pt x="9332" y="14240"/>
                  </a:cubicBezTo>
                  <a:cubicBezTo>
                    <a:pt x="10153" y="13663"/>
                    <a:pt x="10821" y="11809"/>
                    <a:pt x="10973" y="10775"/>
                  </a:cubicBezTo>
                  <a:lnTo>
                    <a:pt x="11764" y="7857"/>
                  </a:lnTo>
                  <a:cubicBezTo>
                    <a:pt x="11764" y="7857"/>
                    <a:pt x="13952" y="1353"/>
                    <a:pt x="7812" y="167"/>
                  </a:cubicBezTo>
                  <a:cubicBezTo>
                    <a:pt x="7251" y="60"/>
                    <a:pt x="6678" y="0"/>
                    <a:pt x="61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4"/>
            <p:cNvSpPr/>
            <p:nvPr/>
          </p:nvSpPr>
          <p:spPr>
            <a:xfrm>
              <a:off x="6296868" y="1106236"/>
              <a:ext cx="262759" cy="312157"/>
            </a:xfrm>
            <a:custGeom>
              <a:avLst/>
              <a:gdLst/>
              <a:ahLst/>
              <a:cxnLst/>
              <a:rect l="l" t="t" r="r" b="b"/>
              <a:pathLst>
                <a:path w="7782" h="9245" extrusionOk="0">
                  <a:moveTo>
                    <a:pt x="3788" y="0"/>
                  </a:moveTo>
                  <a:cubicBezTo>
                    <a:pt x="3737" y="0"/>
                    <a:pt x="3708" y="4"/>
                    <a:pt x="3708" y="4"/>
                  </a:cubicBezTo>
                  <a:cubicBezTo>
                    <a:pt x="0" y="2314"/>
                    <a:pt x="3921" y="9245"/>
                    <a:pt x="3921" y="9245"/>
                  </a:cubicBezTo>
                  <a:cubicBezTo>
                    <a:pt x="3921" y="9245"/>
                    <a:pt x="7781" y="8211"/>
                    <a:pt x="6292" y="3014"/>
                  </a:cubicBezTo>
                  <a:cubicBezTo>
                    <a:pt x="5499" y="184"/>
                    <a:pt x="4130" y="0"/>
                    <a:pt x="37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4"/>
            <p:cNvSpPr/>
            <p:nvPr/>
          </p:nvSpPr>
          <p:spPr>
            <a:xfrm>
              <a:off x="6404748" y="1348905"/>
              <a:ext cx="168217" cy="145628"/>
            </a:xfrm>
            <a:custGeom>
              <a:avLst/>
              <a:gdLst/>
              <a:ahLst/>
              <a:cxnLst/>
              <a:rect l="l" t="t" r="r" b="b"/>
              <a:pathLst>
                <a:path w="4982" h="4313" extrusionOk="0">
                  <a:moveTo>
                    <a:pt x="2457" y="1"/>
                  </a:moveTo>
                  <a:cubicBezTo>
                    <a:pt x="1713" y="1"/>
                    <a:pt x="1160" y="676"/>
                    <a:pt x="756" y="1389"/>
                  </a:cubicBezTo>
                  <a:cubicBezTo>
                    <a:pt x="392" y="2058"/>
                    <a:pt x="149" y="2757"/>
                    <a:pt x="57" y="3486"/>
                  </a:cubicBezTo>
                  <a:cubicBezTo>
                    <a:pt x="0" y="3913"/>
                    <a:pt x="449" y="4313"/>
                    <a:pt x="955" y="4313"/>
                  </a:cubicBezTo>
                  <a:cubicBezTo>
                    <a:pt x="990" y="4313"/>
                    <a:pt x="1025" y="4311"/>
                    <a:pt x="1060" y="4307"/>
                  </a:cubicBezTo>
                  <a:cubicBezTo>
                    <a:pt x="3006" y="4124"/>
                    <a:pt x="4981" y="1146"/>
                    <a:pt x="3127" y="173"/>
                  </a:cubicBezTo>
                  <a:cubicBezTo>
                    <a:pt x="2888" y="54"/>
                    <a:pt x="2665" y="1"/>
                    <a:pt x="24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4"/>
            <p:cNvSpPr/>
            <p:nvPr/>
          </p:nvSpPr>
          <p:spPr>
            <a:xfrm>
              <a:off x="6411804" y="1471675"/>
              <a:ext cx="56489" cy="53686"/>
            </a:xfrm>
            <a:custGeom>
              <a:avLst/>
              <a:gdLst/>
              <a:ahLst/>
              <a:cxnLst/>
              <a:rect l="l" t="t" r="r" b="b"/>
              <a:pathLst>
                <a:path w="1673" h="1590" extrusionOk="0">
                  <a:moveTo>
                    <a:pt x="823" y="0"/>
                  </a:moveTo>
                  <a:cubicBezTo>
                    <a:pt x="802" y="0"/>
                    <a:pt x="781" y="1"/>
                    <a:pt x="760" y="2"/>
                  </a:cubicBezTo>
                  <a:cubicBezTo>
                    <a:pt x="335" y="33"/>
                    <a:pt x="0" y="428"/>
                    <a:pt x="31" y="853"/>
                  </a:cubicBezTo>
                  <a:cubicBezTo>
                    <a:pt x="87" y="1273"/>
                    <a:pt x="400" y="1590"/>
                    <a:pt x="806" y="1590"/>
                  </a:cubicBezTo>
                  <a:cubicBezTo>
                    <a:pt x="841" y="1590"/>
                    <a:pt x="876" y="1588"/>
                    <a:pt x="912" y="1583"/>
                  </a:cubicBezTo>
                  <a:cubicBezTo>
                    <a:pt x="1338" y="1552"/>
                    <a:pt x="1672" y="1157"/>
                    <a:pt x="1642" y="732"/>
                  </a:cubicBezTo>
                  <a:cubicBezTo>
                    <a:pt x="1613" y="297"/>
                    <a:pt x="1252" y="0"/>
                    <a:pt x="8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4"/>
            <p:cNvSpPr/>
            <p:nvPr/>
          </p:nvSpPr>
          <p:spPr>
            <a:xfrm>
              <a:off x="5968436" y="1040394"/>
              <a:ext cx="496447" cy="241251"/>
            </a:xfrm>
            <a:custGeom>
              <a:avLst/>
              <a:gdLst/>
              <a:ahLst/>
              <a:cxnLst/>
              <a:rect l="l" t="t" r="r" b="b"/>
              <a:pathLst>
                <a:path w="14703" h="7145" extrusionOk="0">
                  <a:moveTo>
                    <a:pt x="10073" y="1"/>
                  </a:moveTo>
                  <a:cubicBezTo>
                    <a:pt x="9313" y="1"/>
                    <a:pt x="8424" y="85"/>
                    <a:pt x="7387" y="283"/>
                  </a:cubicBezTo>
                  <a:cubicBezTo>
                    <a:pt x="0" y="1650"/>
                    <a:pt x="1824" y="5997"/>
                    <a:pt x="1824" y="5997"/>
                  </a:cubicBezTo>
                  <a:cubicBezTo>
                    <a:pt x="2898" y="6823"/>
                    <a:pt x="4120" y="7144"/>
                    <a:pt x="5373" y="7144"/>
                  </a:cubicBezTo>
                  <a:cubicBezTo>
                    <a:pt x="9792" y="7144"/>
                    <a:pt x="14590" y="3140"/>
                    <a:pt x="14590" y="3140"/>
                  </a:cubicBezTo>
                  <a:cubicBezTo>
                    <a:pt x="14590" y="3140"/>
                    <a:pt x="14702" y="1"/>
                    <a:pt x="100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8" name="Google Shape;1018;p44"/>
          <p:cNvGrpSpPr/>
          <p:nvPr/>
        </p:nvGrpSpPr>
        <p:grpSpPr>
          <a:xfrm>
            <a:off x="7331800" y="2958527"/>
            <a:ext cx="542964" cy="465786"/>
            <a:chOff x="7331800" y="2958527"/>
            <a:chExt cx="542964" cy="465786"/>
          </a:xfrm>
        </p:grpSpPr>
        <p:sp>
          <p:nvSpPr>
            <p:cNvPr id="1019" name="Google Shape;1019;p44"/>
            <p:cNvSpPr/>
            <p:nvPr/>
          </p:nvSpPr>
          <p:spPr>
            <a:xfrm>
              <a:off x="7331800" y="2958527"/>
              <a:ext cx="246376" cy="285134"/>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4"/>
            <p:cNvSpPr/>
            <p:nvPr/>
          </p:nvSpPr>
          <p:spPr>
            <a:xfrm>
              <a:off x="7718608" y="3243592"/>
              <a:ext cx="156156" cy="180721"/>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669720" y="941098"/>
            <a:ext cx="5451266" cy="2813078"/>
          </a:xfrm>
          <a:prstGeom prst="rect">
            <a:avLst/>
          </a:prstGeom>
        </p:spPr>
        <p:txBody>
          <a:bodyPr wrap="square">
            <a:spAutoFit/>
          </a:bodyPr>
          <a:lstStyle/>
          <a:p>
            <a:pPr algn="just">
              <a:lnSpc>
                <a:spcPct val="170000"/>
              </a:lnSpc>
            </a:pPr>
            <a:r>
              <a:rPr lang="vi-VN" sz="2400" dirty="0"/>
              <a:t>Gửi A đồng vào ngân hàng với lãi suất kép r %/năm, sau n năm, số tiền nhận được tính theo công thức: </a:t>
            </a:r>
          </a:p>
          <a:p>
            <a:pPr algn="ctr">
              <a:lnSpc>
                <a:spcPct val="170000"/>
              </a:lnSpc>
            </a:pPr>
            <a:r>
              <a:rPr lang="vi-VN" sz="3200" b="1" dirty="0" smtClean="0">
                <a:solidFill>
                  <a:schemeClr val="accent2">
                    <a:lumMod val="50000"/>
                  </a:schemeClr>
                </a:solidFill>
              </a:rPr>
              <a:t>T</a:t>
            </a:r>
            <a:r>
              <a:rPr lang="en-US" sz="3200" b="1" dirty="0" smtClean="0">
                <a:solidFill>
                  <a:schemeClr val="accent2">
                    <a:lumMod val="50000"/>
                  </a:schemeClr>
                </a:solidFill>
              </a:rPr>
              <a:t> </a:t>
            </a:r>
            <a:r>
              <a:rPr lang="vi-VN" sz="3200" b="1" dirty="0" smtClean="0">
                <a:solidFill>
                  <a:schemeClr val="accent2">
                    <a:lumMod val="50000"/>
                  </a:schemeClr>
                </a:solidFill>
              </a:rPr>
              <a:t>=</a:t>
            </a:r>
            <a:r>
              <a:rPr lang="en-US" sz="3200" b="1" dirty="0" smtClean="0">
                <a:solidFill>
                  <a:schemeClr val="accent2">
                    <a:lumMod val="50000"/>
                  </a:schemeClr>
                </a:solidFill>
              </a:rPr>
              <a:t> </a:t>
            </a:r>
            <a:r>
              <a:rPr lang="vi-VN" sz="3200" b="1" dirty="0" smtClean="0">
                <a:solidFill>
                  <a:schemeClr val="accent2">
                    <a:lumMod val="50000"/>
                  </a:schemeClr>
                </a:solidFill>
              </a:rPr>
              <a:t>A.</a:t>
            </a:r>
            <a:r>
              <a:rPr lang="en-US" sz="3200" b="1" dirty="0" smtClean="0">
                <a:solidFill>
                  <a:schemeClr val="accent2">
                    <a:lumMod val="50000"/>
                  </a:schemeClr>
                </a:solidFill>
              </a:rPr>
              <a:t> </a:t>
            </a:r>
            <a:r>
              <a:rPr lang="vi-VN" sz="3200" b="1" dirty="0" smtClean="0">
                <a:solidFill>
                  <a:schemeClr val="accent2">
                    <a:lumMod val="50000"/>
                  </a:schemeClr>
                </a:solidFill>
              </a:rPr>
              <a:t>(1</a:t>
            </a:r>
            <a:r>
              <a:rPr lang="en-US" sz="3200" b="1" dirty="0" smtClean="0">
                <a:solidFill>
                  <a:schemeClr val="accent2">
                    <a:lumMod val="50000"/>
                  </a:schemeClr>
                </a:solidFill>
              </a:rPr>
              <a:t> </a:t>
            </a:r>
            <a:r>
              <a:rPr lang="vi-VN" sz="3200" b="1" dirty="0" smtClean="0">
                <a:solidFill>
                  <a:schemeClr val="accent2">
                    <a:lumMod val="50000"/>
                  </a:schemeClr>
                </a:solidFill>
              </a:rPr>
              <a:t>+</a:t>
            </a:r>
            <a:r>
              <a:rPr lang="en-US" sz="3200" b="1" dirty="0" smtClean="0">
                <a:solidFill>
                  <a:schemeClr val="accent2">
                    <a:lumMod val="50000"/>
                  </a:schemeClr>
                </a:solidFill>
              </a:rPr>
              <a:t> </a:t>
            </a:r>
            <a:r>
              <a:rPr lang="vi-VN" sz="3200" b="1" dirty="0" smtClean="0">
                <a:solidFill>
                  <a:schemeClr val="accent2">
                    <a:lumMod val="50000"/>
                  </a:schemeClr>
                </a:solidFill>
              </a:rPr>
              <a:t>r%)</a:t>
            </a:r>
            <a:r>
              <a:rPr lang="en-US" sz="3200" b="1" baseline="30000" dirty="0">
                <a:solidFill>
                  <a:schemeClr val="accent2">
                    <a:lumMod val="50000"/>
                  </a:schemeClr>
                </a:solidFill>
              </a:rPr>
              <a:t>n</a:t>
            </a:r>
            <a:endParaRPr lang="vi-VN" sz="3200" b="1" dirty="0">
              <a:solidFill>
                <a:schemeClr val="accent2">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3"/>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4"/>
        <p:cNvGrpSpPr/>
        <p:nvPr/>
      </p:nvGrpSpPr>
      <p:grpSpPr>
        <a:xfrm>
          <a:off x="0" y="0"/>
          <a:ext cx="0" cy="0"/>
          <a:chOff x="0" y="0"/>
          <a:chExt cx="0" cy="0"/>
        </a:xfrm>
      </p:grpSpPr>
      <p:grpSp>
        <p:nvGrpSpPr>
          <p:cNvPr id="1148" name="Google Shape;1148;p47"/>
          <p:cNvGrpSpPr/>
          <p:nvPr/>
        </p:nvGrpSpPr>
        <p:grpSpPr>
          <a:xfrm>
            <a:off x="7056314" y="3603221"/>
            <a:ext cx="1911647" cy="1540279"/>
            <a:chOff x="3962400" y="1017554"/>
            <a:chExt cx="4512402" cy="3635795"/>
          </a:xfrm>
        </p:grpSpPr>
        <p:sp>
          <p:nvSpPr>
            <p:cNvPr id="1149" name="Google Shape;1149;p47"/>
            <p:cNvSpPr/>
            <p:nvPr/>
          </p:nvSpPr>
          <p:spPr>
            <a:xfrm>
              <a:off x="3962400" y="1786375"/>
              <a:ext cx="4512402" cy="2279750"/>
            </a:xfrm>
            <a:custGeom>
              <a:avLst/>
              <a:gdLst/>
              <a:ahLst/>
              <a:cxnLst/>
              <a:rect l="l" t="t" r="r" b="b"/>
              <a:pathLst>
                <a:path w="136812" h="69120" extrusionOk="0">
                  <a:moveTo>
                    <a:pt x="136142" y="943"/>
                  </a:moveTo>
                  <a:cubicBezTo>
                    <a:pt x="135626" y="304"/>
                    <a:pt x="134866" y="0"/>
                    <a:pt x="134076" y="61"/>
                  </a:cubicBezTo>
                  <a:lnTo>
                    <a:pt x="120853" y="1186"/>
                  </a:lnTo>
                  <a:cubicBezTo>
                    <a:pt x="119972" y="1247"/>
                    <a:pt x="119182" y="1824"/>
                    <a:pt x="118817" y="2675"/>
                  </a:cubicBezTo>
                  <a:cubicBezTo>
                    <a:pt x="118483" y="3496"/>
                    <a:pt x="118635" y="4468"/>
                    <a:pt x="119212" y="5137"/>
                  </a:cubicBezTo>
                  <a:lnTo>
                    <a:pt x="122008" y="8450"/>
                  </a:lnTo>
                  <a:lnTo>
                    <a:pt x="102038" y="23405"/>
                  </a:lnTo>
                  <a:lnTo>
                    <a:pt x="94592" y="15289"/>
                  </a:lnTo>
                  <a:cubicBezTo>
                    <a:pt x="93619" y="14195"/>
                    <a:pt x="91947" y="14013"/>
                    <a:pt x="90762" y="14894"/>
                  </a:cubicBezTo>
                  <a:lnTo>
                    <a:pt x="48572" y="45533"/>
                  </a:lnTo>
                  <a:lnTo>
                    <a:pt x="37235" y="37539"/>
                  </a:lnTo>
                  <a:cubicBezTo>
                    <a:pt x="36171" y="36779"/>
                    <a:pt x="34742" y="36840"/>
                    <a:pt x="33739" y="37660"/>
                  </a:cubicBezTo>
                  <a:lnTo>
                    <a:pt x="1429" y="63983"/>
                  </a:lnTo>
                  <a:cubicBezTo>
                    <a:pt x="182" y="64986"/>
                    <a:pt x="0" y="66810"/>
                    <a:pt x="1034" y="68056"/>
                  </a:cubicBezTo>
                  <a:cubicBezTo>
                    <a:pt x="1581" y="68755"/>
                    <a:pt x="2432" y="69120"/>
                    <a:pt x="3283" y="69120"/>
                  </a:cubicBezTo>
                  <a:cubicBezTo>
                    <a:pt x="3921" y="69120"/>
                    <a:pt x="4559" y="68907"/>
                    <a:pt x="5107" y="68451"/>
                  </a:cubicBezTo>
                  <a:lnTo>
                    <a:pt x="35685" y="43557"/>
                  </a:lnTo>
                  <a:lnTo>
                    <a:pt x="46931" y="51460"/>
                  </a:lnTo>
                  <a:cubicBezTo>
                    <a:pt x="47965" y="52190"/>
                    <a:pt x="49302" y="52190"/>
                    <a:pt x="50305" y="51460"/>
                  </a:cubicBezTo>
                  <a:lnTo>
                    <a:pt x="92069" y="21095"/>
                  </a:lnTo>
                  <a:lnTo>
                    <a:pt x="99516" y="29241"/>
                  </a:lnTo>
                  <a:cubicBezTo>
                    <a:pt x="100519" y="30335"/>
                    <a:pt x="102190" y="30487"/>
                    <a:pt x="103406" y="29606"/>
                  </a:cubicBezTo>
                  <a:lnTo>
                    <a:pt x="125778" y="12858"/>
                  </a:lnTo>
                  <a:lnTo>
                    <a:pt x="128847" y="16475"/>
                  </a:lnTo>
                  <a:cubicBezTo>
                    <a:pt x="129334" y="17022"/>
                    <a:pt x="130003" y="17326"/>
                    <a:pt x="130702" y="17326"/>
                  </a:cubicBezTo>
                  <a:cubicBezTo>
                    <a:pt x="130884" y="17326"/>
                    <a:pt x="131036" y="17326"/>
                    <a:pt x="131218" y="17265"/>
                  </a:cubicBezTo>
                  <a:cubicBezTo>
                    <a:pt x="132069" y="17083"/>
                    <a:pt x="132769" y="16444"/>
                    <a:pt x="133012" y="15593"/>
                  </a:cubicBezTo>
                  <a:lnTo>
                    <a:pt x="136598" y="3131"/>
                  </a:lnTo>
                  <a:cubicBezTo>
                    <a:pt x="136811" y="2371"/>
                    <a:pt x="136629" y="1551"/>
                    <a:pt x="136142" y="9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0" name="Google Shape;1150;p47"/>
            <p:cNvGrpSpPr/>
            <p:nvPr/>
          </p:nvGrpSpPr>
          <p:grpSpPr>
            <a:xfrm rot="1786836">
              <a:off x="5185997" y="1255638"/>
              <a:ext cx="1798841" cy="3159626"/>
              <a:chOff x="4443350" y="409900"/>
              <a:chExt cx="1027425" cy="1804650"/>
            </a:xfrm>
          </p:grpSpPr>
          <p:sp>
            <p:nvSpPr>
              <p:cNvPr id="1151" name="Google Shape;1151;p47"/>
              <p:cNvSpPr/>
              <p:nvPr/>
            </p:nvSpPr>
            <p:spPr>
              <a:xfrm>
                <a:off x="4443350" y="1222975"/>
                <a:ext cx="381125" cy="306075"/>
              </a:xfrm>
              <a:custGeom>
                <a:avLst/>
                <a:gdLst/>
                <a:ahLst/>
                <a:cxnLst/>
                <a:rect l="l" t="t" r="r" b="b"/>
                <a:pathLst>
                  <a:path w="15245" h="12243" extrusionOk="0">
                    <a:moveTo>
                      <a:pt x="6171" y="1"/>
                    </a:moveTo>
                    <a:cubicBezTo>
                      <a:pt x="5504" y="1"/>
                      <a:pt x="4870" y="435"/>
                      <a:pt x="4604" y="1002"/>
                    </a:cubicBezTo>
                    <a:lnTo>
                      <a:pt x="534" y="9775"/>
                    </a:lnTo>
                    <a:cubicBezTo>
                      <a:pt x="0" y="10942"/>
                      <a:pt x="901" y="12243"/>
                      <a:pt x="2135" y="12243"/>
                    </a:cubicBezTo>
                    <a:lnTo>
                      <a:pt x="5204" y="12243"/>
                    </a:lnTo>
                    <a:cubicBezTo>
                      <a:pt x="5771" y="12243"/>
                      <a:pt x="6271" y="11976"/>
                      <a:pt x="6605" y="11576"/>
                    </a:cubicBezTo>
                    <a:lnTo>
                      <a:pt x="8807" y="8774"/>
                    </a:lnTo>
                    <a:cubicBezTo>
                      <a:pt x="9140" y="8340"/>
                      <a:pt x="9640" y="8107"/>
                      <a:pt x="10174" y="8107"/>
                    </a:cubicBezTo>
                    <a:lnTo>
                      <a:pt x="15244" y="8107"/>
                    </a:lnTo>
                    <a:lnTo>
                      <a:pt x="152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7"/>
              <p:cNvSpPr/>
              <p:nvPr/>
            </p:nvSpPr>
            <p:spPr>
              <a:xfrm>
                <a:off x="5089650" y="1222975"/>
                <a:ext cx="381125" cy="306075"/>
              </a:xfrm>
              <a:custGeom>
                <a:avLst/>
                <a:gdLst/>
                <a:ahLst/>
                <a:cxnLst/>
                <a:rect l="l" t="t" r="r" b="b"/>
                <a:pathLst>
                  <a:path w="15245" h="12243" extrusionOk="0">
                    <a:moveTo>
                      <a:pt x="0" y="1"/>
                    </a:moveTo>
                    <a:lnTo>
                      <a:pt x="0" y="8107"/>
                    </a:lnTo>
                    <a:lnTo>
                      <a:pt x="5070" y="8107"/>
                    </a:lnTo>
                    <a:cubicBezTo>
                      <a:pt x="5604" y="8107"/>
                      <a:pt x="6104" y="8340"/>
                      <a:pt x="6438" y="8774"/>
                    </a:cubicBezTo>
                    <a:lnTo>
                      <a:pt x="8640" y="11576"/>
                    </a:lnTo>
                    <a:cubicBezTo>
                      <a:pt x="8973" y="11976"/>
                      <a:pt x="9473" y="12243"/>
                      <a:pt x="10007" y="12243"/>
                    </a:cubicBezTo>
                    <a:lnTo>
                      <a:pt x="13109" y="12243"/>
                    </a:lnTo>
                    <a:cubicBezTo>
                      <a:pt x="14344" y="12243"/>
                      <a:pt x="15244" y="10942"/>
                      <a:pt x="14677" y="9775"/>
                    </a:cubicBezTo>
                    <a:lnTo>
                      <a:pt x="10641" y="1002"/>
                    </a:lnTo>
                    <a:cubicBezTo>
                      <a:pt x="10341" y="435"/>
                      <a:pt x="9740" y="1"/>
                      <a:pt x="90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7"/>
              <p:cNvSpPr/>
              <p:nvPr/>
            </p:nvSpPr>
            <p:spPr>
              <a:xfrm>
                <a:off x="4661825" y="409900"/>
                <a:ext cx="597950" cy="1200875"/>
              </a:xfrm>
              <a:custGeom>
                <a:avLst/>
                <a:gdLst/>
                <a:ahLst/>
                <a:cxnLst/>
                <a:rect l="l" t="t" r="r" b="b"/>
                <a:pathLst>
                  <a:path w="23918" h="48035" extrusionOk="0">
                    <a:moveTo>
                      <a:pt x="11943" y="1"/>
                    </a:moveTo>
                    <a:lnTo>
                      <a:pt x="10708" y="1502"/>
                    </a:lnTo>
                    <a:cubicBezTo>
                      <a:pt x="3370" y="10275"/>
                      <a:pt x="1" y="21683"/>
                      <a:pt x="1368" y="33024"/>
                    </a:cubicBezTo>
                    <a:lnTo>
                      <a:pt x="4337" y="48035"/>
                    </a:lnTo>
                    <a:lnTo>
                      <a:pt x="19682" y="48035"/>
                    </a:lnTo>
                    <a:lnTo>
                      <a:pt x="22617" y="33024"/>
                    </a:lnTo>
                    <a:cubicBezTo>
                      <a:pt x="23918" y="21649"/>
                      <a:pt x="20549" y="10275"/>
                      <a:pt x="13210" y="1502"/>
                    </a:cubicBezTo>
                    <a:lnTo>
                      <a:pt x="119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7"/>
              <p:cNvSpPr/>
              <p:nvPr/>
            </p:nvSpPr>
            <p:spPr>
              <a:xfrm>
                <a:off x="4729375" y="1609925"/>
                <a:ext cx="462025" cy="79250"/>
              </a:xfrm>
              <a:custGeom>
                <a:avLst/>
                <a:gdLst/>
                <a:ahLst/>
                <a:cxnLst/>
                <a:rect l="l" t="t" r="r" b="b"/>
                <a:pathLst>
                  <a:path w="18481" h="3170" extrusionOk="0">
                    <a:moveTo>
                      <a:pt x="1569" y="1"/>
                    </a:moveTo>
                    <a:cubicBezTo>
                      <a:pt x="701" y="1"/>
                      <a:pt x="1" y="701"/>
                      <a:pt x="1" y="1568"/>
                    </a:cubicBezTo>
                    <a:cubicBezTo>
                      <a:pt x="1" y="2469"/>
                      <a:pt x="701" y="3170"/>
                      <a:pt x="1569" y="3170"/>
                    </a:cubicBezTo>
                    <a:lnTo>
                      <a:pt x="16879" y="3170"/>
                    </a:lnTo>
                    <a:cubicBezTo>
                      <a:pt x="17747" y="3170"/>
                      <a:pt x="18481" y="2469"/>
                      <a:pt x="18481" y="1568"/>
                    </a:cubicBezTo>
                    <a:cubicBezTo>
                      <a:pt x="18481" y="701"/>
                      <a:pt x="17747" y="1"/>
                      <a:pt x="168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7"/>
              <p:cNvSpPr/>
              <p:nvPr/>
            </p:nvSpPr>
            <p:spPr>
              <a:xfrm>
                <a:off x="4905350" y="668425"/>
                <a:ext cx="110925" cy="110925"/>
              </a:xfrm>
              <a:custGeom>
                <a:avLst/>
                <a:gdLst/>
                <a:ahLst/>
                <a:cxnLst/>
                <a:rect l="l" t="t" r="r" b="b"/>
                <a:pathLst>
                  <a:path w="4437" h="4437" extrusionOk="0">
                    <a:moveTo>
                      <a:pt x="2202" y="0"/>
                    </a:moveTo>
                    <a:cubicBezTo>
                      <a:pt x="1001" y="0"/>
                      <a:pt x="0" y="1001"/>
                      <a:pt x="0" y="2202"/>
                    </a:cubicBezTo>
                    <a:cubicBezTo>
                      <a:pt x="0" y="3436"/>
                      <a:pt x="1001" y="4437"/>
                      <a:pt x="2202" y="4437"/>
                    </a:cubicBezTo>
                    <a:cubicBezTo>
                      <a:pt x="3436" y="4437"/>
                      <a:pt x="4437" y="3436"/>
                      <a:pt x="4437" y="2202"/>
                    </a:cubicBezTo>
                    <a:cubicBezTo>
                      <a:pt x="4437" y="1001"/>
                      <a:pt x="3436" y="0"/>
                      <a:pt x="22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7"/>
              <p:cNvSpPr/>
              <p:nvPr/>
            </p:nvSpPr>
            <p:spPr>
              <a:xfrm>
                <a:off x="4905350" y="868575"/>
                <a:ext cx="110925" cy="110925"/>
              </a:xfrm>
              <a:custGeom>
                <a:avLst/>
                <a:gdLst/>
                <a:ahLst/>
                <a:cxnLst/>
                <a:rect l="l" t="t" r="r" b="b"/>
                <a:pathLst>
                  <a:path w="4437" h="4437" extrusionOk="0">
                    <a:moveTo>
                      <a:pt x="2202" y="0"/>
                    </a:moveTo>
                    <a:cubicBezTo>
                      <a:pt x="1001" y="0"/>
                      <a:pt x="0" y="1001"/>
                      <a:pt x="0" y="2235"/>
                    </a:cubicBezTo>
                    <a:cubicBezTo>
                      <a:pt x="0" y="3436"/>
                      <a:pt x="1001" y="4437"/>
                      <a:pt x="2202" y="4437"/>
                    </a:cubicBezTo>
                    <a:cubicBezTo>
                      <a:pt x="3436" y="4437"/>
                      <a:pt x="4437" y="3436"/>
                      <a:pt x="4437" y="2235"/>
                    </a:cubicBezTo>
                    <a:cubicBezTo>
                      <a:pt x="4437" y="1001"/>
                      <a:pt x="3436" y="0"/>
                      <a:pt x="22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7"/>
              <p:cNvSpPr/>
              <p:nvPr/>
            </p:nvSpPr>
            <p:spPr>
              <a:xfrm>
                <a:off x="4905350" y="1069550"/>
                <a:ext cx="110925" cy="110925"/>
              </a:xfrm>
              <a:custGeom>
                <a:avLst/>
                <a:gdLst/>
                <a:ahLst/>
                <a:cxnLst/>
                <a:rect l="l" t="t" r="r" b="b"/>
                <a:pathLst>
                  <a:path w="4437" h="4437" extrusionOk="0">
                    <a:moveTo>
                      <a:pt x="2202" y="0"/>
                    </a:moveTo>
                    <a:cubicBezTo>
                      <a:pt x="1001" y="0"/>
                      <a:pt x="0" y="1001"/>
                      <a:pt x="0" y="2235"/>
                    </a:cubicBezTo>
                    <a:cubicBezTo>
                      <a:pt x="0" y="3436"/>
                      <a:pt x="1001" y="4437"/>
                      <a:pt x="2202" y="4437"/>
                    </a:cubicBezTo>
                    <a:cubicBezTo>
                      <a:pt x="3436" y="4437"/>
                      <a:pt x="4437" y="3436"/>
                      <a:pt x="4437" y="2235"/>
                    </a:cubicBezTo>
                    <a:cubicBezTo>
                      <a:pt x="4437" y="1001"/>
                      <a:pt x="3436" y="0"/>
                      <a:pt x="22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7"/>
              <p:cNvSpPr/>
              <p:nvPr/>
            </p:nvSpPr>
            <p:spPr>
              <a:xfrm>
                <a:off x="4662675" y="1689150"/>
                <a:ext cx="596275" cy="525400"/>
              </a:xfrm>
              <a:custGeom>
                <a:avLst/>
                <a:gdLst/>
                <a:ahLst/>
                <a:cxnLst/>
                <a:rect l="l" t="t" r="r" b="b"/>
                <a:pathLst>
                  <a:path w="23851" h="21016" extrusionOk="0">
                    <a:moveTo>
                      <a:pt x="4970" y="1"/>
                    </a:moveTo>
                    <a:cubicBezTo>
                      <a:pt x="4970" y="1"/>
                      <a:pt x="0" y="14778"/>
                      <a:pt x="11909" y="21016"/>
                    </a:cubicBezTo>
                    <a:cubicBezTo>
                      <a:pt x="23851" y="14778"/>
                      <a:pt x="18880" y="1"/>
                      <a:pt x="18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7"/>
              <p:cNvSpPr/>
              <p:nvPr/>
            </p:nvSpPr>
            <p:spPr>
              <a:xfrm>
                <a:off x="4782750" y="1689150"/>
                <a:ext cx="356125" cy="314425"/>
              </a:xfrm>
              <a:custGeom>
                <a:avLst/>
                <a:gdLst/>
                <a:ahLst/>
                <a:cxnLst/>
                <a:rect l="l" t="t" r="r" b="b"/>
                <a:pathLst>
                  <a:path w="14245" h="12577" extrusionOk="0">
                    <a:moveTo>
                      <a:pt x="2936" y="1"/>
                    </a:moveTo>
                    <a:cubicBezTo>
                      <a:pt x="2936" y="1"/>
                      <a:pt x="1" y="8840"/>
                      <a:pt x="7106" y="12576"/>
                    </a:cubicBezTo>
                    <a:cubicBezTo>
                      <a:pt x="14244" y="8840"/>
                      <a:pt x="11275" y="1"/>
                      <a:pt x="11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 name="Oval Callout 4"/>
          <p:cNvSpPr/>
          <p:nvPr/>
        </p:nvSpPr>
        <p:spPr>
          <a:xfrm>
            <a:off x="4059168" y="439616"/>
            <a:ext cx="1130157" cy="791111"/>
          </a:xfrm>
          <a:prstGeom prst="wedgeEllipseCallou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000000"/>
                </a:solidFill>
              </a:rPr>
              <a:t>Giải</a:t>
            </a:r>
            <a:endParaRPr lang="en-US" sz="2400" b="1" dirty="0">
              <a:solidFill>
                <a:srgbClr val="000000"/>
              </a:solidFill>
            </a:endParaRPr>
          </a:p>
        </p:txBody>
      </p:sp>
      <p:sp>
        <p:nvSpPr>
          <p:cNvPr id="6" name="Rectangle 5"/>
          <p:cNvSpPr/>
          <p:nvPr/>
        </p:nvSpPr>
        <p:spPr>
          <a:xfrm>
            <a:off x="1272290" y="1525952"/>
            <a:ext cx="6992139" cy="1107996"/>
          </a:xfrm>
          <a:prstGeom prst="rect">
            <a:avLst/>
          </a:prstGeom>
        </p:spPr>
        <p:txBody>
          <a:bodyPr wrap="square">
            <a:spAutoFit/>
          </a:bodyPr>
          <a:lstStyle/>
          <a:p>
            <a:pPr algn="just">
              <a:lnSpc>
                <a:spcPct val="150000"/>
              </a:lnSpc>
            </a:pPr>
            <a:r>
              <a:rPr lang="vi-VN" sz="2200" dirty="0"/>
              <a:t>a) Tổng số tiền mẹ Việt rút ra được là: </a:t>
            </a:r>
          </a:p>
          <a:p>
            <a:pPr algn="just">
              <a:lnSpc>
                <a:spcPct val="150000"/>
              </a:lnSpc>
            </a:pPr>
            <a:r>
              <a:rPr lang="vi-VN" sz="2200" dirty="0" smtClean="0"/>
              <a:t>T</a:t>
            </a:r>
            <a:r>
              <a:rPr lang="en-US" sz="2200" dirty="0" smtClean="0"/>
              <a:t> </a:t>
            </a:r>
            <a:r>
              <a:rPr lang="vi-VN" sz="2200" dirty="0" smtClean="0"/>
              <a:t>=</a:t>
            </a:r>
            <a:r>
              <a:rPr lang="en-US" sz="2200" dirty="0" smtClean="0"/>
              <a:t> </a:t>
            </a:r>
            <a:r>
              <a:rPr lang="vi-VN" sz="2200" dirty="0" smtClean="0"/>
              <a:t>2 </a:t>
            </a:r>
            <a:r>
              <a:rPr lang="vi-VN" sz="2200" dirty="0"/>
              <a:t>000 000 </a:t>
            </a:r>
            <a:r>
              <a:rPr lang="vi-VN" sz="2200" dirty="0" smtClean="0"/>
              <a:t>000.(1</a:t>
            </a:r>
            <a:r>
              <a:rPr lang="en-US" sz="2200" dirty="0" smtClean="0"/>
              <a:t> </a:t>
            </a:r>
            <a:r>
              <a:rPr lang="vi-VN" sz="2200" dirty="0" smtClean="0"/>
              <a:t>+</a:t>
            </a:r>
            <a:r>
              <a:rPr lang="en-US" sz="2200" dirty="0" smtClean="0"/>
              <a:t> </a:t>
            </a:r>
            <a:r>
              <a:rPr lang="vi-VN" sz="2200" dirty="0" smtClean="0"/>
              <a:t>7%)</a:t>
            </a:r>
            <a:r>
              <a:rPr lang="en-US" sz="2200" baseline="30000" dirty="0" smtClean="0"/>
              <a:t>3</a:t>
            </a:r>
            <a:r>
              <a:rPr lang="en-US" sz="2200" dirty="0" smtClean="0"/>
              <a:t> </a:t>
            </a:r>
            <a:r>
              <a:rPr lang="vi-VN" sz="2200" dirty="0" smtClean="0"/>
              <a:t>=</a:t>
            </a:r>
            <a:r>
              <a:rPr lang="en-US" sz="2200" dirty="0" smtClean="0"/>
              <a:t> </a:t>
            </a:r>
            <a:r>
              <a:rPr lang="vi-VN" sz="2200" dirty="0" smtClean="0"/>
              <a:t>2 </a:t>
            </a:r>
            <a:r>
              <a:rPr lang="vi-VN" sz="2200" dirty="0"/>
              <a:t>450 086 000 (đồng</a:t>
            </a:r>
            <a:r>
              <a:rPr lang="vi-VN" sz="2200" dirty="0" smtClean="0"/>
              <a:t>)</a:t>
            </a:r>
            <a:endParaRPr lang="vi-VN" sz="2200" dirty="0"/>
          </a:p>
        </p:txBody>
      </p:sp>
      <p:grpSp>
        <p:nvGrpSpPr>
          <p:cNvPr id="23" name="Google Shape;1448;p56"/>
          <p:cNvGrpSpPr/>
          <p:nvPr/>
        </p:nvGrpSpPr>
        <p:grpSpPr>
          <a:xfrm>
            <a:off x="243845" y="3234201"/>
            <a:ext cx="1225360" cy="1552311"/>
            <a:chOff x="1127420" y="1046990"/>
            <a:chExt cx="2650612" cy="3357849"/>
          </a:xfrm>
        </p:grpSpPr>
        <p:grpSp>
          <p:nvGrpSpPr>
            <p:cNvPr id="24" name="Google Shape;1449;p56"/>
            <p:cNvGrpSpPr/>
            <p:nvPr/>
          </p:nvGrpSpPr>
          <p:grpSpPr>
            <a:xfrm>
              <a:off x="1127420" y="2401408"/>
              <a:ext cx="2643167" cy="2003430"/>
              <a:chOff x="1249420" y="2562548"/>
              <a:chExt cx="2220776" cy="1683272"/>
            </a:xfrm>
          </p:grpSpPr>
          <p:sp>
            <p:nvSpPr>
              <p:cNvPr id="77" name="Google Shape;1450;p56"/>
              <p:cNvSpPr/>
              <p:nvPr/>
            </p:nvSpPr>
            <p:spPr>
              <a:xfrm>
                <a:off x="1513257" y="2626239"/>
                <a:ext cx="372699" cy="377024"/>
              </a:xfrm>
              <a:custGeom>
                <a:avLst/>
                <a:gdLst/>
                <a:ahLst/>
                <a:cxnLst/>
                <a:rect l="l" t="t" r="r" b="b"/>
                <a:pathLst>
                  <a:path w="18614" h="18830" extrusionOk="0">
                    <a:moveTo>
                      <a:pt x="5667" y="0"/>
                    </a:moveTo>
                    <a:cubicBezTo>
                      <a:pt x="3990" y="0"/>
                      <a:pt x="2108" y="260"/>
                      <a:pt x="0" y="864"/>
                    </a:cubicBezTo>
                    <a:cubicBezTo>
                      <a:pt x="0" y="864"/>
                      <a:pt x="7806" y="2965"/>
                      <a:pt x="5037" y="10637"/>
                    </a:cubicBezTo>
                    <a:cubicBezTo>
                      <a:pt x="5037" y="10637"/>
                      <a:pt x="1735" y="15341"/>
                      <a:pt x="5371" y="18810"/>
                    </a:cubicBezTo>
                    <a:cubicBezTo>
                      <a:pt x="5371" y="18810"/>
                      <a:pt x="5582" y="18830"/>
                      <a:pt x="5954" y="18830"/>
                    </a:cubicBezTo>
                    <a:cubicBezTo>
                      <a:pt x="8044" y="18830"/>
                      <a:pt x="15216" y="18205"/>
                      <a:pt x="18613" y="9937"/>
                    </a:cubicBezTo>
                    <a:cubicBezTo>
                      <a:pt x="18613" y="9937"/>
                      <a:pt x="16043" y="0"/>
                      <a:pt x="5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451;p56"/>
              <p:cNvSpPr/>
              <p:nvPr/>
            </p:nvSpPr>
            <p:spPr>
              <a:xfrm>
                <a:off x="1513257" y="2642338"/>
                <a:ext cx="249721" cy="360866"/>
              </a:xfrm>
              <a:custGeom>
                <a:avLst/>
                <a:gdLst/>
                <a:ahLst/>
                <a:cxnLst/>
                <a:rect l="l" t="t" r="r" b="b"/>
                <a:pathLst>
                  <a:path w="12472" h="18023" extrusionOk="0">
                    <a:moveTo>
                      <a:pt x="999" y="1"/>
                    </a:moveTo>
                    <a:cubicBezTo>
                      <a:pt x="379" y="1"/>
                      <a:pt x="0" y="60"/>
                      <a:pt x="0" y="60"/>
                    </a:cubicBezTo>
                    <a:cubicBezTo>
                      <a:pt x="0" y="60"/>
                      <a:pt x="7806" y="2161"/>
                      <a:pt x="5037" y="9833"/>
                    </a:cubicBezTo>
                    <a:cubicBezTo>
                      <a:pt x="5037" y="9833"/>
                      <a:pt x="1735" y="14537"/>
                      <a:pt x="5371" y="18006"/>
                    </a:cubicBezTo>
                    <a:cubicBezTo>
                      <a:pt x="5371" y="18006"/>
                      <a:pt x="5566" y="18023"/>
                      <a:pt x="5913" y="18023"/>
                    </a:cubicBezTo>
                    <a:cubicBezTo>
                      <a:pt x="6854" y="18023"/>
                      <a:pt x="8908" y="17898"/>
                      <a:pt x="11175" y="16972"/>
                    </a:cubicBezTo>
                    <a:cubicBezTo>
                      <a:pt x="12472" y="1349"/>
                      <a:pt x="3971" y="1"/>
                      <a:pt x="999" y="1"/>
                    </a:cubicBezTo>
                    <a:close/>
                  </a:path>
                </a:pathLst>
              </a:custGeom>
              <a:solidFill>
                <a:srgbClr val="E38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452;p56"/>
              <p:cNvSpPr/>
              <p:nvPr/>
            </p:nvSpPr>
            <p:spPr>
              <a:xfrm>
                <a:off x="1651492" y="3869777"/>
                <a:ext cx="360685" cy="376043"/>
              </a:xfrm>
              <a:custGeom>
                <a:avLst/>
                <a:gdLst/>
                <a:ahLst/>
                <a:cxnLst/>
                <a:rect l="l" t="t" r="r" b="b"/>
                <a:pathLst>
                  <a:path w="18014" h="18781" extrusionOk="0">
                    <a:moveTo>
                      <a:pt x="2936" y="0"/>
                    </a:moveTo>
                    <a:lnTo>
                      <a:pt x="1" y="18781"/>
                    </a:lnTo>
                    <a:lnTo>
                      <a:pt x="13511" y="18781"/>
                    </a:lnTo>
                    <a:cubicBezTo>
                      <a:pt x="15979" y="18781"/>
                      <a:pt x="16579" y="15778"/>
                      <a:pt x="16646" y="15211"/>
                    </a:cubicBezTo>
                    <a:lnTo>
                      <a:pt x="16680" y="15111"/>
                    </a:lnTo>
                    <a:lnTo>
                      <a:pt x="18014" y="6438"/>
                    </a:lnTo>
                    <a:lnTo>
                      <a:pt x="29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453;p56"/>
              <p:cNvSpPr/>
              <p:nvPr/>
            </p:nvSpPr>
            <p:spPr>
              <a:xfrm>
                <a:off x="2330755" y="3869777"/>
                <a:ext cx="382710" cy="376043"/>
              </a:xfrm>
              <a:custGeom>
                <a:avLst/>
                <a:gdLst/>
                <a:ahLst/>
                <a:cxnLst/>
                <a:rect l="l" t="t" r="r" b="b"/>
                <a:pathLst>
                  <a:path w="19114" h="18781" extrusionOk="0">
                    <a:moveTo>
                      <a:pt x="2969" y="0"/>
                    </a:moveTo>
                    <a:lnTo>
                      <a:pt x="0" y="18781"/>
                    </a:lnTo>
                    <a:lnTo>
                      <a:pt x="13510" y="18781"/>
                    </a:lnTo>
                    <a:cubicBezTo>
                      <a:pt x="15978" y="18781"/>
                      <a:pt x="16579" y="15778"/>
                      <a:pt x="16679" y="15211"/>
                    </a:cubicBezTo>
                    <a:lnTo>
                      <a:pt x="16679" y="15111"/>
                    </a:lnTo>
                    <a:lnTo>
                      <a:pt x="191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454;p56"/>
              <p:cNvSpPr/>
              <p:nvPr/>
            </p:nvSpPr>
            <p:spPr>
              <a:xfrm>
                <a:off x="1249420" y="3312751"/>
                <a:ext cx="370717" cy="386735"/>
              </a:xfrm>
              <a:custGeom>
                <a:avLst/>
                <a:gdLst/>
                <a:ahLst/>
                <a:cxnLst/>
                <a:rect l="l" t="t" r="r" b="b"/>
                <a:pathLst>
                  <a:path w="18515" h="19315" extrusionOk="0">
                    <a:moveTo>
                      <a:pt x="4004" y="0"/>
                    </a:moveTo>
                    <a:cubicBezTo>
                      <a:pt x="1802" y="0"/>
                      <a:pt x="1" y="1802"/>
                      <a:pt x="1" y="4003"/>
                    </a:cubicBezTo>
                    <a:lnTo>
                      <a:pt x="1" y="15311"/>
                    </a:lnTo>
                    <a:cubicBezTo>
                      <a:pt x="1" y="17513"/>
                      <a:pt x="1802" y="19314"/>
                      <a:pt x="4004" y="19314"/>
                    </a:cubicBezTo>
                    <a:lnTo>
                      <a:pt x="14511" y="19314"/>
                    </a:lnTo>
                    <a:cubicBezTo>
                      <a:pt x="16713" y="19314"/>
                      <a:pt x="18514" y="17513"/>
                      <a:pt x="18514" y="15311"/>
                    </a:cubicBezTo>
                    <a:lnTo>
                      <a:pt x="18514" y="4003"/>
                    </a:lnTo>
                    <a:cubicBezTo>
                      <a:pt x="18514" y="1802"/>
                      <a:pt x="16713" y="0"/>
                      <a:pt x="14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455;p56"/>
              <p:cNvSpPr/>
              <p:nvPr/>
            </p:nvSpPr>
            <p:spPr>
              <a:xfrm>
                <a:off x="1434428" y="2704968"/>
                <a:ext cx="1637700" cy="1405940"/>
              </a:xfrm>
              <a:custGeom>
                <a:avLst/>
                <a:gdLst/>
                <a:ahLst/>
                <a:cxnLst/>
                <a:rect l="l" t="t" r="r" b="b"/>
                <a:pathLst>
                  <a:path w="81793" h="70218" extrusionOk="0">
                    <a:moveTo>
                      <a:pt x="40897" y="0"/>
                    </a:moveTo>
                    <a:cubicBezTo>
                      <a:pt x="18314" y="0"/>
                      <a:pt x="1" y="15712"/>
                      <a:pt x="1" y="35126"/>
                    </a:cubicBezTo>
                    <a:cubicBezTo>
                      <a:pt x="1" y="54506"/>
                      <a:pt x="18314" y="70217"/>
                      <a:pt x="40897" y="70217"/>
                    </a:cubicBezTo>
                    <a:cubicBezTo>
                      <a:pt x="63480" y="70217"/>
                      <a:pt x="81793" y="54506"/>
                      <a:pt x="81793" y="35126"/>
                    </a:cubicBezTo>
                    <a:cubicBezTo>
                      <a:pt x="81793" y="15712"/>
                      <a:pt x="63480" y="0"/>
                      <a:pt x="408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456;p56"/>
              <p:cNvSpPr/>
              <p:nvPr/>
            </p:nvSpPr>
            <p:spPr>
              <a:xfrm>
                <a:off x="2034863" y="2753062"/>
                <a:ext cx="473572" cy="92184"/>
              </a:xfrm>
              <a:custGeom>
                <a:avLst/>
                <a:gdLst/>
                <a:ahLst/>
                <a:cxnLst/>
                <a:rect l="l" t="t" r="r" b="b"/>
                <a:pathLst>
                  <a:path w="23652" h="4604" extrusionOk="0">
                    <a:moveTo>
                      <a:pt x="10909" y="0"/>
                    </a:moveTo>
                    <a:cubicBezTo>
                      <a:pt x="7706" y="0"/>
                      <a:pt x="4504" y="334"/>
                      <a:pt x="1402" y="1001"/>
                    </a:cubicBezTo>
                    <a:cubicBezTo>
                      <a:pt x="535" y="1201"/>
                      <a:pt x="1" y="2068"/>
                      <a:pt x="168" y="2936"/>
                    </a:cubicBezTo>
                    <a:cubicBezTo>
                      <a:pt x="340" y="3680"/>
                      <a:pt x="1003" y="4178"/>
                      <a:pt x="1735" y="4178"/>
                    </a:cubicBezTo>
                    <a:cubicBezTo>
                      <a:pt x="1856" y="4178"/>
                      <a:pt x="1979" y="4165"/>
                      <a:pt x="2102" y="4136"/>
                    </a:cubicBezTo>
                    <a:cubicBezTo>
                      <a:pt x="4971" y="3536"/>
                      <a:pt x="7940" y="3202"/>
                      <a:pt x="10909" y="3202"/>
                    </a:cubicBezTo>
                    <a:cubicBezTo>
                      <a:pt x="14511" y="3202"/>
                      <a:pt x="18047" y="3669"/>
                      <a:pt x="21450" y="4570"/>
                    </a:cubicBezTo>
                    <a:cubicBezTo>
                      <a:pt x="21583" y="4603"/>
                      <a:pt x="21750" y="4603"/>
                      <a:pt x="21883" y="4603"/>
                    </a:cubicBezTo>
                    <a:cubicBezTo>
                      <a:pt x="22584" y="4603"/>
                      <a:pt x="23218" y="4136"/>
                      <a:pt x="23418" y="3436"/>
                    </a:cubicBezTo>
                    <a:cubicBezTo>
                      <a:pt x="23651" y="2569"/>
                      <a:pt x="23117" y="1701"/>
                      <a:pt x="22284" y="1468"/>
                    </a:cubicBezTo>
                    <a:cubicBezTo>
                      <a:pt x="18614" y="501"/>
                      <a:pt x="14778" y="0"/>
                      <a:pt x="109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457;p56"/>
              <p:cNvSpPr/>
              <p:nvPr/>
            </p:nvSpPr>
            <p:spPr>
              <a:xfrm>
                <a:off x="1836500" y="2732359"/>
                <a:ext cx="189713" cy="170331"/>
              </a:xfrm>
              <a:custGeom>
                <a:avLst/>
                <a:gdLst/>
                <a:ahLst/>
                <a:cxnLst/>
                <a:rect l="l" t="t" r="r" b="b"/>
                <a:pathLst>
                  <a:path w="9475" h="8507" extrusionOk="0">
                    <a:moveTo>
                      <a:pt x="9474" y="0"/>
                    </a:moveTo>
                    <a:lnTo>
                      <a:pt x="9474" y="0"/>
                    </a:lnTo>
                    <a:cubicBezTo>
                      <a:pt x="6405" y="767"/>
                      <a:pt x="3470" y="1835"/>
                      <a:pt x="735" y="3169"/>
                    </a:cubicBezTo>
                    <a:lnTo>
                      <a:pt x="1" y="8506"/>
                    </a:lnTo>
                    <a:cubicBezTo>
                      <a:pt x="1" y="8506"/>
                      <a:pt x="7640" y="6505"/>
                      <a:pt x="9474" y="0"/>
                    </a:cubicBezTo>
                    <a:close/>
                  </a:path>
                </a:pathLst>
              </a:custGeom>
              <a:solidFill>
                <a:srgbClr val="E38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458;p56"/>
              <p:cNvSpPr/>
              <p:nvPr/>
            </p:nvSpPr>
            <p:spPr>
              <a:xfrm>
                <a:off x="2901797" y="2990409"/>
                <a:ext cx="568399" cy="317016"/>
              </a:xfrm>
              <a:custGeom>
                <a:avLst/>
                <a:gdLst/>
                <a:ahLst/>
                <a:cxnLst/>
                <a:rect l="l" t="t" r="r" b="b"/>
                <a:pathLst>
                  <a:path w="28388" h="15833" extrusionOk="0">
                    <a:moveTo>
                      <a:pt x="12243" y="7794"/>
                    </a:moveTo>
                    <a:cubicBezTo>
                      <a:pt x="13410" y="8461"/>
                      <a:pt x="14544" y="9561"/>
                      <a:pt x="15545" y="11096"/>
                    </a:cubicBezTo>
                    <a:lnTo>
                      <a:pt x="15645" y="11196"/>
                    </a:lnTo>
                    <a:cubicBezTo>
                      <a:pt x="15778" y="11363"/>
                      <a:pt x="16312" y="12130"/>
                      <a:pt x="16279" y="12730"/>
                    </a:cubicBezTo>
                    <a:cubicBezTo>
                      <a:pt x="16245" y="12897"/>
                      <a:pt x="16212" y="13097"/>
                      <a:pt x="15945" y="13331"/>
                    </a:cubicBezTo>
                    <a:cubicBezTo>
                      <a:pt x="15775" y="13395"/>
                      <a:pt x="15575" y="13445"/>
                      <a:pt x="15361" y="13445"/>
                    </a:cubicBezTo>
                    <a:cubicBezTo>
                      <a:pt x="14904" y="13445"/>
                      <a:pt x="14386" y="13215"/>
                      <a:pt x="13977" y="12397"/>
                    </a:cubicBezTo>
                    <a:lnTo>
                      <a:pt x="13910" y="12297"/>
                    </a:lnTo>
                    <a:cubicBezTo>
                      <a:pt x="13910" y="12263"/>
                      <a:pt x="12543" y="10095"/>
                      <a:pt x="12243" y="7794"/>
                    </a:cubicBezTo>
                    <a:close/>
                    <a:moveTo>
                      <a:pt x="17848" y="1"/>
                    </a:moveTo>
                    <a:cubicBezTo>
                      <a:pt x="15188" y="1"/>
                      <a:pt x="13162" y="1051"/>
                      <a:pt x="13043" y="1122"/>
                    </a:cubicBezTo>
                    <a:lnTo>
                      <a:pt x="13010" y="1122"/>
                    </a:lnTo>
                    <a:cubicBezTo>
                      <a:pt x="11509" y="1989"/>
                      <a:pt x="10541" y="3190"/>
                      <a:pt x="10074" y="4725"/>
                    </a:cubicBezTo>
                    <a:lnTo>
                      <a:pt x="9974" y="4725"/>
                    </a:lnTo>
                    <a:cubicBezTo>
                      <a:pt x="9839" y="4718"/>
                      <a:pt x="9705" y="4714"/>
                      <a:pt x="9571" y="4714"/>
                    </a:cubicBezTo>
                    <a:cubicBezTo>
                      <a:pt x="4587" y="4714"/>
                      <a:pt x="597" y="9434"/>
                      <a:pt x="434" y="9662"/>
                    </a:cubicBezTo>
                    <a:cubicBezTo>
                      <a:pt x="1" y="10162"/>
                      <a:pt x="67" y="10929"/>
                      <a:pt x="601" y="11329"/>
                    </a:cubicBezTo>
                    <a:cubicBezTo>
                      <a:pt x="824" y="11523"/>
                      <a:pt x="1101" y="11617"/>
                      <a:pt x="1375" y="11617"/>
                    </a:cubicBezTo>
                    <a:cubicBezTo>
                      <a:pt x="1713" y="11617"/>
                      <a:pt x="2047" y="11473"/>
                      <a:pt x="2269" y="11196"/>
                    </a:cubicBezTo>
                    <a:cubicBezTo>
                      <a:pt x="2302" y="11130"/>
                      <a:pt x="5694" y="7123"/>
                      <a:pt x="9586" y="7123"/>
                    </a:cubicBezTo>
                    <a:cubicBezTo>
                      <a:pt x="9648" y="7123"/>
                      <a:pt x="9711" y="7124"/>
                      <a:pt x="9774" y="7126"/>
                    </a:cubicBezTo>
                    <a:cubicBezTo>
                      <a:pt x="9874" y="10195"/>
                      <a:pt x="11575" y="13097"/>
                      <a:pt x="11842" y="13531"/>
                    </a:cubicBezTo>
                    <a:cubicBezTo>
                      <a:pt x="12743" y="15266"/>
                      <a:pt x="14144" y="15833"/>
                      <a:pt x="15378" y="15833"/>
                    </a:cubicBezTo>
                    <a:cubicBezTo>
                      <a:pt x="16012" y="15833"/>
                      <a:pt x="16612" y="15699"/>
                      <a:pt x="17079" y="15466"/>
                    </a:cubicBezTo>
                    <a:lnTo>
                      <a:pt x="17179" y="15399"/>
                    </a:lnTo>
                    <a:lnTo>
                      <a:pt x="17280" y="15332"/>
                    </a:lnTo>
                    <a:cubicBezTo>
                      <a:pt x="18113" y="14698"/>
                      <a:pt x="18580" y="13898"/>
                      <a:pt x="18647" y="12997"/>
                    </a:cubicBezTo>
                    <a:cubicBezTo>
                      <a:pt x="18814" y="11396"/>
                      <a:pt x="17813" y="10028"/>
                      <a:pt x="17513" y="9695"/>
                    </a:cubicBezTo>
                    <a:cubicBezTo>
                      <a:pt x="16012" y="7460"/>
                      <a:pt x="14311" y="5959"/>
                      <a:pt x="12409" y="5225"/>
                    </a:cubicBezTo>
                    <a:cubicBezTo>
                      <a:pt x="12743" y="4391"/>
                      <a:pt x="13310" y="3757"/>
                      <a:pt x="14177" y="3257"/>
                    </a:cubicBezTo>
                    <a:cubicBezTo>
                      <a:pt x="14367" y="3162"/>
                      <a:pt x="15930" y="2414"/>
                      <a:pt x="17906" y="2414"/>
                    </a:cubicBezTo>
                    <a:cubicBezTo>
                      <a:pt x="18717" y="2414"/>
                      <a:pt x="19598" y="2540"/>
                      <a:pt x="20482" y="2890"/>
                    </a:cubicBezTo>
                    <a:cubicBezTo>
                      <a:pt x="22817" y="3824"/>
                      <a:pt x="24651" y="6126"/>
                      <a:pt x="25886" y="9762"/>
                    </a:cubicBezTo>
                    <a:cubicBezTo>
                      <a:pt x="26073" y="10244"/>
                      <a:pt x="26540" y="10554"/>
                      <a:pt x="27045" y="10554"/>
                    </a:cubicBezTo>
                    <a:cubicBezTo>
                      <a:pt x="27169" y="10554"/>
                      <a:pt x="27295" y="10535"/>
                      <a:pt x="27420" y="10495"/>
                    </a:cubicBezTo>
                    <a:cubicBezTo>
                      <a:pt x="28054" y="10262"/>
                      <a:pt x="28387" y="9595"/>
                      <a:pt x="28154" y="8961"/>
                    </a:cubicBezTo>
                    <a:cubicBezTo>
                      <a:pt x="26686" y="4658"/>
                      <a:pt x="24385" y="1856"/>
                      <a:pt x="21316" y="655"/>
                    </a:cubicBezTo>
                    <a:cubicBezTo>
                      <a:pt x="20112" y="174"/>
                      <a:pt x="18928" y="1"/>
                      <a:pt x="178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459;p56"/>
              <p:cNvSpPr/>
              <p:nvPr/>
            </p:nvSpPr>
            <p:spPr>
              <a:xfrm>
                <a:off x="1644825" y="3071640"/>
                <a:ext cx="109543" cy="188372"/>
              </a:xfrm>
              <a:custGeom>
                <a:avLst/>
                <a:gdLst/>
                <a:ahLst/>
                <a:cxnLst/>
                <a:rect l="l" t="t" r="r" b="b"/>
                <a:pathLst>
                  <a:path w="5471" h="9408" extrusionOk="0">
                    <a:moveTo>
                      <a:pt x="2736" y="1"/>
                    </a:moveTo>
                    <a:cubicBezTo>
                      <a:pt x="1201" y="1"/>
                      <a:pt x="0" y="2102"/>
                      <a:pt x="0" y="4704"/>
                    </a:cubicBezTo>
                    <a:cubicBezTo>
                      <a:pt x="0" y="7306"/>
                      <a:pt x="1201" y="9407"/>
                      <a:pt x="2736" y="9407"/>
                    </a:cubicBezTo>
                    <a:cubicBezTo>
                      <a:pt x="4237" y="9407"/>
                      <a:pt x="5471" y="7306"/>
                      <a:pt x="5471" y="4704"/>
                    </a:cubicBezTo>
                    <a:cubicBezTo>
                      <a:pt x="5471" y="2102"/>
                      <a:pt x="4237" y="1"/>
                      <a:pt x="27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460;p56"/>
              <p:cNvSpPr/>
              <p:nvPr/>
            </p:nvSpPr>
            <p:spPr>
              <a:xfrm>
                <a:off x="1582034" y="2562548"/>
                <a:ext cx="372719" cy="376603"/>
              </a:xfrm>
              <a:custGeom>
                <a:avLst/>
                <a:gdLst/>
                <a:ahLst/>
                <a:cxnLst/>
                <a:rect l="l" t="t" r="r" b="b"/>
                <a:pathLst>
                  <a:path w="18615" h="18809" extrusionOk="0">
                    <a:moveTo>
                      <a:pt x="5701" y="0"/>
                    </a:moveTo>
                    <a:cubicBezTo>
                      <a:pt x="4015" y="0"/>
                      <a:pt x="2123" y="263"/>
                      <a:pt x="1" y="876"/>
                    </a:cubicBezTo>
                    <a:cubicBezTo>
                      <a:pt x="1" y="876"/>
                      <a:pt x="7806" y="2944"/>
                      <a:pt x="5038" y="10616"/>
                    </a:cubicBezTo>
                    <a:cubicBezTo>
                      <a:pt x="5038" y="10616"/>
                      <a:pt x="1735" y="15319"/>
                      <a:pt x="5405" y="18788"/>
                    </a:cubicBezTo>
                    <a:cubicBezTo>
                      <a:pt x="5405" y="18788"/>
                      <a:pt x="5615" y="18808"/>
                      <a:pt x="5986" y="18808"/>
                    </a:cubicBezTo>
                    <a:cubicBezTo>
                      <a:pt x="8069" y="18808"/>
                      <a:pt x="15216" y="18183"/>
                      <a:pt x="18614" y="9915"/>
                    </a:cubicBezTo>
                    <a:cubicBezTo>
                      <a:pt x="18614" y="9915"/>
                      <a:pt x="16049" y="0"/>
                      <a:pt x="5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461;p56"/>
              <p:cNvSpPr/>
              <p:nvPr/>
            </p:nvSpPr>
            <p:spPr>
              <a:xfrm>
                <a:off x="1582034" y="2578846"/>
                <a:ext cx="249661" cy="360365"/>
              </a:xfrm>
              <a:custGeom>
                <a:avLst/>
                <a:gdLst/>
                <a:ahLst/>
                <a:cxnLst/>
                <a:rect l="l" t="t" r="r" b="b"/>
                <a:pathLst>
                  <a:path w="12469" h="17998" extrusionOk="0">
                    <a:moveTo>
                      <a:pt x="1026" y="0"/>
                    </a:moveTo>
                    <a:cubicBezTo>
                      <a:pt x="391" y="0"/>
                      <a:pt x="1" y="62"/>
                      <a:pt x="1" y="62"/>
                    </a:cubicBezTo>
                    <a:cubicBezTo>
                      <a:pt x="1" y="62"/>
                      <a:pt x="7806" y="2130"/>
                      <a:pt x="5038" y="9802"/>
                    </a:cubicBezTo>
                    <a:cubicBezTo>
                      <a:pt x="5038" y="9802"/>
                      <a:pt x="1735" y="14505"/>
                      <a:pt x="5405" y="17974"/>
                    </a:cubicBezTo>
                    <a:cubicBezTo>
                      <a:pt x="5405" y="17974"/>
                      <a:pt x="5631" y="17997"/>
                      <a:pt x="6027" y="17997"/>
                    </a:cubicBezTo>
                    <a:cubicBezTo>
                      <a:pt x="6994" y="17997"/>
                      <a:pt x="8976" y="17863"/>
                      <a:pt x="11175" y="16940"/>
                    </a:cubicBezTo>
                    <a:cubicBezTo>
                      <a:pt x="12469" y="1363"/>
                      <a:pt x="4021" y="0"/>
                      <a:pt x="1026" y="0"/>
                    </a:cubicBezTo>
                    <a:close/>
                  </a:path>
                </a:pathLst>
              </a:custGeom>
              <a:solidFill>
                <a:srgbClr val="E38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1462;p56"/>
            <p:cNvGrpSpPr/>
            <p:nvPr/>
          </p:nvGrpSpPr>
          <p:grpSpPr>
            <a:xfrm>
              <a:off x="2759179" y="3939588"/>
              <a:ext cx="1018854" cy="465250"/>
              <a:chOff x="5327405" y="4041600"/>
              <a:chExt cx="1554315" cy="709763"/>
            </a:xfrm>
          </p:grpSpPr>
          <p:sp>
            <p:nvSpPr>
              <p:cNvPr id="38" name="Google Shape;1463;p56"/>
              <p:cNvSpPr/>
              <p:nvPr/>
            </p:nvSpPr>
            <p:spPr>
              <a:xfrm flipH="1">
                <a:off x="5358266" y="4041600"/>
                <a:ext cx="1261280" cy="240679"/>
              </a:xfrm>
              <a:custGeom>
                <a:avLst/>
                <a:gdLst/>
                <a:ahLst/>
                <a:cxnLst/>
                <a:rect l="l" t="t" r="r" b="b"/>
                <a:pathLst>
                  <a:path w="40944" h="7813" extrusionOk="0">
                    <a:moveTo>
                      <a:pt x="0" y="1"/>
                    </a:moveTo>
                    <a:lnTo>
                      <a:pt x="0" y="7813"/>
                    </a:lnTo>
                    <a:lnTo>
                      <a:pt x="40944" y="7813"/>
                    </a:lnTo>
                    <a:lnTo>
                      <a:pt x="40944" y="1"/>
                    </a:ln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64;p56"/>
              <p:cNvSpPr/>
              <p:nvPr/>
            </p:nvSpPr>
            <p:spPr>
              <a:xfrm flipH="1">
                <a:off x="5327405" y="4041600"/>
                <a:ext cx="61826" cy="240679"/>
              </a:xfrm>
              <a:custGeom>
                <a:avLst/>
                <a:gdLst/>
                <a:ahLst/>
                <a:cxnLst/>
                <a:rect l="l" t="t" r="r" b="b"/>
                <a:pathLst>
                  <a:path w="2007" h="7813" extrusionOk="0">
                    <a:moveTo>
                      <a:pt x="0" y="1"/>
                    </a:moveTo>
                    <a:lnTo>
                      <a:pt x="0"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465;p56"/>
              <p:cNvSpPr/>
              <p:nvPr/>
            </p:nvSpPr>
            <p:spPr>
              <a:xfrm flipH="1">
                <a:off x="5529599" y="4510715"/>
                <a:ext cx="1262235" cy="240649"/>
              </a:xfrm>
              <a:custGeom>
                <a:avLst/>
                <a:gdLst/>
                <a:ahLst/>
                <a:cxnLst/>
                <a:rect l="l" t="t" r="r" b="b"/>
                <a:pathLst>
                  <a:path w="40975" h="7812" extrusionOk="0">
                    <a:moveTo>
                      <a:pt x="1" y="0"/>
                    </a:moveTo>
                    <a:lnTo>
                      <a:pt x="1" y="7812"/>
                    </a:lnTo>
                    <a:lnTo>
                      <a:pt x="40974" y="7812"/>
                    </a:lnTo>
                    <a:lnTo>
                      <a:pt x="40974" y="0"/>
                    </a:ln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466;p56"/>
              <p:cNvSpPr/>
              <p:nvPr/>
            </p:nvSpPr>
            <p:spPr>
              <a:xfrm flipH="1">
                <a:off x="6730008" y="4510715"/>
                <a:ext cx="61826" cy="240649"/>
              </a:xfrm>
              <a:custGeom>
                <a:avLst/>
                <a:gdLst/>
                <a:ahLst/>
                <a:cxnLst/>
                <a:rect l="l" t="t" r="r" b="b"/>
                <a:pathLst>
                  <a:path w="2007" h="7812" extrusionOk="0">
                    <a:moveTo>
                      <a:pt x="1" y="0"/>
                    </a:moveTo>
                    <a:lnTo>
                      <a:pt x="1"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67;p56"/>
              <p:cNvSpPr/>
              <p:nvPr/>
            </p:nvSpPr>
            <p:spPr>
              <a:xfrm flipH="1">
                <a:off x="6618590" y="4510715"/>
                <a:ext cx="61826" cy="240649"/>
              </a:xfrm>
              <a:custGeom>
                <a:avLst/>
                <a:gdLst/>
                <a:ahLst/>
                <a:cxnLst/>
                <a:rect l="l" t="t" r="r" b="b"/>
                <a:pathLst>
                  <a:path w="2007" h="7812" extrusionOk="0">
                    <a:moveTo>
                      <a:pt x="1" y="0"/>
                    </a:moveTo>
                    <a:lnTo>
                      <a:pt x="1"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68;p56"/>
              <p:cNvSpPr/>
              <p:nvPr/>
            </p:nvSpPr>
            <p:spPr>
              <a:xfrm flipH="1">
                <a:off x="6506216" y="4510715"/>
                <a:ext cx="61826" cy="240649"/>
              </a:xfrm>
              <a:custGeom>
                <a:avLst/>
                <a:gdLst/>
                <a:ahLst/>
                <a:cxnLst/>
                <a:rect l="l" t="t" r="r" b="b"/>
                <a:pathLst>
                  <a:path w="2007" h="7812" extrusionOk="0">
                    <a:moveTo>
                      <a:pt x="0" y="0"/>
                    </a:moveTo>
                    <a:lnTo>
                      <a:pt x="0" y="7812"/>
                    </a:lnTo>
                    <a:lnTo>
                      <a:pt x="2006" y="7812"/>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69;p56"/>
              <p:cNvSpPr/>
              <p:nvPr/>
            </p:nvSpPr>
            <p:spPr>
              <a:xfrm flipH="1">
                <a:off x="6394798" y="4510715"/>
                <a:ext cx="61826" cy="240649"/>
              </a:xfrm>
              <a:custGeom>
                <a:avLst/>
                <a:gdLst/>
                <a:ahLst/>
                <a:cxnLst/>
                <a:rect l="l" t="t" r="r" b="b"/>
                <a:pathLst>
                  <a:path w="2007" h="7812" extrusionOk="0">
                    <a:moveTo>
                      <a:pt x="0" y="0"/>
                    </a:moveTo>
                    <a:lnTo>
                      <a:pt x="0" y="7812"/>
                    </a:lnTo>
                    <a:lnTo>
                      <a:pt x="2006" y="7812"/>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70;p56"/>
              <p:cNvSpPr/>
              <p:nvPr/>
            </p:nvSpPr>
            <p:spPr>
              <a:xfrm flipH="1">
                <a:off x="6282455" y="4510715"/>
                <a:ext cx="61826" cy="240649"/>
              </a:xfrm>
              <a:custGeom>
                <a:avLst/>
                <a:gdLst/>
                <a:ahLst/>
                <a:cxnLst/>
                <a:rect l="l" t="t" r="r" b="b"/>
                <a:pathLst>
                  <a:path w="2007" h="7812" extrusionOk="0">
                    <a:moveTo>
                      <a:pt x="1" y="0"/>
                    </a:moveTo>
                    <a:lnTo>
                      <a:pt x="1"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71;p56"/>
              <p:cNvSpPr/>
              <p:nvPr/>
            </p:nvSpPr>
            <p:spPr>
              <a:xfrm flipH="1">
                <a:off x="6170082" y="4510715"/>
                <a:ext cx="61826" cy="240649"/>
              </a:xfrm>
              <a:custGeom>
                <a:avLst/>
                <a:gdLst/>
                <a:ahLst/>
                <a:cxnLst/>
                <a:rect l="l" t="t" r="r" b="b"/>
                <a:pathLst>
                  <a:path w="2007" h="7812" extrusionOk="0">
                    <a:moveTo>
                      <a:pt x="0" y="0"/>
                    </a:moveTo>
                    <a:lnTo>
                      <a:pt x="0" y="7812"/>
                    </a:lnTo>
                    <a:lnTo>
                      <a:pt x="2006" y="7812"/>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72;p56"/>
              <p:cNvSpPr/>
              <p:nvPr/>
            </p:nvSpPr>
            <p:spPr>
              <a:xfrm flipH="1">
                <a:off x="6058663" y="4510715"/>
                <a:ext cx="61826" cy="240649"/>
              </a:xfrm>
              <a:custGeom>
                <a:avLst/>
                <a:gdLst/>
                <a:ahLst/>
                <a:cxnLst/>
                <a:rect l="l" t="t" r="r" b="b"/>
                <a:pathLst>
                  <a:path w="2007" h="7812" extrusionOk="0">
                    <a:moveTo>
                      <a:pt x="0" y="0"/>
                    </a:moveTo>
                    <a:lnTo>
                      <a:pt x="0"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73;p56"/>
              <p:cNvSpPr/>
              <p:nvPr/>
            </p:nvSpPr>
            <p:spPr>
              <a:xfrm flipH="1">
                <a:off x="5946321" y="4510715"/>
                <a:ext cx="61826" cy="240649"/>
              </a:xfrm>
              <a:custGeom>
                <a:avLst/>
                <a:gdLst/>
                <a:ahLst/>
                <a:cxnLst/>
                <a:rect l="l" t="t" r="r" b="b"/>
                <a:pathLst>
                  <a:path w="2007" h="7812" extrusionOk="0">
                    <a:moveTo>
                      <a:pt x="1" y="0"/>
                    </a:moveTo>
                    <a:lnTo>
                      <a:pt x="1"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74;p56"/>
              <p:cNvSpPr/>
              <p:nvPr/>
            </p:nvSpPr>
            <p:spPr>
              <a:xfrm flipH="1">
                <a:off x="5834871" y="4510715"/>
                <a:ext cx="62781" cy="240649"/>
              </a:xfrm>
              <a:custGeom>
                <a:avLst/>
                <a:gdLst/>
                <a:ahLst/>
                <a:cxnLst/>
                <a:rect l="l" t="t" r="r" b="b"/>
                <a:pathLst>
                  <a:path w="2038" h="7812" extrusionOk="0">
                    <a:moveTo>
                      <a:pt x="1" y="0"/>
                    </a:moveTo>
                    <a:lnTo>
                      <a:pt x="1" y="7812"/>
                    </a:lnTo>
                    <a:lnTo>
                      <a:pt x="2037" y="7812"/>
                    </a:lnTo>
                    <a:lnTo>
                      <a:pt x="20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75;p56"/>
              <p:cNvSpPr/>
              <p:nvPr/>
            </p:nvSpPr>
            <p:spPr>
              <a:xfrm flipH="1">
                <a:off x="5723453" y="4510715"/>
                <a:ext cx="61826" cy="240649"/>
              </a:xfrm>
              <a:custGeom>
                <a:avLst/>
                <a:gdLst/>
                <a:ahLst/>
                <a:cxnLst/>
                <a:rect l="l" t="t" r="r" b="b"/>
                <a:pathLst>
                  <a:path w="2007" h="7812" extrusionOk="0">
                    <a:moveTo>
                      <a:pt x="0" y="0"/>
                    </a:moveTo>
                    <a:lnTo>
                      <a:pt x="0" y="7812"/>
                    </a:lnTo>
                    <a:lnTo>
                      <a:pt x="2006" y="7812"/>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76;p56"/>
              <p:cNvSpPr/>
              <p:nvPr/>
            </p:nvSpPr>
            <p:spPr>
              <a:xfrm flipH="1">
                <a:off x="5612035" y="4510715"/>
                <a:ext cx="61826" cy="240649"/>
              </a:xfrm>
              <a:custGeom>
                <a:avLst/>
                <a:gdLst/>
                <a:ahLst/>
                <a:cxnLst/>
                <a:rect l="l" t="t" r="r" b="b"/>
                <a:pathLst>
                  <a:path w="2007" h="7812" extrusionOk="0">
                    <a:moveTo>
                      <a:pt x="0" y="0"/>
                    </a:moveTo>
                    <a:lnTo>
                      <a:pt x="0" y="7812"/>
                    </a:lnTo>
                    <a:lnTo>
                      <a:pt x="2006" y="7812"/>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77;p56"/>
              <p:cNvSpPr/>
              <p:nvPr/>
            </p:nvSpPr>
            <p:spPr>
              <a:xfrm flipH="1">
                <a:off x="5499692" y="4510715"/>
                <a:ext cx="61826" cy="240649"/>
              </a:xfrm>
              <a:custGeom>
                <a:avLst/>
                <a:gdLst/>
                <a:ahLst/>
                <a:cxnLst/>
                <a:rect l="l" t="t" r="r" b="b"/>
                <a:pathLst>
                  <a:path w="2007" h="7812" extrusionOk="0">
                    <a:moveTo>
                      <a:pt x="1" y="0"/>
                    </a:moveTo>
                    <a:lnTo>
                      <a:pt x="1"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78;p56"/>
              <p:cNvSpPr/>
              <p:nvPr/>
            </p:nvSpPr>
            <p:spPr>
              <a:xfrm flipH="1">
                <a:off x="6557721" y="4041600"/>
                <a:ext cx="61826" cy="240679"/>
              </a:xfrm>
              <a:custGeom>
                <a:avLst/>
                <a:gdLst/>
                <a:ahLst/>
                <a:cxnLst/>
                <a:rect l="l" t="t" r="r" b="b"/>
                <a:pathLst>
                  <a:path w="2007" h="7813" extrusionOk="0">
                    <a:moveTo>
                      <a:pt x="0" y="1"/>
                    </a:moveTo>
                    <a:lnTo>
                      <a:pt x="0"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79;p56"/>
              <p:cNvSpPr/>
              <p:nvPr/>
            </p:nvSpPr>
            <p:spPr>
              <a:xfrm flipH="1">
                <a:off x="6445347" y="4041600"/>
                <a:ext cx="61856" cy="240679"/>
              </a:xfrm>
              <a:custGeom>
                <a:avLst/>
                <a:gdLst/>
                <a:ahLst/>
                <a:cxnLst/>
                <a:rect l="l" t="t" r="r" b="b"/>
                <a:pathLst>
                  <a:path w="2008" h="7813" extrusionOk="0">
                    <a:moveTo>
                      <a:pt x="1" y="1"/>
                    </a:moveTo>
                    <a:lnTo>
                      <a:pt x="1"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80;p56"/>
              <p:cNvSpPr/>
              <p:nvPr/>
            </p:nvSpPr>
            <p:spPr>
              <a:xfrm flipH="1">
                <a:off x="6333929" y="4041600"/>
                <a:ext cx="61826" cy="240679"/>
              </a:xfrm>
              <a:custGeom>
                <a:avLst/>
                <a:gdLst/>
                <a:ahLst/>
                <a:cxnLst/>
                <a:rect l="l" t="t" r="r" b="b"/>
                <a:pathLst>
                  <a:path w="2007" h="7813" extrusionOk="0">
                    <a:moveTo>
                      <a:pt x="0" y="1"/>
                    </a:moveTo>
                    <a:lnTo>
                      <a:pt x="0" y="7813"/>
                    </a:lnTo>
                    <a:lnTo>
                      <a:pt x="2006" y="7813"/>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81;p56"/>
              <p:cNvSpPr/>
              <p:nvPr/>
            </p:nvSpPr>
            <p:spPr>
              <a:xfrm flipH="1">
                <a:off x="6221586" y="4041600"/>
                <a:ext cx="61826" cy="240679"/>
              </a:xfrm>
              <a:custGeom>
                <a:avLst/>
                <a:gdLst/>
                <a:ahLst/>
                <a:cxnLst/>
                <a:rect l="l" t="t" r="r" b="b"/>
                <a:pathLst>
                  <a:path w="2007" h="7813" extrusionOk="0">
                    <a:moveTo>
                      <a:pt x="1" y="1"/>
                    </a:moveTo>
                    <a:lnTo>
                      <a:pt x="1"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82;p56"/>
              <p:cNvSpPr/>
              <p:nvPr/>
            </p:nvSpPr>
            <p:spPr>
              <a:xfrm flipH="1">
                <a:off x="6110168" y="4041600"/>
                <a:ext cx="61826" cy="240679"/>
              </a:xfrm>
              <a:custGeom>
                <a:avLst/>
                <a:gdLst/>
                <a:ahLst/>
                <a:cxnLst/>
                <a:rect l="l" t="t" r="r" b="b"/>
                <a:pathLst>
                  <a:path w="2007" h="7813" extrusionOk="0">
                    <a:moveTo>
                      <a:pt x="1" y="1"/>
                    </a:moveTo>
                    <a:lnTo>
                      <a:pt x="1"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83;p56"/>
              <p:cNvSpPr/>
              <p:nvPr/>
            </p:nvSpPr>
            <p:spPr>
              <a:xfrm flipH="1">
                <a:off x="5997794" y="4041600"/>
                <a:ext cx="62781" cy="240679"/>
              </a:xfrm>
              <a:custGeom>
                <a:avLst/>
                <a:gdLst/>
                <a:ahLst/>
                <a:cxnLst/>
                <a:rect l="l" t="t" r="r" b="b"/>
                <a:pathLst>
                  <a:path w="2038" h="7813" extrusionOk="0">
                    <a:moveTo>
                      <a:pt x="1" y="1"/>
                    </a:moveTo>
                    <a:lnTo>
                      <a:pt x="1" y="7813"/>
                    </a:lnTo>
                    <a:lnTo>
                      <a:pt x="2037" y="7813"/>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84;p56"/>
              <p:cNvSpPr/>
              <p:nvPr/>
            </p:nvSpPr>
            <p:spPr>
              <a:xfrm flipH="1">
                <a:off x="5887331" y="4041600"/>
                <a:ext cx="61826" cy="240679"/>
              </a:xfrm>
              <a:custGeom>
                <a:avLst/>
                <a:gdLst/>
                <a:ahLst/>
                <a:cxnLst/>
                <a:rect l="l" t="t" r="r" b="b"/>
                <a:pathLst>
                  <a:path w="2007" h="7813" extrusionOk="0">
                    <a:moveTo>
                      <a:pt x="1" y="1"/>
                    </a:moveTo>
                    <a:lnTo>
                      <a:pt x="1"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85;p56"/>
              <p:cNvSpPr/>
              <p:nvPr/>
            </p:nvSpPr>
            <p:spPr>
              <a:xfrm flipH="1">
                <a:off x="5774033" y="4041600"/>
                <a:ext cx="62750" cy="240679"/>
              </a:xfrm>
              <a:custGeom>
                <a:avLst/>
                <a:gdLst/>
                <a:ahLst/>
                <a:cxnLst/>
                <a:rect l="l" t="t" r="r" b="b"/>
                <a:pathLst>
                  <a:path w="2037" h="7813" extrusionOk="0">
                    <a:moveTo>
                      <a:pt x="0" y="1"/>
                    </a:moveTo>
                    <a:lnTo>
                      <a:pt x="0" y="7813"/>
                    </a:lnTo>
                    <a:lnTo>
                      <a:pt x="2037" y="7813"/>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86;p56"/>
              <p:cNvSpPr/>
              <p:nvPr/>
            </p:nvSpPr>
            <p:spPr>
              <a:xfrm flipH="1">
                <a:off x="5663539" y="4041600"/>
                <a:ext cx="61826" cy="240679"/>
              </a:xfrm>
              <a:custGeom>
                <a:avLst/>
                <a:gdLst/>
                <a:ahLst/>
                <a:cxnLst/>
                <a:rect l="l" t="t" r="r" b="b"/>
                <a:pathLst>
                  <a:path w="2007" h="7813" extrusionOk="0">
                    <a:moveTo>
                      <a:pt x="0" y="1"/>
                    </a:moveTo>
                    <a:lnTo>
                      <a:pt x="0"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87;p56"/>
              <p:cNvSpPr/>
              <p:nvPr/>
            </p:nvSpPr>
            <p:spPr>
              <a:xfrm flipH="1">
                <a:off x="5551196" y="4041600"/>
                <a:ext cx="61826" cy="240679"/>
              </a:xfrm>
              <a:custGeom>
                <a:avLst/>
                <a:gdLst/>
                <a:ahLst/>
                <a:cxnLst/>
                <a:rect l="l" t="t" r="r" b="b"/>
                <a:pathLst>
                  <a:path w="2007" h="7813" extrusionOk="0">
                    <a:moveTo>
                      <a:pt x="1" y="1"/>
                    </a:moveTo>
                    <a:lnTo>
                      <a:pt x="1"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488;p56"/>
              <p:cNvSpPr/>
              <p:nvPr/>
            </p:nvSpPr>
            <p:spPr>
              <a:xfrm flipH="1">
                <a:off x="5439747" y="4041600"/>
                <a:ext cx="61856" cy="240679"/>
              </a:xfrm>
              <a:custGeom>
                <a:avLst/>
                <a:gdLst/>
                <a:ahLst/>
                <a:cxnLst/>
                <a:rect l="l" t="t" r="r" b="b"/>
                <a:pathLst>
                  <a:path w="2008" h="7813" extrusionOk="0">
                    <a:moveTo>
                      <a:pt x="1" y="1"/>
                    </a:moveTo>
                    <a:lnTo>
                      <a:pt x="1"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489;p56"/>
              <p:cNvSpPr/>
              <p:nvPr/>
            </p:nvSpPr>
            <p:spPr>
              <a:xfrm flipH="1">
                <a:off x="5619485" y="4277559"/>
                <a:ext cx="1262235" cy="241604"/>
              </a:xfrm>
              <a:custGeom>
                <a:avLst/>
                <a:gdLst/>
                <a:ahLst/>
                <a:cxnLst/>
                <a:rect l="l" t="t" r="r" b="b"/>
                <a:pathLst>
                  <a:path w="40975" h="7843" extrusionOk="0">
                    <a:moveTo>
                      <a:pt x="1" y="1"/>
                    </a:moveTo>
                    <a:lnTo>
                      <a:pt x="1" y="7843"/>
                    </a:lnTo>
                    <a:lnTo>
                      <a:pt x="40974" y="7843"/>
                    </a:lnTo>
                    <a:lnTo>
                      <a:pt x="40974" y="1"/>
                    </a:ln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90;p56"/>
              <p:cNvSpPr/>
              <p:nvPr/>
            </p:nvSpPr>
            <p:spPr>
              <a:xfrm flipH="1">
                <a:off x="6819894" y="4277559"/>
                <a:ext cx="61826" cy="241604"/>
              </a:xfrm>
              <a:custGeom>
                <a:avLst/>
                <a:gdLst/>
                <a:ahLst/>
                <a:cxnLst/>
                <a:rect l="l" t="t" r="r" b="b"/>
                <a:pathLst>
                  <a:path w="2007" h="7843" extrusionOk="0">
                    <a:moveTo>
                      <a:pt x="1" y="1"/>
                    </a:moveTo>
                    <a:lnTo>
                      <a:pt x="1" y="7843"/>
                    </a:lnTo>
                    <a:lnTo>
                      <a:pt x="2007" y="784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91;p56"/>
              <p:cNvSpPr/>
              <p:nvPr/>
            </p:nvSpPr>
            <p:spPr>
              <a:xfrm flipH="1">
                <a:off x="6707521" y="4277559"/>
                <a:ext cx="61826" cy="241604"/>
              </a:xfrm>
              <a:custGeom>
                <a:avLst/>
                <a:gdLst/>
                <a:ahLst/>
                <a:cxnLst/>
                <a:rect l="l" t="t" r="r" b="b"/>
                <a:pathLst>
                  <a:path w="2007" h="7843" extrusionOk="0">
                    <a:moveTo>
                      <a:pt x="0" y="1"/>
                    </a:moveTo>
                    <a:lnTo>
                      <a:pt x="0" y="7843"/>
                    </a:lnTo>
                    <a:lnTo>
                      <a:pt x="2006" y="7843"/>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92;p56"/>
              <p:cNvSpPr/>
              <p:nvPr/>
            </p:nvSpPr>
            <p:spPr>
              <a:xfrm flipH="1">
                <a:off x="6596103" y="4277559"/>
                <a:ext cx="61826" cy="241604"/>
              </a:xfrm>
              <a:custGeom>
                <a:avLst/>
                <a:gdLst/>
                <a:ahLst/>
                <a:cxnLst/>
                <a:rect l="l" t="t" r="r" b="b"/>
                <a:pathLst>
                  <a:path w="2007" h="7843" extrusionOk="0">
                    <a:moveTo>
                      <a:pt x="0" y="1"/>
                    </a:moveTo>
                    <a:lnTo>
                      <a:pt x="0" y="7843"/>
                    </a:lnTo>
                    <a:lnTo>
                      <a:pt x="2006" y="7843"/>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493;p56"/>
              <p:cNvSpPr/>
              <p:nvPr/>
            </p:nvSpPr>
            <p:spPr>
              <a:xfrm flipH="1">
                <a:off x="6483760" y="4277559"/>
                <a:ext cx="61826" cy="241604"/>
              </a:xfrm>
              <a:custGeom>
                <a:avLst/>
                <a:gdLst/>
                <a:ahLst/>
                <a:cxnLst/>
                <a:rect l="l" t="t" r="r" b="b"/>
                <a:pathLst>
                  <a:path w="2007" h="7843" extrusionOk="0">
                    <a:moveTo>
                      <a:pt x="1" y="1"/>
                    </a:moveTo>
                    <a:lnTo>
                      <a:pt x="1" y="7843"/>
                    </a:lnTo>
                    <a:lnTo>
                      <a:pt x="2007" y="784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494;p56"/>
              <p:cNvSpPr/>
              <p:nvPr/>
            </p:nvSpPr>
            <p:spPr>
              <a:xfrm flipH="1">
                <a:off x="6372342" y="4277559"/>
                <a:ext cx="62750" cy="241604"/>
              </a:xfrm>
              <a:custGeom>
                <a:avLst/>
                <a:gdLst/>
                <a:ahLst/>
                <a:cxnLst/>
                <a:rect l="l" t="t" r="r" b="b"/>
                <a:pathLst>
                  <a:path w="2037" h="7843" extrusionOk="0">
                    <a:moveTo>
                      <a:pt x="0" y="1"/>
                    </a:moveTo>
                    <a:lnTo>
                      <a:pt x="0" y="7843"/>
                    </a:lnTo>
                    <a:lnTo>
                      <a:pt x="2037" y="7843"/>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495;p56"/>
              <p:cNvSpPr/>
              <p:nvPr/>
            </p:nvSpPr>
            <p:spPr>
              <a:xfrm flipH="1">
                <a:off x="6259968" y="4277559"/>
                <a:ext cx="61826" cy="241604"/>
              </a:xfrm>
              <a:custGeom>
                <a:avLst/>
                <a:gdLst/>
                <a:ahLst/>
                <a:cxnLst/>
                <a:rect l="l" t="t" r="r" b="b"/>
                <a:pathLst>
                  <a:path w="2007" h="7843" extrusionOk="0">
                    <a:moveTo>
                      <a:pt x="0" y="1"/>
                    </a:moveTo>
                    <a:lnTo>
                      <a:pt x="0" y="7843"/>
                    </a:lnTo>
                    <a:lnTo>
                      <a:pt x="2006" y="7843"/>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496;p56"/>
              <p:cNvSpPr/>
              <p:nvPr/>
            </p:nvSpPr>
            <p:spPr>
              <a:xfrm flipH="1">
                <a:off x="6148550" y="4277559"/>
                <a:ext cx="62750" cy="241604"/>
              </a:xfrm>
              <a:custGeom>
                <a:avLst/>
                <a:gdLst/>
                <a:ahLst/>
                <a:cxnLst/>
                <a:rect l="l" t="t" r="r" b="b"/>
                <a:pathLst>
                  <a:path w="2037" h="7843" extrusionOk="0">
                    <a:moveTo>
                      <a:pt x="0" y="1"/>
                    </a:moveTo>
                    <a:lnTo>
                      <a:pt x="0" y="7843"/>
                    </a:lnTo>
                    <a:lnTo>
                      <a:pt x="2037" y="7843"/>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497;p56"/>
              <p:cNvSpPr/>
              <p:nvPr/>
            </p:nvSpPr>
            <p:spPr>
              <a:xfrm flipH="1">
                <a:off x="6037131" y="4277559"/>
                <a:ext cx="61826" cy="241604"/>
              </a:xfrm>
              <a:custGeom>
                <a:avLst/>
                <a:gdLst/>
                <a:ahLst/>
                <a:cxnLst/>
                <a:rect l="l" t="t" r="r" b="b"/>
                <a:pathLst>
                  <a:path w="2007" h="7843" extrusionOk="0">
                    <a:moveTo>
                      <a:pt x="0" y="1"/>
                    </a:moveTo>
                    <a:lnTo>
                      <a:pt x="0" y="7843"/>
                    </a:lnTo>
                    <a:lnTo>
                      <a:pt x="2007" y="784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498;p56"/>
              <p:cNvSpPr/>
              <p:nvPr/>
            </p:nvSpPr>
            <p:spPr>
              <a:xfrm flipH="1">
                <a:off x="5923834" y="4277559"/>
                <a:ext cx="62781" cy="241604"/>
              </a:xfrm>
              <a:custGeom>
                <a:avLst/>
                <a:gdLst/>
                <a:ahLst/>
                <a:cxnLst/>
                <a:rect l="l" t="t" r="r" b="b"/>
                <a:pathLst>
                  <a:path w="2038" h="7843" extrusionOk="0">
                    <a:moveTo>
                      <a:pt x="1" y="1"/>
                    </a:moveTo>
                    <a:lnTo>
                      <a:pt x="1" y="7843"/>
                    </a:lnTo>
                    <a:lnTo>
                      <a:pt x="2037" y="7843"/>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499;p56"/>
              <p:cNvSpPr/>
              <p:nvPr/>
            </p:nvSpPr>
            <p:spPr>
              <a:xfrm flipH="1">
                <a:off x="5813339" y="4277559"/>
                <a:ext cx="61826" cy="241604"/>
              </a:xfrm>
              <a:custGeom>
                <a:avLst/>
                <a:gdLst/>
                <a:ahLst/>
                <a:cxnLst/>
                <a:rect l="l" t="t" r="r" b="b"/>
                <a:pathLst>
                  <a:path w="2007" h="7843" extrusionOk="0">
                    <a:moveTo>
                      <a:pt x="0" y="1"/>
                    </a:moveTo>
                    <a:lnTo>
                      <a:pt x="0" y="7843"/>
                    </a:lnTo>
                    <a:lnTo>
                      <a:pt x="2006" y="7843"/>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500;p56"/>
              <p:cNvSpPr/>
              <p:nvPr/>
            </p:nvSpPr>
            <p:spPr>
              <a:xfrm flipH="1">
                <a:off x="5700997" y="4277559"/>
                <a:ext cx="61826" cy="241604"/>
              </a:xfrm>
              <a:custGeom>
                <a:avLst/>
                <a:gdLst/>
                <a:ahLst/>
                <a:cxnLst/>
                <a:rect l="l" t="t" r="r" b="b"/>
                <a:pathLst>
                  <a:path w="2007" h="7843" extrusionOk="0">
                    <a:moveTo>
                      <a:pt x="1" y="1"/>
                    </a:moveTo>
                    <a:lnTo>
                      <a:pt x="1" y="7843"/>
                    </a:lnTo>
                    <a:lnTo>
                      <a:pt x="2007" y="784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501;p56"/>
              <p:cNvSpPr/>
              <p:nvPr/>
            </p:nvSpPr>
            <p:spPr>
              <a:xfrm flipH="1">
                <a:off x="5589578" y="4277559"/>
                <a:ext cx="61826" cy="241604"/>
              </a:xfrm>
              <a:custGeom>
                <a:avLst/>
                <a:gdLst/>
                <a:ahLst/>
                <a:cxnLst/>
                <a:rect l="l" t="t" r="r" b="b"/>
                <a:pathLst>
                  <a:path w="2007" h="7843" extrusionOk="0">
                    <a:moveTo>
                      <a:pt x="1" y="1"/>
                    </a:moveTo>
                    <a:lnTo>
                      <a:pt x="1" y="7843"/>
                    </a:lnTo>
                    <a:lnTo>
                      <a:pt x="2007" y="784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1502;p56"/>
            <p:cNvGrpSpPr/>
            <p:nvPr/>
          </p:nvGrpSpPr>
          <p:grpSpPr>
            <a:xfrm flipH="1">
              <a:off x="1949710" y="1781402"/>
              <a:ext cx="620350" cy="620000"/>
              <a:chOff x="889282" y="2874625"/>
              <a:chExt cx="1356253" cy="1355487"/>
            </a:xfrm>
          </p:grpSpPr>
          <p:sp>
            <p:nvSpPr>
              <p:cNvPr id="35" name="Google Shape;1503;p56"/>
              <p:cNvSpPr/>
              <p:nvPr/>
            </p:nvSpPr>
            <p:spPr>
              <a:xfrm>
                <a:off x="889282" y="2874625"/>
                <a:ext cx="1356253" cy="1355487"/>
              </a:xfrm>
              <a:custGeom>
                <a:avLst/>
                <a:gdLst/>
                <a:ahLst/>
                <a:cxnLst/>
                <a:rect l="l" t="t" r="r" b="b"/>
                <a:pathLst>
                  <a:path w="60211" h="60177" extrusionOk="0">
                    <a:moveTo>
                      <a:pt x="30056" y="0"/>
                    </a:moveTo>
                    <a:cubicBezTo>
                      <a:pt x="18347" y="0"/>
                      <a:pt x="8207" y="6672"/>
                      <a:pt x="3270" y="16479"/>
                    </a:cubicBezTo>
                    <a:cubicBezTo>
                      <a:pt x="1168" y="20548"/>
                      <a:pt x="1" y="25185"/>
                      <a:pt x="1" y="30089"/>
                    </a:cubicBezTo>
                    <a:cubicBezTo>
                      <a:pt x="1" y="32557"/>
                      <a:pt x="301" y="34925"/>
                      <a:pt x="868" y="37227"/>
                    </a:cubicBezTo>
                    <a:cubicBezTo>
                      <a:pt x="1335" y="39195"/>
                      <a:pt x="2036" y="41097"/>
                      <a:pt x="2869" y="42898"/>
                    </a:cubicBezTo>
                    <a:cubicBezTo>
                      <a:pt x="4104" y="45400"/>
                      <a:pt x="5638" y="47735"/>
                      <a:pt x="7439" y="49836"/>
                    </a:cubicBezTo>
                    <a:cubicBezTo>
                      <a:pt x="12943" y="56174"/>
                      <a:pt x="21049" y="60177"/>
                      <a:pt x="30122" y="60177"/>
                    </a:cubicBezTo>
                    <a:cubicBezTo>
                      <a:pt x="42164" y="60177"/>
                      <a:pt x="52538" y="53138"/>
                      <a:pt x="57342" y="42898"/>
                    </a:cubicBezTo>
                    <a:cubicBezTo>
                      <a:pt x="59176" y="39028"/>
                      <a:pt x="60210" y="34692"/>
                      <a:pt x="60210" y="30122"/>
                    </a:cubicBezTo>
                    <a:cubicBezTo>
                      <a:pt x="60210" y="26519"/>
                      <a:pt x="59577" y="23117"/>
                      <a:pt x="58376" y="19881"/>
                    </a:cubicBezTo>
                    <a:cubicBezTo>
                      <a:pt x="57909" y="18714"/>
                      <a:pt x="57475" y="17580"/>
                      <a:pt x="56875" y="16479"/>
                    </a:cubicBezTo>
                    <a:cubicBezTo>
                      <a:pt x="55707" y="14177"/>
                      <a:pt x="54306" y="12042"/>
                      <a:pt x="52572" y="10141"/>
                    </a:cubicBezTo>
                    <a:cubicBezTo>
                      <a:pt x="47068" y="3903"/>
                      <a:pt x="39029" y="0"/>
                      <a:pt x="30056"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504;p56"/>
              <p:cNvSpPr/>
              <p:nvPr/>
            </p:nvSpPr>
            <p:spPr>
              <a:xfrm>
                <a:off x="992992" y="2979078"/>
                <a:ext cx="1149608" cy="1148865"/>
              </a:xfrm>
              <a:custGeom>
                <a:avLst/>
                <a:gdLst/>
                <a:ahLst/>
                <a:cxnLst/>
                <a:rect l="l" t="t" r="r" b="b"/>
                <a:pathLst>
                  <a:path w="51037" h="51004" extrusionOk="0">
                    <a:moveTo>
                      <a:pt x="25518" y="0"/>
                    </a:moveTo>
                    <a:cubicBezTo>
                      <a:pt x="11408" y="0"/>
                      <a:pt x="0" y="11408"/>
                      <a:pt x="0" y="25518"/>
                    </a:cubicBezTo>
                    <a:cubicBezTo>
                      <a:pt x="0" y="28687"/>
                      <a:pt x="567" y="31756"/>
                      <a:pt x="1668" y="34558"/>
                    </a:cubicBezTo>
                    <a:cubicBezTo>
                      <a:pt x="3336" y="38895"/>
                      <a:pt x="6104" y="42697"/>
                      <a:pt x="9707" y="45533"/>
                    </a:cubicBezTo>
                    <a:cubicBezTo>
                      <a:pt x="10441" y="46100"/>
                      <a:pt x="11241" y="46700"/>
                      <a:pt x="12075" y="47201"/>
                    </a:cubicBezTo>
                    <a:cubicBezTo>
                      <a:pt x="14544" y="48735"/>
                      <a:pt x="17279" y="49802"/>
                      <a:pt x="20248" y="50436"/>
                    </a:cubicBezTo>
                    <a:cubicBezTo>
                      <a:pt x="20681" y="50536"/>
                      <a:pt x="21048" y="50603"/>
                      <a:pt x="21449" y="50636"/>
                    </a:cubicBezTo>
                    <a:cubicBezTo>
                      <a:pt x="22783" y="50870"/>
                      <a:pt x="24117" y="51003"/>
                      <a:pt x="25518" y="51003"/>
                    </a:cubicBezTo>
                    <a:cubicBezTo>
                      <a:pt x="39595" y="51003"/>
                      <a:pt x="51036" y="39562"/>
                      <a:pt x="51036" y="25485"/>
                    </a:cubicBezTo>
                    <a:cubicBezTo>
                      <a:pt x="51036" y="22583"/>
                      <a:pt x="50569" y="19848"/>
                      <a:pt x="49635" y="17346"/>
                    </a:cubicBezTo>
                    <a:cubicBezTo>
                      <a:pt x="48568" y="14110"/>
                      <a:pt x="46867" y="11208"/>
                      <a:pt x="44632" y="8706"/>
                    </a:cubicBezTo>
                    <a:cubicBezTo>
                      <a:pt x="44031" y="7939"/>
                      <a:pt x="43298" y="7272"/>
                      <a:pt x="42597" y="6605"/>
                    </a:cubicBezTo>
                    <a:cubicBezTo>
                      <a:pt x="39261" y="3569"/>
                      <a:pt x="35092" y="1401"/>
                      <a:pt x="30455" y="500"/>
                    </a:cubicBezTo>
                    <a:cubicBezTo>
                      <a:pt x="28854" y="167"/>
                      <a:pt x="27219" y="0"/>
                      <a:pt x="25518" y="0"/>
                    </a:cubicBezTo>
                    <a:close/>
                  </a:path>
                </a:pathLst>
              </a:custGeom>
              <a:solidFill>
                <a:srgbClr val="FB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505;p56"/>
              <p:cNvSpPr/>
              <p:nvPr/>
            </p:nvSpPr>
            <p:spPr>
              <a:xfrm flipH="1">
                <a:off x="1246192" y="3142865"/>
                <a:ext cx="626668" cy="818266"/>
              </a:xfrm>
              <a:custGeom>
                <a:avLst/>
                <a:gdLst/>
                <a:ahLst/>
                <a:cxnLst/>
                <a:rect l="l" t="t" r="r" b="b"/>
                <a:pathLst>
                  <a:path w="27821" h="36327" extrusionOk="0">
                    <a:moveTo>
                      <a:pt x="14311" y="9608"/>
                    </a:moveTo>
                    <a:cubicBezTo>
                      <a:pt x="16512" y="9608"/>
                      <a:pt x="17847" y="10142"/>
                      <a:pt x="18213" y="11276"/>
                    </a:cubicBezTo>
                    <a:cubicBezTo>
                      <a:pt x="18280" y="11543"/>
                      <a:pt x="18347" y="11776"/>
                      <a:pt x="18347" y="12076"/>
                    </a:cubicBezTo>
                    <a:cubicBezTo>
                      <a:pt x="18347" y="12977"/>
                      <a:pt x="18013" y="13644"/>
                      <a:pt x="17346" y="14111"/>
                    </a:cubicBezTo>
                    <a:cubicBezTo>
                      <a:pt x="16679" y="14578"/>
                      <a:pt x="15712" y="14778"/>
                      <a:pt x="14511" y="14778"/>
                    </a:cubicBezTo>
                    <a:lnTo>
                      <a:pt x="11909" y="14778"/>
                    </a:lnTo>
                    <a:lnTo>
                      <a:pt x="11909" y="9608"/>
                    </a:lnTo>
                    <a:close/>
                    <a:moveTo>
                      <a:pt x="14711" y="20449"/>
                    </a:moveTo>
                    <a:cubicBezTo>
                      <a:pt x="16079" y="20449"/>
                      <a:pt x="17146" y="20682"/>
                      <a:pt x="17847" y="21216"/>
                    </a:cubicBezTo>
                    <a:cubicBezTo>
                      <a:pt x="18547" y="21683"/>
                      <a:pt x="18914" y="22450"/>
                      <a:pt x="18914" y="23418"/>
                    </a:cubicBezTo>
                    <a:cubicBezTo>
                      <a:pt x="18914" y="25453"/>
                      <a:pt x="17580" y="26487"/>
                      <a:pt x="14878" y="26487"/>
                    </a:cubicBezTo>
                    <a:lnTo>
                      <a:pt x="11876" y="26487"/>
                    </a:lnTo>
                    <a:lnTo>
                      <a:pt x="11876" y="20449"/>
                    </a:lnTo>
                    <a:close/>
                    <a:moveTo>
                      <a:pt x="6639" y="1"/>
                    </a:moveTo>
                    <a:lnTo>
                      <a:pt x="6639" y="3704"/>
                    </a:lnTo>
                    <a:lnTo>
                      <a:pt x="0" y="3704"/>
                    </a:lnTo>
                    <a:lnTo>
                      <a:pt x="0" y="9174"/>
                    </a:lnTo>
                    <a:lnTo>
                      <a:pt x="3336" y="9174"/>
                    </a:lnTo>
                    <a:lnTo>
                      <a:pt x="3336" y="26954"/>
                    </a:lnTo>
                    <a:lnTo>
                      <a:pt x="0" y="26954"/>
                    </a:lnTo>
                    <a:lnTo>
                      <a:pt x="0" y="32458"/>
                    </a:lnTo>
                    <a:lnTo>
                      <a:pt x="6639" y="32458"/>
                    </a:lnTo>
                    <a:lnTo>
                      <a:pt x="6639" y="36327"/>
                    </a:lnTo>
                    <a:lnTo>
                      <a:pt x="9707" y="36327"/>
                    </a:lnTo>
                    <a:lnTo>
                      <a:pt x="9707" y="32458"/>
                    </a:lnTo>
                    <a:lnTo>
                      <a:pt x="12910" y="32458"/>
                    </a:lnTo>
                    <a:lnTo>
                      <a:pt x="12910" y="36327"/>
                    </a:lnTo>
                    <a:lnTo>
                      <a:pt x="15979" y="36327"/>
                    </a:lnTo>
                    <a:lnTo>
                      <a:pt x="15979" y="32458"/>
                    </a:lnTo>
                    <a:cubicBezTo>
                      <a:pt x="19581" y="32424"/>
                      <a:pt x="22416" y="31657"/>
                      <a:pt x="24551" y="30223"/>
                    </a:cubicBezTo>
                    <a:cubicBezTo>
                      <a:pt x="26720" y="28722"/>
                      <a:pt x="27820" y="26653"/>
                      <a:pt x="27820" y="24052"/>
                    </a:cubicBezTo>
                    <a:cubicBezTo>
                      <a:pt x="27754" y="22317"/>
                      <a:pt x="27287" y="20883"/>
                      <a:pt x="26419" y="19782"/>
                    </a:cubicBezTo>
                    <a:cubicBezTo>
                      <a:pt x="25552" y="18714"/>
                      <a:pt x="24084" y="17914"/>
                      <a:pt x="22150" y="17413"/>
                    </a:cubicBezTo>
                    <a:lnTo>
                      <a:pt x="22150" y="17213"/>
                    </a:lnTo>
                    <a:cubicBezTo>
                      <a:pt x="23651" y="16880"/>
                      <a:pt x="24852" y="16112"/>
                      <a:pt x="25752" y="14978"/>
                    </a:cubicBezTo>
                    <a:cubicBezTo>
                      <a:pt x="26686" y="13878"/>
                      <a:pt x="27153" y="12477"/>
                      <a:pt x="27153" y="10875"/>
                    </a:cubicBezTo>
                    <a:cubicBezTo>
                      <a:pt x="27153" y="8407"/>
                      <a:pt x="26086" y="6606"/>
                      <a:pt x="24018" y="5438"/>
                    </a:cubicBezTo>
                    <a:cubicBezTo>
                      <a:pt x="23817" y="5305"/>
                      <a:pt x="23551" y="5205"/>
                      <a:pt x="23350" y="5105"/>
                    </a:cubicBezTo>
                    <a:cubicBezTo>
                      <a:pt x="21549" y="4304"/>
                      <a:pt x="19081" y="3870"/>
                      <a:pt x="15979" y="3737"/>
                    </a:cubicBezTo>
                    <a:lnTo>
                      <a:pt x="15979" y="1"/>
                    </a:lnTo>
                    <a:lnTo>
                      <a:pt x="12910" y="1"/>
                    </a:lnTo>
                    <a:lnTo>
                      <a:pt x="12910" y="3737"/>
                    </a:lnTo>
                    <a:lnTo>
                      <a:pt x="9707" y="3737"/>
                    </a:lnTo>
                    <a:lnTo>
                      <a:pt x="970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1506;p56"/>
            <p:cNvGrpSpPr/>
            <p:nvPr/>
          </p:nvGrpSpPr>
          <p:grpSpPr>
            <a:xfrm flipH="1">
              <a:off x="2200435" y="1046990"/>
              <a:ext cx="620350" cy="620000"/>
              <a:chOff x="889282" y="2874625"/>
              <a:chExt cx="1356253" cy="1355487"/>
            </a:xfrm>
          </p:grpSpPr>
          <p:sp>
            <p:nvSpPr>
              <p:cNvPr id="32" name="Google Shape;1507;p56"/>
              <p:cNvSpPr/>
              <p:nvPr/>
            </p:nvSpPr>
            <p:spPr>
              <a:xfrm>
                <a:off x="889282" y="2874625"/>
                <a:ext cx="1356253" cy="1355487"/>
              </a:xfrm>
              <a:custGeom>
                <a:avLst/>
                <a:gdLst/>
                <a:ahLst/>
                <a:cxnLst/>
                <a:rect l="l" t="t" r="r" b="b"/>
                <a:pathLst>
                  <a:path w="60211" h="60177" extrusionOk="0">
                    <a:moveTo>
                      <a:pt x="30056" y="0"/>
                    </a:moveTo>
                    <a:cubicBezTo>
                      <a:pt x="18347" y="0"/>
                      <a:pt x="8207" y="6672"/>
                      <a:pt x="3270" y="16479"/>
                    </a:cubicBezTo>
                    <a:cubicBezTo>
                      <a:pt x="1168" y="20548"/>
                      <a:pt x="1" y="25185"/>
                      <a:pt x="1" y="30089"/>
                    </a:cubicBezTo>
                    <a:cubicBezTo>
                      <a:pt x="1" y="32557"/>
                      <a:pt x="301" y="34925"/>
                      <a:pt x="868" y="37227"/>
                    </a:cubicBezTo>
                    <a:cubicBezTo>
                      <a:pt x="1335" y="39195"/>
                      <a:pt x="2036" y="41097"/>
                      <a:pt x="2869" y="42898"/>
                    </a:cubicBezTo>
                    <a:cubicBezTo>
                      <a:pt x="4104" y="45400"/>
                      <a:pt x="5638" y="47735"/>
                      <a:pt x="7439" y="49836"/>
                    </a:cubicBezTo>
                    <a:cubicBezTo>
                      <a:pt x="12943" y="56174"/>
                      <a:pt x="21049" y="60177"/>
                      <a:pt x="30122" y="60177"/>
                    </a:cubicBezTo>
                    <a:cubicBezTo>
                      <a:pt x="42164" y="60177"/>
                      <a:pt x="52538" y="53138"/>
                      <a:pt x="57342" y="42898"/>
                    </a:cubicBezTo>
                    <a:cubicBezTo>
                      <a:pt x="59176" y="39028"/>
                      <a:pt x="60210" y="34692"/>
                      <a:pt x="60210" y="30122"/>
                    </a:cubicBezTo>
                    <a:cubicBezTo>
                      <a:pt x="60210" y="26519"/>
                      <a:pt x="59577" y="23117"/>
                      <a:pt x="58376" y="19881"/>
                    </a:cubicBezTo>
                    <a:cubicBezTo>
                      <a:pt x="57909" y="18714"/>
                      <a:pt x="57475" y="17580"/>
                      <a:pt x="56875" y="16479"/>
                    </a:cubicBezTo>
                    <a:cubicBezTo>
                      <a:pt x="55707" y="14177"/>
                      <a:pt x="54306" y="12042"/>
                      <a:pt x="52572" y="10141"/>
                    </a:cubicBezTo>
                    <a:cubicBezTo>
                      <a:pt x="47068" y="3903"/>
                      <a:pt x="39029" y="0"/>
                      <a:pt x="30056"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508;p56"/>
              <p:cNvSpPr/>
              <p:nvPr/>
            </p:nvSpPr>
            <p:spPr>
              <a:xfrm>
                <a:off x="992992" y="2979078"/>
                <a:ext cx="1149608" cy="1148865"/>
              </a:xfrm>
              <a:custGeom>
                <a:avLst/>
                <a:gdLst/>
                <a:ahLst/>
                <a:cxnLst/>
                <a:rect l="l" t="t" r="r" b="b"/>
                <a:pathLst>
                  <a:path w="51037" h="51004" extrusionOk="0">
                    <a:moveTo>
                      <a:pt x="25518" y="0"/>
                    </a:moveTo>
                    <a:cubicBezTo>
                      <a:pt x="11408" y="0"/>
                      <a:pt x="0" y="11408"/>
                      <a:pt x="0" y="25518"/>
                    </a:cubicBezTo>
                    <a:cubicBezTo>
                      <a:pt x="0" y="28687"/>
                      <a:pt x="567" y="31756"/>
                      <a:pt x="1668" y="34558"/>
                    </a:cubicBezTo>
                    <a:cubicBezTo>
                      <a:pt x="3336" y="38895"/>
                      <a:pt x="6104" y="42697"/>
                      <a:pt x="9707" y="45533"/>
                    </a:cubicBezTo>
                    <a:cubicBezTo>
                      <a:pt x="10441" y="46100"/>
                      <a:pt x="11241" y="46700"/>
                      <a:pt x="12075" y="47201"/>
                    </a:cubicBezTo>
                    <a:cubicBezTo>
                      <a:pt x="14544" y="48735"/>
                      <a:pt x="17279" y="49802"/>
                      <a:pt x="20248" y="50436"/>
                    </a:cubicBezTo>
                    <a:cubicBezTo>
                      <a:pt x="20681" y="50536"/>
                      <a:pt x="21048" y="50603"/>
                      <a:pt x="21449" y="50636"/>
                    </a:cubicBezTo>
                    <a:cubicBezTo>
                      <a:pt x="22783" y="50870"/>
                      <a:pt x="24117" y="51003"/>
                      <a:pt x="25518" y="51003"/>
                    </a:cubicBezTo>
                    <a:cubicBezTo>
                      <a:pt x="39595" y="51003"/>
                      <a:pt x="51036" y="39562"/>
                      <a:pt x="51036" y="25485"/>
                    </a:cubicBezTo>
                    <a:cubicBezTo>
                      <a:pt x="51036" y="22583"/>
                      <a:pt x="50569" y="19848"/>
                      <a:pt x="49635" y="17346"/>
                    </a:cubicBezTo>
                    <a:cubicBezTo>
                      <a:pt x="48568" y="14110"/>
                      <a:pt x="46867" y="11208"/>
                      <a:pt x="44632" y="8706"/>
                    </a:cubicBezTo>
                    <a:cubicBezTo>
                      <a:pt x="44031" y="7939"/>
                      <a:pt x="43298" y="7272"/>
                      <a:pt x="42597" y="6605"/>
                    </a:cubicBezTo>
                    <a:cubicBezTo>
                      <a:pt x="39261" y="3569"/>
                      <a:pt x="35092" y="1401"/>
                      <a:pt x="30455" y="500"/>
                    </a:cubicBezTo>
                    <a:cubicBezTo>
                      <a:pt x="28854" y="167"/>
                      <a:pt x="27219" y="0"/>
                      <a:pt x="25518" y="0"/>
                    </a:cubicBezTo>
                    <a:close/>
                  </a:path>
                </a:pathLst>
              </a:custGeom>
              <a:solidFill>
                <a:srgbClr val="FB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509;p56"/>
              <p:cNvSpPr/>
              <p:nvPr/>
            </p:nvSpPr>
            <p:spPr>
              <a:xfrm flipH="1">
                <a:off x="1246192" y="3142865"/>
                <a:ext cx="626668" cy="818266"/>
              </a:xfrm>
              <a:custGeom>
                <a:avLst/>
                <a:gdLst/>
                <a:ahLst/>
                <a:cxnLst/>
                <a:rect l="l" t="t" r="r" b="b"/>
                <a:pathLst>
                  <a:path w="27821" h="36327" extrusionOk="0">
                    <a:moveTo>
                      <a:pt x="14311" y="9608"/>
                    </a:moveTo>
                    <a:cubicBezTo>
                      <a:pt x="16512" y="9608"/>
                      <a:pt x="17847" y="10142"/>
                      <a:pt x="18213" y="11276"/>
                    </a:cubicBezTo>
                    <a:cubicBezTo>
                      <a:pt x="18280" y="11543"/>
                      <a:pt x="18347" y="11776"/>
                      <a:pt x="18347" y="12076"/>
                    </a:cubicBezTo>
                    <a:cubicBezTo>
                      <a:pt x="18347" y="12977"/>
                      <a:pt x="18013" y="13644"/>
                      <a:pt x="17346" y="14111"/>
                    </a:cubicBezTo>
                    <a:cubicBezTo>
                      <a:pt x="16679" y="14578"/>
                      <a:pt x="15712" y="14778"/>
                      <a:pt x="14511" y="14778"/>
                    </a:cubicBezTo>
                    <a:lnTo>
                      <a:pt x="11909" y="14778"/>
                    </a:lnTo>
                    <a:lnTo>
                      <a:pt x="11909" y="9608"/>
                    </a:lnTo>
                    <a:close/>
                    <a:moveTo>
                      <a:pt x="14711" y="20449"/>
                    </a:moveTo>
                    <a:cubicBezTo>
                      <a:pt x="16079" y="20449"/>
                      <a:pt x="17146" y="20682"/>
                      <a:pt x="17847" y="21216"/>
                    </a:cubicBezTo>
                    <a:cubicBezTo>
                      <a:pt x="18547" y="21683"/>
                      <a:pt x="18914" y="22450"/>
                      <a:pt x="18914" y="23418"/>
                    </a:cubicBezTo>
                    <a:cubicBezTo>
                      <a:pt x="18914" y="25453"/>
                      <a:pt x="17580" y="26487"/>
                      <a:pt x="14878" y="26487"/>
                    </a:cubicBezTo>
                    <a:lnTo>
                      <a:pt x="11876" y="26487"/>
                    </a:lnTo>
                    <a:lnTo>
                      <a:pt x="11876" y="20449"/>
                    </a:lnTo>
                    <a:close/>
                    <a:moveTo>
                      <a:pt x="6639" y="1"/>
                    </a:moveTo>
                    <a:lnTo>
                      <a:pt x="6639" y="3704"/>
                    </a:lnTo>
                    <a:lnTo>
                      <a:pt x="0" y="3704"/>
                    </a:lnTo>
                    <a:lnTo>
                      <a:pt x="0" y="9174"/>
                    </a:lnTo>
                    <a:lnTo>
                      <a:pt x="3336" y="9174"/>
                    </a:lnTo>
                    <a:lnTo>
                      <a:pt x="3336" y="26954"/>
                    </a:lnTo>
                    <a:lnTo>
                      <a:pt x="0" y="26954"/>
                    </a:lnTo>
                    <a:lnTo>
                      <a:pt x="0" y="32458"/>
                    </a:lnTo>
                    <a:lnTo>
                      <a:pt x="6639" y="32458"/>
                    </a:lnTo>
                    <a:lnTo>
                      <a:pt x="6639" y="36327"/>
                    </a:lnTo>
                    <a:lnTo>
                      <a:pt x="9707" y="36327"/>
                    </a:lnTo>
                    <a:lnTo>
                      <a:pt x="9707" y="32458"/>
                    </a:lnTo>
                    <a:lnTo>
                      <a:pt x="12910" y="32458"/>
                    </a:lnTo>
                    <a:lnTo>
                      <a:pt x="12910" y="36327"/>
                    </a:lnTo>
                    <a:lnTo>
                      <a:pt x="15979" y="36327"/>
                    </a:lnTo>
                    <a:lnTo>
                      <a:pt x="15979" y="32458"/>
                    </a:lnTo>
                    <a:cubicBezTo>
                      <a:pt x="19581" y="32424"/>
                      <a:pt x="22416" y="31657"/>
                      <a:pt x="24551" y="30223"/>
                    </a:cubicBezTo>
                    <a:cubicBezTo>
                      <a:pt x="26720" y="28722"/>
                      <a:pt x="27820" y="26653"/>
                      <a:pt x="27820" y="24052"/>
                    </a:cubicBezTo>
                    <a:cubicBezTo>
                      <a:pt x="27754" y="22317"/>
                      <a:pt x="27287" y="20883"/>
                      <a:pt x="26419" y="19782"/>
                    </a:cubicBezTo>
                    <a:cubicBezTo>
                      <a:pt x="25552" y="18714"/>
                      <a:pt x="24084" y="17914"/>
                      <a:pt x="22150" y="17413"/>
                    </a:cubicBezTo>
                    <a:lnTo>
                      <a:pt x="22150" y="17213"/>
                    </a:lnTo>
                    <a:cubicBezTo>
                      <a:pt x="23651" y="16880"/>
                      <a:pt x="24852" y="16112"/>
                      <a:pt x="25752" y="14978"/>
                    </a:cubicBezTo>
                    <a:cubicBezTo>
                      <a:pt x="26686" y="13878"/>
                      <a:pt x="27153" y="12477"/>
                      <a:pt x="27153" y="10875"/>
                    </a:cubicBezTo>
                    <a:cubicBezTo>
                      <a:pt x="27153" y="8407"/>
                      <a:pt x="26086" y="6606"/>
                      <a:pt x="24018" y="5438"/>
                    </a:cubicBezTo>
                    <a:cubicBezTo>
                      <a:pt x="23817" y="5305"/>
                      <a:pt x="23551" y="5205"/>
                      <a:pt x="23350" y="5105"/>
                    </a:cubicBezTo>
                    <a:cubicBezTo>
                      <a:pt x="21549" y="4304"/>
                      <a:pt x="19081" y="3870"/>
                      <a:pt x="15979" y="3737"/>
                    </a:cubicBezTo>
                    <a:lnTo>
                      <a:pt x="15979" y="1"/>
                    </a:lnTo>
                    <a:lnTo>
                      <a:pt x="12910" y="1"/>
                    </a:lnTo>
                    <a:lnTo>
                      <a:pt x="12910" y="3737"/>
                    </a:lnTo>
                    <a:lnTo>
                      <a:pt x="9707" y="3737"/>
                    </a:lnTo>
                    <a:lnTo>
                      <a:pt x="970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1510;p56"/>
            <p:cNvSpPr/>
            <p:nvPr/>
          </p:nvSpPr>
          <p:spPr>
            <a:xfrm rot="798727">
              <a:off x="2777544" y="1932720"/>
              <a:ext cx="246378" cy="285136"/>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511;p56"/>
            <p:cNvSpPr/>
            <p:nvPr/>
          </p:nvSpPr>
          <p:spPr>
            <a:xfrm rot="798727">
              <a:off x="3054112" y="2205130"/>
              <a:ext cx="156157" cy="180723"/>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512;p56"/>
            <p:cNvSpPr/>
            <p:nvPr/>
          </p:nvSpPr>
          <p:spPr>
            <a:xfrm rot="-798727" flipH="1">
              <a:off x="1596333" y="1310245"/>
              <a:ext cx="246378" cy="285136"/>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513;p56"/>
            <p:cNvSpPr/>
            <p:nvPr/>
          </p:nvSpPr>
          <p:spPr>
            <a:xfrm rot="-798727" flipH="1">
              <a:off x="1409985" y="1582655"/>
              <a:ext cx="156157" cy="180723"/>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1266730" y="2703172"/>
            <a:ext cx="6715031" cy="1615827"/>
          </a:xfrm>
          <a:prstGeom prst="rect">
            <a:avLst/>
          </a:prstGeom>
        </p:spPr>
        <p:txBody>
          <a:bodyPr wrap="square">
            <a:spAutoFit/>
          </a:bodyPr>
          <a:lstStyle/>
          <a:p>
            <a:pPr lvl="0" algn="just">
              <a:lnSpc>
                <a:spcPct val="150000"/>
              </a:lnSpc>
            </a:pPr>
            <a:r>
              <a:rPr lang="vi-VN" sz="2200" dirty="0"/>
              <a:t>b) Với số tiền trên, mẹ Việt có thể mua được căn hộ chung cư với diện tích:</a:t>
            </a:r>
          </a:p>
          <a:p>
            <a:pPr lvl="0" algn="ctr">
              <a:lnSpc>
                <a:spcPct val="150000"/>
              </a:lnSpc>
            </a:pPr>
            <a:r>
              <a:rPr lang="vi-VN" sz="2200" dirty="0"/>
              <a:t>2 450 086 000 : 30 626 075 = 80 (mét vuông)</a:t>
            </a:r>
            <a:endParaRPr lang="vi-VN" sz="22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anim calcmode="lin" valueType="num">
                                      <p:cBhvr>
                                        <p:cTn id="1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500"/>
                                        <p:tgtEl>
                                          <p:spTgt spid="6">
                                            <p:txEl>
                                              <p:pRg st="1" end="1"/>
                                            </p:txEl>
                                          </p:spTgt>
                                        </p:tgtEl>
                                      </p:cBhvr>
                                    </p:animEffect>
                                    <p:anim calcmode="lin" valueType="num">
                                      <p:cBhvr>
                                        <p:cTn id="20"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anim calcmode="lin" valueType="num">
                                      <p:cBhvr>
                                        <p:cTn id="27" dur="500" fill="hold"/>
                                        <p:tgtEl>
                                          <p:spTgt spid="3"/>
                                        </p:tgtEl>
                                        <p:attrNameLst>
                                          <p:attrName>ppt_x</p:attrName>
                                        </p:attrNameLst>
                                      </p:cBhvr>
                                      <p:tavLst>
                                        <p:tav tm="0">
                                          <p:val>
                                            <p:strVal val="#ppt_x"/>
                                          </p:val>
                                        </p:tav>
                                        <p:tav tm="100000">
                                          <p:val>
                                            <p:strVal val="#ppt_x"/>
                                          </p:val>
                                        </p:tav>
                                      </p:tavLst>
                                    </p:anim>
                                    <p:anim calcmode="lin" valueType="num">
                                      <p:cBhvr>
                                        <p:cTn id="28"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4" name="Rectangle 3"/>
          <p:cNvSpPr/>
          <p:nvPr/>
        </p:nvSpPr>
        <p:spPr>
          <a:xfrm>
            <a:off x="2302757" y="509676"/>
            <a:ext cx="4370107" cy="430887"/>
          </a:xfrm>
          <a:prstGeom prst="rect">
            <a:avLst/>
          </a:prstGeom>
        </p:spPr>
        <p:txBody>
          <a:bodyPr wrap="none">
            <a:spAutoFit/>
          </a:bodyPr>
          <a:lstStyle/>
          <a:p>
            <a:r>
              <a:rPr lang="en-US" sz="2200" i="1" dirty="0" err="1" smtClean="0">
                <a:solidFill>
                  <a:srgbClr val="002060"/>
                </a:solidFill>
              </a:rPr>
              <a:t>Thực</a:t>
            </a:r>
            <a:r>
              <a:rPr lang="en-US" sz="2200" i="1" dirty="0" smtClean="0">
                <a:solidFill>
                  <a:srgbClr val="002060"/>
                </a:solidFill>
              </a:rPr>
              <a:t> </a:t>
            </a:r>
            <a:r>
              <a:rPr lang="en-US" sz="2200" i="1" dirty="0" err="1">
                <a:solidFill>
                  <a:srgbClr val="002060"/>
                </a:solidFill>
              </a:rPr>
              <a:t>hiện</a:t>
            </a:r>
            <a:r>
              <a:rPr lang="en-US" sz="2200" i="1" dirty="0">
                <a:solidFill>
                  <a:srgbClr val="002060"/>
                </a:solidFill>
              </a:rPr>
              <a:t> </a:t>
            </a:r>
            <a:r>
              <a:rPr lang="en-US" sz="2200" b="1" i="1" dirty="0" err="1">
                <a:solidFill>
                  <a:srgbClr val="002060"/>
                </a:solidFill>
              </a:rPr>
              <a:t>Trao</a:t>
            </a:r>
            <a:r>
              <a:rPr lang="en-US" sz="2200" b="1" i="1" dirty="0">
                <a:solidFill>
                  <a:srgbClr val="002060"/>
                </a:solidFill>
              </a:rPr>
              <a:t> </a:t>
            </a:r>
            <a:r>
              <a:rPr lang="en-US" sz="2200" b="1" i="1" dirty="0" err="1">
                <a:solidFill>
                  <a:srgbClr val="002060"/>
                </a:solidFill>
              </a:rPr>
              <a:t>đổi</a:t>
            </a:r>
            <a:r>
              <a:rPr lang="en-US" sz="2200" b="1" i="1" dirty="0">
                <a:solidFill>
                  <a:srgbClr val="002060"/>
                </a:solidFill>
              </a:rPr>
              <a:t> </a:t>
            </a:r>
            <a:r>
              <a:rPr lang="en-US" sz="2200" i="1" dirty="0" err="1">
                <a:solidFill>
                  <a:srgbClr val="002060"/>
                </a:solidFill>
              </a:rPr>
              <a:t>theo</a:t>
            </a:r>
            <a:r>
              <a:rPr lang="en-US" sz="2200" i="1" dirty="0">
                <a:solidFill>
                  <a:srgbClr val="002060"/>
                </a:solidFill>
              </a:rPr>
              <a:t> </a:t>
            </a:r>
            <a:r>
              <a:rPr lang="en-US" sz="2200" i="1" dirty="0" err="1">
                <a:solidFill>
                  <a:srgbClr val="002060"/>
                </a:solidFill>
              </a:rPr>
              <a:t>nhóm</a:t>
            </a:r>
            <a:r>
              <a:rPr lang="en-US" sz="2200" i="1" dirty="0">
                <a:solidFill>
                  <a:srgbClr val="002060"/>
                </a:solidFill>
              </a:rPr>
              <a:t> 4 </a:t>
            </a:r>
          </a:p>
        </p:txBody>
      </p:sp>
      <p:pic>
        <p:nvPicPr>
          <p:cNvPr id="7" name="Picture 5"/>
          <p:cNvPicPr>
            <a:picLocks noChangeAspect="1"/>
          </p:cNvPicPr>
          <p:nvPr/>
        </p:nvPicPr>
        <p:blipFill>
          <a:blip r:embed="rId3"/>
          <a:srcRect/>
          <a:stretch>
            <a:fillRect/>
          </a:stretch>
        </p:blipFill>
        <p:spPr>
          <a:xfrm>
            <a:off x="864052" y="236918"/>
            <a:ext cx="1344892" cy="711112"/>
          </a:xfrm>
          <a:prstGeom prst="rect">
            <a:avLst/>
          </a:prstGeom>
        </p:spPr>
      </p:pic>
      <p:sp>
        <p:nvSpPr>
          <p:cNvPr id="8" name="Rounded Rectangle 7"/>
          <p:cNvSpPr/>
          <p:nvPr/>
        </p:nvSpPr>
        <p:spPr>
          <a:xfrm>
            <a:off x="878745" y="1285551"/>
            <a:ext cx="1330199" cy="553626"/>
          </a:xfrm>
          <a:prstGeom prst="roundRect">
            <a:avLst/>
          </a:prstGeom>
          <a:solidFill>
            <a:schemeClr val="accent1">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dirty="0" err="1" smtClean="0">
                <a:solidFill>
                  <a:schemeClr val="bg1"/>
                </a:solidFill>
              </a:rPr>
              <a:t>Trao</a:t>
            </a:r>
            <a:r>
              <a:rPr lang="en-US" sz="2000" b="1" dirty="0" smtClean="0">
                <a:solidFill>
                  <a:schemeClr val="bg1"/>
                </a:solidFill>
              </a:rPr>
              <a:t> </a:t>
            </a:r>
            <a:r>
              <a:rPr lang="en-US" sz="2000" b="1" dirty="0" err="1" smtClean="0">
                <a:solidFill>
                  <a:schemeClr val="bg1"/>
                </a:solidFill>
              </a:rPr>
              <a:t>đổi</a:t>
            </a:r>
            <a:endParaRPr lang="en-US" sz="2000" b="1" dirty="0">
              <a:solidFill>
                <a:schemeClr val="bg1"/>
              </a:solidFill>
            </a:endParaRPr>
          </a:p>
        </p:txBody>
      </p:sp>
      <p:sp>
        <p:nvSpPr>
          <p:cNvPr id="5" name="Rectangle 4"/>
          <p:cNvSpPr/>
          <p:nvPr/>
        </p:nvSpPr>
        <p:spPr>
          <a:xfrm>
            <a:off x="2378467" y="1100513"/>
            <a:ext cx="5912778" cy="1477328"/>
          </a:xfrm>
          <a:prstGeom prst="rect">
            <a:avLst/>
          </a:prstGeom>
        </p:spPr>
        <p:txBody>
          <a:bodyPr wrap="square">
            <a:spAutoFit/>
          </a:bodyPr>
          <a:lstStyle/>
          <a:p>
            <a:pPr algn="just">
              <a:lnSpc>
                <a:spcPct val="150000"/>
              </a:lnSpc>
            </a:pPr>
            <a:r>
              <a:rPr lang="en-US" sz="2000" dirty="0" err="1"/>
              <a:t>Để</a:t>
            </a:r>
            <a:r>
              <a:rPr lang="en-US" sz="2000" dirty="0"/>
              <a:t> </a:t>
            </a:r>
            <a:r>
              <a:rPr lang="en-US" sz="2000" dirty="0" err="1"/>
              <a:t>mua</a:t>
            </a:r>
            <a:r>
              <a:rPr lang="en-US" sz="2000" dirty="0"/>
              <a:t> </a:t>
            </a:r>
            <a:r>
              <a:rPr lang="en-US" sz="2000" dirty="0" err="1"/>
              <a:t>căn</a:t>
            </a:r>
            <a:r>
              <a:rPr lang="en-US" sz="2000" dirty="0"/>
              <a:t> </a:t>
            </a:r>
            <a:r>
              <a:rPr lang="en-US" sz="2000" dirty="0" err="1"/>
              <a:t>hộ</a:t>
            </a:r>
            <a:r>
              <a:rPr lang="en-US" sz="2000" dirty="0"/>
              <a:t> 100 </a:t>
            </a:r>
            <a:r>
              <a:rPr lang="en-US" sz="2000" dirty="0" err="1"/>
              <a:t>mét</a:t>
            </a:r>
            <a:r>
              <a:rPr lang="en-US" sz="2000" dirty="0"/>
              <a:t> </a:t>
            </a:r>
            <a:r>
              <a:rPr lang="en-US" sz="2000" dirty="0" err="1"/>
              <a:t>vuông</a:t>
            </a:r>
            <a:r>
              <a:rPr lang="en-US" sz="2000" dirty="0"/>
              <a:t> ở </a:t>
            </a:r>
            <a:r>
              <a:rPr lang="en-US" sz="2000" dirty="0" err="1"/>
              <a:t>thời</a:t>
            </a:r>
            <a:r>
              <a:rPr lang="en-US" sz="2000" dirty="0"/>
              <a:t> </a:t>
            </a:r>
            <a:r>
              <a:rPr lang="en-US" sz="2000" dirty="0" err="1"/>
              <a:t>điểm</a:t>
            </a:r>
            <a:r>
              <a:rPr lang="en-US" sz="2000" dirty="0"/>
              <a:t> </a:t>
            </a:r>
            <a:r>
              <a:rPr lang="en-US" sz="2000" dirty="0" err="1"/>
              <a:t>tháng</a:t>
            </a:r>
            <a:r>
              <a:rPr lang="en-US" sz="2000" dirty="0"/>
              <a:t> 1 </a:t>
            </a:r>
            <a:r>
              <a:rPr lang="en-US" sz="2000" dirty="0" err="1"/>
              <a:t>năm</a:t>
            </a:r>
            <a:r>
              <a:rPr lang="en-US" sz="2000" dirty="0"/>
              <a:t> 2021, </a:t>
            </a:r>
            <a:r>
              <a:rPr lang="en-US" sz="2000" dirty="0" err="1"/>
              <a:t>mẹ</a:t>
            </a:r>
            <a:r>
              <a:rPr lang="en-US" sz="2000" dirty="0"/>
              <a:t> </a:t>
            </a:r>
            <a:r>
              <a:rPr lang="en-US" sz="2000" dirty="0" err="1"/>
              <a:t>Việt</a:t>
            </a:r>
            <a:r>
              <a:rPr lang="en-US" sz="2000" dirty="0"/>
              <a:t> </a:t>
            </a:r>
            <a:r>
              <a:rPr lang="en-US" sz="2000" dirty="0" err="1"/>
              <a:t>cần</a:t>
            </a:r>
            <a:r>
              <a:rPr lang="en-US" sz="2000" dirty="0"/>
              <a:t> </a:t>
            </a:r>
            <a:r>
              <a:rPr lang="en-US" sz="2000" dirty="0" err="1"/>
              <a:t>phải</a:t>
            </a:r>
            <a:r>
              <a:rPr lang="en-US" sz="2000" dirty="0"/>
              <a:t> </a:t>
            </a:r>
            <a:r>
              <a:rPr lang="en-US" sz="2000" dirty="0" err="1"/>
              <a:t>gửi</a:t>
            </a:r>
            <a:r>
              <a:rPr lang="en-US" sz="2000" dirty="0"/>
              <a:t> </a:t>
            </a:r>
            <a:r>
              <a:rPr lang="en-US" sz="2000" dirty="0" err="1"/>
              <a:t>tiết</a:t>
            </a:r>
            <a:r>
              <a:rPr lang="en-US" sz="2000" dirty="0"/>
              <a:t> </a:t>
            </a:r>
            <a:r>
              <a:rPr lang="en-US" sz="2000" dirty="0" err="1"/>
              <a:t>kiệm</a:t>
            </a:r>
            <a:r>
              <a:rPr lang="en-US" sz="2000" dirty="0"/>
              <a:t> </a:t>
            </a:r>
            <a:r>
              <a:rPr lang="en-US" sz="2000" dirty="0" err="1"/>
              <a:t>từ</a:t>
            </a:r>
            <a:r>
              <a:rPr lang="en-US" sz="2000" dirty="0"/>
              <a:t> </a:t>
            </a:r>
            <a:r>
              <a:rPr lang="en-US" sz="2000" dirty="0" err="1"/>
              <a:t>tháng</a:t>
            </a:r>
            <a:r>
              <a:rPr lang="en-US" sz="2000" dirty="0"/>
              <a:t> 1 </a:t>
            </a:r>
            <a:r>
              <a:rPr lang="en-US" sz="2000" dirty="0" err="1"/>
              <a:t>năm</a:t>
            </a:r>
            <a:r>
              <a:rPr lang="en-US" sz="2000" dirty="0"/>
              <a:t> 2018 </a:t>
            </a:r>
            <a:r>
              <a:rPr lang="en-US" sz="2000" dirty="0" err="1"/>
              <a:t>bao</a:t>
            </a:r>
            <a:r>
              <a:rPr lang="en-US" sz="2000" dirty="0"/>
              <a:t> </a:t>
            </a:r>
            <a:r>
              <a:rPr lang="en-US" sz="2000" dirty="0" err="1"/>
              <a:t>nhiêu</a:t>
            </a:r>
            <a:r>
              <a:rPr lang="en-US" sz="2000" dirty="0"/>
              <a:t> </a:t>
            </a:r>
            <a:r>
              <a:rPr lang="en-US" sz="2000" dirty="0" err="1"/>
              <a:t>tiền</a:t>
            </a:r>
            <a:r>
              <a:rPr lang="en-US" sz="2000" dirty="0"/>
              <a:t>?</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502" y="2651042"/>
            <a:ext cx="874304" cy="801075"/>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1782567" y="2737791"/>
                <a:ext cx="6590872" cy="1938992"/>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vi-VN" sz="2000" i="1" dirty="0"/>
                  <a:t>Cần bao nhiêu tiền để mua được căn chung cư 100 mét vuông vào thời điểm tháng 1 năm 2021</a:t>
                </a:r>
                <a:r>
                  <a:rPr lang="vi-VN" sz="2000" i="1" dirty="0" smtClean="0"/>
                  <a:t>?</a:t>
                </a:r>
                <a:endParaRPr lang="en-US" sz="2000" i="1" dirty="0" smtClean="0"/>
              </a:p>
              <a:p>
                <a:pPr marL="342900" indent="-342900" algn="just">
                  <a:lnSpc>
                    <a:spcPct val="150000"/>
                  </a:lnSpc>
                  <a:buFont typeface="Wingdings" panose="05000000000000000000" pitchFamily="2" charset="2"/>
                  <a:buChar char="Ø"/>
                </a:pPr>
                <a:r>
                  <a:rPr lang="en-US" sz="2000" i="1" dirty="0" err="1"/>
                  <a:t>Áp</a:t>
                </a:r>
                <a:r>
                  <a:rPr lang="en-US" sz="2000" i="1" dirty="0"/>
                  <a:t> </a:t>
                </a:r>
                <a:r>
                  <a:rPr lang="en-US" sz="2000" i="1" dirty="0" err="1"/>
                  <a:t>dụng</a:t>
                </a:r>
                <a:r>
                  <a:rPr lang="en-US" sz="2000" i="1" dirty="0"/>
                  <a:t> </a:t>
                </a:r>
                <a:r>
                  <a:rPr lang="en-US" sz="2000" i="1" dirty="0" err="1"/>
                  <a:t>công</a:t>
                </a:r>
                <a:r>
                  <a:rPr lang="en-US" sz="2000" i="1" dirty="0"/>
                  <a:t> </a:t>
                </a:r>
                <a:r>
                  <a:rPr lang="en-US" sz="2000" i="1" dirty="0" err="1"/>
                  <a:t>thức</a:t>
                </a:r>
                <a:r>
                  <a:rPr lang="en-US" sz="2000" i="1" dirty="0"/>
                  <a:t> </a:t>
                </a:r>
                <a14:m>
                  <m:oMath xmlns:m="http://schemas.openxmlformats.org/officeDocument/2006/math">
                    <m:r>
                      <a:rPr lang="nl-NL" sz="2000" b="1" i="1">
                        <a:latin typeface="Cambria Math" panose="02040503050406030204" pitchFamily="18" charset="0"/>
                      </a:rPr>
                      <m:t>𝑻</m:t>
                    </m:r>
                    <m:r>
                      <a:rPr lang="nl-NL" sz="2000" b="1" i="1">
                        <a:latin typeface="Cambria Math" panose="02040503050406030204" pitchFamily="18" charset="0"/>
                      </a:rPr>
                      <m:t>=</m:t>
                    </m:r>
                    <m:r>
                      <a:rPr lang="nl-NL" sz="2000" b="1" i="1">
                        <a:latin typeface="Cambria Math" panose="02040503050406030204" pitchFamily="18" charset="0"/>
                      </a:rPr>
                      <m:t>𝑨</m:t>
                    </m:r>
                    <m:sSup>
                      <m:sSupPr>
                        <m:ctrlPr>
                          <a:rPr lang="en-US" sz="2000" b="1" i="1">
                            <a:latin typeface="Cambria Math" panose="02040503050406030204" pitchFamily="18" charset="0"/>
                          </a:rPr>
                        </m:ctrlPr>
                      </m:sSupPr>
                      <m:e>
                        <m:r>
                          <a:rPr lang="nl-NL" sz="2000" b="1" i="1">
                            <a:latin typeface="Cambria Math" panose="02040503050406030204" pitchFamily="18" charset="0"/>
                          </a:rPr>
                          <m:t>.(</m:t>
                        </m:r>
                        <m:r>
                          <a:rPr lang="nl-NL" sz="2000" b="1" i="1">
                            <a:latin typeface="Cambria Math" panose="02040503050406030204" pitchFamily="18" charset="0"/>
                          </a:rPr>
                          <m:t>𝟏</m:t>
                        </m:r>
                        <m:r>
                          <a:rPr lang="nl-NL" sz="2000" b="1" i="1">
                            <a:latin typeface="Cambria Math" panose="02040503050406030204" pitchFamily="18" charset="0"/>
                          </a:rPr>
                          <m:t>+</m:t>
                        </m:r>
                        <m:r>
                          <a:rPr lang="nl-NL" sz="2000" b="1" i="1">
                            <a:latin typeface="Cambria Math" panose="02040503050406030204" pitchFamily="18" charset="0"/>
                          </a:rPr>
                          <m:t>𝒓</m:t>
                        </m:r>
                        <m:r>
                          <a:rPr lang="nl-NL" sz="2000" b="1" i="1">
                            <a:latin typeface="Cambria Math" panose="02040503050406030204" pitchFamily="18" charset="0"/>
                          </a:rPr>
                          <m:t>%)</m:t>
                        </m:r>
                      </m:e>
                      <m:sup>
                        <m:r>
                          <a:rPr lang="nl-NL" sz="2000" b="1" i="1">
                            <a:latin typeface="Cambria Math" panose="02040503050406030204" pitchFamily="18" charset="0"/>
                          </a:rPr>
                          <m:t>𝒏</m:t>
                        </m:r>
                      </m:sup>
                    </m:sSup>
                  </m:oMath>
                </a14:m>
                <a:r>
                  <a:rPr lang="nl-NL" sz="2000" i="1" dirty="0"/>
                  <a:t>, chúng ta đã biết yếu tố nào, cần tính yếu tố nào?</a:t>
                </a:r>
                <a:endParaRPr lang="en-US" sz="2000" i="1" dirty="0"/>
              </a:p>
            </p:txBody>
          </p:sp>
        </mc:Choice>
        <mc:Fallback xmlns="">
          <p:sp>
            <p:nvSpPr>
              <p:cNvPr id="9" name="Rectangle 8"/>
              <p:cNvSpPr>
                <a:spLocks noRot="1" noChangeAspect="1" noMove="1" noResize="1" noEditPoints="1" noAdjustHandles="1" noChangeArrowheads="1" noChangeShapeType="1" noTextEdit="1"/>
              </p:cNvSpPr>
              <p:nvPr/>
            </p:nvSpPr>
            <p:spPr>
              <a:xfrm>
                <a:off x="1782567" y="2737791"/>
                <a:ext cx="6590872" cy="1938992"/>
              </a:xfrm>
              <a:prstGeom prst="rect">
                <a:avLst/>
              </a:prstGeom>
              <a:blipFill rotWithShape="0">
                <a:blip r:embed="rId5"/>
                <a:stretch>
                  <a:fillRect l="-832" r="-924" b="-2201"/>
                </a:stretch>
              </a:blipFill>
            </p:spPr>
            <p:txBody>
              <a:bodyPr/>
              <a:lstStyle/>
              <a:p>
                <a:r>
                  <a:rPr lang="en-US">
                    <a:noFill/>
                  </a:rPr>
                  <a:t> </a:t>
                </a:r>
              </a:p>
            </p:txBody>
          </p:sp>
        </mc:Fallback>
      </mc:AlternateContent>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fade">
                                      <p:cBhvr>
                                        <p:cTn id="25" dur="500"/>
                                        <p:tgtEl>
                                          <p:spTgt spid="9">
                                            <p:txEl>
                                              <p:pRg st="0" end="0"/>
                                            </p:txEl>
                                          </p:spTgt>
                                        </p:tgtEl>
                                      </p:cBhvr>
                                    </p:animEffect>
                                    <p:anim calcmode="lin" valueType="num">
                                      <p:cBhvr>
                                        <p:cTn id="2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9">
                                            <p:txEl>
                                              <p:pRg st="0" end="0"/>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anim calcmode="lin" valueType="num">
                                      <p:cBhvr>
                                        <p:cTn id="31" dur="500" fill="hold"/>
                                        <p:tgtEl>
                                          <p:spTgt spid="6"/>
                                        </p:tgtEl>
                                        <p:attrNameLst>
                                          <p:attrName>ppt_x</p:attrName>
                                        </p:attrNameLst>
                                      </p:cBhvr>
                                      <p:tavLst>
                                        <p:tav tm="0">
                                          <p:val>
                                            <p:strVal val="#ppt_x"/>
                                          </p:val>
                                        </p:tav>
                                        <p:tav tm="100000">
                                          <p:val>
                                            <p:strVal val="#ppt_x"/>
                                          </p:val>
                                        </p:tav>
                                      </p:tavLst>
                                    </p:anim>
                                    <p:anim calcmode="lin" valueType="num">
                                      <p:cBhvr>
                                        <p:cTn id="32"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animEffect transition="in" filter="wipe(left)">
                                      <p:cBhvr>
                                        <p:cTn id="3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grpSp>
        <p:nvGrpSpPr>
          <p:cNvPr id="1029" name="Google Shape;1029;p45"/>
          <p:cNvGrpSpPr/>
          <p:nvPr/>
        </p:nvGrpSpPr>
        <p:grpSpPr>
          <a:xfrm>
            <a:off x="490878" y="1687153"/>
            <a:ext cx="2586335" cy="2728163"/>
            <a:chOff x="1136276" y="1355688"/>
            <a:chExt cx="2883349" cy="3041464"/>
          </a:xfrm>
        </p:grpSpPr>
        <p:grpSp>
          <p:nvGrpSpPr>
            <p:cNvPr id="1030" name="Google Shape;1030;p45"/>
            <p:cNvGrpSpPr/>
            <p:nvPr/>
          </p:nvGrpSpPr>
          <p:grpSpPr>
            <a:xfrm>
              <a:off x="1136276" y="1355688"/>
              <a:ext cx="1644812" cy="3041464"/>
              <a:chOff x="2418425" y="2089200"/>
              <a:chExt cx="1299425" cy="2402800"/>
            </a:xfrm>
          </p:grpSpPr>
          <p:sp>
            <p:nvSpPr>
              <p:cNvPr id="1031" name="Google Shape;1031;p45"/>
              <p:cNvSpPr/>
              <p:nvPr/>
            </p:nvSpPr>
            <p:spPr>
              <a:xfrm>
                <a:off x="2418425" y="2089200"/>
                <a:ext cx="1299425" cy="2402800"/>
              </a:xfrm>
              <a:custGeom>
                <a:avLst/>
                <a:gdLst/>
                <a:ahLst/>
                <a:cxnLst/>
                <a:rect l="l" t="t" r="r" b="b"/>
                <a:pathLst>
                  <a:path w="51977" h="96112" extrusionOk="0">
                    <a:moveTo>
                      <a:pt x="5137" y="1"/>
                    </a:moveTo>
                    <a:cubicBezTo>
                      <a:pt x="2310" y="1"/>
                      <a:pt x="0" y="2311"/>
                      <a:pt x="0" y="5138"/>
                    </a:cubicBezTo>
                    <a:lnTo>
                      <a:pt x="0" y="90975"/>
                    </a:lnTo>
                    <a:cubicBezTo>
                      <a:pt x="0" y="93832"/>
                      <a:pt x="2310" y="96112"/>
                      <a:pt x="5137" y="96112"/>
                    </a:cubicBezTo>
                    <a:lnTo>
                      <a:pt x="46840" y="96112"/>
                    </a:lnTo>
                    <a:cubicBezTo>
                      <a:pt x="49697" y="96112"/>
                      <a:pt x="51977" y="93832"/>
                      <a:pt x="51977" y="90975"/>
                    </a:cubicBezTo>
                    <a:lnTo>
                      <a:pt x="51977" y="5138"/>
                    </a:lnTo>
                    <a:cubicBezTo>
                      <a:pt x="51977" y="2311"/>
                      <a:pt x="49697" y="1"/>
                      <a:pt x="46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5"/>
              <p:cNvSpPr/>
              <p:nvPr/>
            </p:nvSpPr>
            <p:spPr>
              <a:xfrm>
                <a:off x="2508850" y="2181925"/>
                <a:ext cx="1118575" cy="2217375"/>
              </a:xfrm>
              <a:custGeom>
                <a:avLst/>
                <a:gdLst/>
                <a:ahLst/>
                <a:cxnLst/>
                <a:rect l="l" t="t" r="r" b="b"/>
                <a:pathLst>
                  <a:path w="44743" h="88695" extrusionOk="0">
                    <a:moveTo>
                      <a:pt x="3009" y="0"/>
                    </a:moveTo>
                    <a:cubicBezTo>
                      <a:pt x="1338" y="0"/>
                      <a:pt x="0" y="1368"/>
                      <a:pt x="0" y="3040"/>
                    </a:cubicBezTo>
                    <a:lnTo>
                      <a:pt x="0" y="85685"/>
                    </a:lnTo>
                    <a:cubicBezTo>
                      <a:pt x="0" y="87357"/>
                      <a:pt x="1338" y="88694"/>
                      <a:pt x="3009" y="88694"/>
                    </a:cubicBezTo>
                    <a:lnTo>
                      <a:pt x="41734" y="88694"/>
                    </a:lnTo>
                    <a:cubicBezTo>
                      <a:pt x="43405" y="88694"/>
                      <a:pt x="44743" y="87357"/>
                      <a:pt x="44743" y="85685"/>
                    </a:cubicBezTo>
                    <a:lnTo>
                      <a:pt x="44743" y="3040"/>
                    </a:lnTo>
                    <a:cubicBezTo>
                      <a:pt x="44743" y="1368"/>
                      <a:pt x="43405" y="0"/>
                      <a:pt x="41734" y="0"/>
                    </a:cubicBezTo>
                    <a:lnTo>
                      <a:pt x="30791" y="0"/>
                    </a:lnTo>
                    <a:lnTo>
                      <a:pt x="30791" y="578"/>
                    </a:lnTo>
                    <a:cubicBezTo>
                      <a:pt x="30791" y="1398"/>
                      <a:pt x="30153" y="2067"/>
                      <a:pt x="29332" y="2067"/>
                    </a:cubicBezTo>
                    <a:lnTo>
                      <a:pt x="15411" y="2067"/>
                    </a:lnTo>
                    <a:cubicBezTo>
                      <a:pt x="14590" y="2067"/>
                      <a:pt x="13952" y="1398"/>
                      <a:pt x="13952" y="578"/>
                    </a:cubicBezTo>
                    <a:lnTo>
                      <a:pt x="139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5"/>
              <p:cNvSpPr/>
              <p:nvPr/>
            </p:nvSpPr>
            <p:spPr>
              <a:xfrm>
                <a:off x="2890300" y="2160625"/>
                <a:ext cx="42600" cy="43350"/>
              </a:xfrm>
              <a:custGeom>
                <a:avLst/>
                <a:gdLst/>
                <a:ahLst/>
                <a:cxnLst/>
                <a:rect l="l" t="t" r="r" b="b"/>
                <a:pathLst>
                  <a:path w="1704" h="1734" extrusionOk="0">
                    <a:moveTo>
                      <a:pt x="852" y="1"/>
                    </a:moveTo>
                    <a:cubicBezTo>
                      <a:pt x="366" y="1"/>
                      <a:pt x="1" y="396"/>
                      <a:pt x="1" y="852"/>
                    </a:cubicBezTo>
                    <a:cubicBezTo>
                      <a:pt x="1" y="1338"/>
                      <a:pt x="366" y="1733"/>
                      <a:pt x="852" y="1733"/>
                    </a:cubicBezTo>
                    <a:cubicBezTo>
                      <a:pt x="1308" y="1733"/>
                      <a:pt x="1703" y="1338"/>
                      <a:pt x="1703" y="852"/>
                    </a:cubicBezTo>
                    <a:cubicBezTo>
                      <a:pt x="1703" y="396"/>
                      <a:pt x="1308" y="1"/>
                      <a:pt x="852" y="1"/>
                    </a:cubicBezTo>
                    <a:close/>
                  </a:path>
                </a:pathLst>
              </a:custGeom>
              <a:solidFill>
                <a:srgbClr val="1820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5"/>
              <p:cNvSpPr/>
              <p:nvPr/>
            </p:nvSpPr>
            <p:spPr>
              <a:xfrm>
                <a:off x="2975425" y="2160625"/>
                <a:ext cx="268250" cy="43350"/>
              </a:xfrm>
              <a:custGeom>
                <a:avLst/>
                <a:gdLst/>
                <a:ahLst/>
                <a:cxnLst/>
                <a:rect l="l" t="t" r="r" b="b"/>
                <a:pathLst>
                  <a:path w="10730" h="1734" extrusionOk="0">
                    <a:moveTo>
                      <a:pt x="851" y="1"/>
                    </a:moveTo>
                    <a:cubicBezTo>
                      <a:pt x="365" y="1"/>
                      <a:pt x="0" y="396"/>
                      <a:pt x="0" y="852"/>
                    </a:cubicBezTo>
                    <a:cubicBezTo>
                      <a:pt x="0" y="1338"/>
                      <a:pt x="365" y="1733"/>
                      <a:pt x="851" y="1733"/>
                    </a:cubicBezTo>
                    <a:lnTo>
                      <a:pt x="9879" y="1733"/>
                    </a:lnTo>
                    <a:cubicBezTo>
                      <a:pt x="10365" y="1733"/>
                      <a:pt x="10730" y="1338"/>
                      <a:pt x="10730" y="852"/>
                    </a:cubicBezTo>
                    <a:cubicBezTo>
                      <a:pt x="10730" y="396"/>
                      <a:pt x="10365" y="1"/>
                      <a:pt x="9879" y="1"/>
                    </a:cubicBezTo>
                    <a:close/>
                  </a:path>
                </a:pathLst>
              </a:custGeom>
              <a:solidFill>
                <a:srgbClr val="1820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5" name="Google Shape;1035;p45"/>
              <p:cNvGrpSpPr/>
              <p:nvPr/>
            </p:nvGrpSpPr>
            <p:grpSpPr>
              <a:xfrm flipH="1">
                <a:off x="2685152" y="2899207"/>
                <a:ext cx="783372" cy="782794"/>
                <a:chOff x="889282" y="2874625"/>
                <a:chExt cx="1356253" cy="1355487"/>
              </a:xfrm>
            </p:grpSpPr>
            <p:sp>
              <p:nvSpPr>
                <p:cNvPr id="1036" name="Google Shape;1036;p45"/>
                <p:cNvSpPr/>
                <p:nvPr/>
              </p:nvSpPr>
              <p:spPr>
                <a:xfrm>
                  <a:off x="889282" y="2874625"/>
                  <a:ext cx="1356253" cy="1355487"/>
                </a:xfrm>
                <a:custGeom>
                  <a:avLst/>
                  <a:gdLst/>
                  <a:ahLst/>
                  <a:cxnLst/>
                  <a:rect l="l" t="t" r="r" b="b"/>
                  <a:pathLst>
                    <a:path w="60211" h="60177" extrusionOk="0">
                      <a:moveTo>
                        <a:pt x="30056" y="0"/>
                      </a:moveTo>
                      <a:cubicBezTo>
                        <a:pt x="18347" y="0"/>
                        <a:pt x="8207" y="6672"/>
                        <a:pt x="3270" y="16479"/>
                      </a:cubicBezTo>
                      <a:cubicBezTo>
                        <a:pt x="1168" y="20548"/>
                        <a:pt x="1" y="25185"/>
                        <a:pt x="1" y="30089"/>
                      </a:cubicBezTo>
                      <a:cubicBezTo>
                        <a:pt x="1" y="32557"/>
                        <a:pt x="301" y="34925"/>
                        <a:pt x="868" y="37227"/>
                      </a:cubicBezTo>
                      <a:cubicBezTo>
                        <a:pt x="1335" y="39195"/>
                        <a:pt x="2036" y="41097"/>
                        <a:pt x="2869" y="42898"/>
                      </a:cubicBezTo>
                      <a:cubicBezTo>
                        <a:pt x="4104" y="45400"/>
                        <a:pt x="5638" y="47735"/>
                        <a:pt x="7439" y="49836"/>
                      </a:cubicBezTo>
                      <a:cubicBezTo>
                        <a:pt x="12943" y="56174"/>
                        <a:pt x="21049" y="60177"/>
                        <a:pt x="30122" y="60177"/>
                      </a:cubicBezTo>
                      <a:cubicBezTo>
                        <a:pt x="42164" y="60177"/>
                        <a:pt x="52538" y="53138"/>
                        <a:pt x="57342" y="42898"/>
                      </a:cubicBezTo>
                      <a:cubicBezTo>
                        <a:pt x="59176" y="39028"/>
                        <a:pt x="60210" y="34692"/>
                        <a:pt x="60210" y="30122"/>
                      </a:cubicBezTo>
                      <a:cubicBezTo>
                        <a:pt x="60210" y="26519"/>
                        <a:pt x="59577" y="23117"/>
                        <a:pt x="58376" y="19881"/>
                      </a:cubicBezTo>
                      <a:cubicBezTo>
                        <a:pt x="57909" y="18714"/>
                        <a:pt x="57475" y="17580"/>
                        <a:pt x="56875" y="16479"/>
                      </a:cubicBezTo>
                      <a:cubicBezTo>
                        <a:pt x="55707" y="14177"/>
                        <a:pt x="54306" y="12042"/>
                        <a:pt x="52572" y="10141"/>
                      </a:cubicBezTo>
                      <a:cubicBezTo>
                        <a:pt x="47068" y="3903"/>
                        <a:pt x="39029" y="0"/>
                        <a:pt x="30056"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5"/>
                <p:cNvSpPr/>
                <p:nvPr/>
              </p:nvSpPr>
              <p:spPr>
                <a:xfrm>
                  <a:off x="992992" y="2979078"/>
                  <a:ext cx="1149608" cy="1148865"/>
                </a:xfrm>
                <a:custGeom>
                  <a:avLst/>
                  <a:gdLst/>
                  <a:ahLst/>
                  <a:cxnLst/>
                  <a:rect l="l" t="t" r="r" b="b"/>
                  <a:pathLst>
                    <a:path w="51037" h="51004" extrusionOk="0">
                      <a:moveTo>
                        <a:pt x="25518" y="0"/>
                      </a:moveTo>
                      <a:cubicBezTo>
                        <a:pt x="11408" y="0"/>
                        <a:pt x="0" y="11408"/>
                        <a:pt x="0" y="25518"/>
                      </a:cubicBezTo>
                      <a:cubicBezTo>
                        <a:pt x="0" y="28687"/>
                        <a:pt x="567" y="31756"/>
                        <a:pt x="1668" y="34558"/>
                      </a:cubicBezTo>
                      <a:cubicBezTo>
                        <a:pt x="3336" y="38895"/>
                        <a:pt x="6104" y="42697"/>
                        <a:pt x="9707" y="45533"/>
                      </a:cubicBezTo>
                      <a:cubicBezTo>
                        <a:pt x="10441" y="46100"/>
                        <a:pt x="11241" y="46700"/>
                        <a:pt x="12075" y="47201"/>
                      </a:cubicBezTo>
                      <a:cubicBezTo>
                        <a:pt x="14544" y="48735"/>
                        <a:pt x="17279" y="49802"/>
                        <a:pt x="20248" y="50436"/>
                      </a:cubicBezTo>
                      <a:cubicBezTo>
                        <a:pt x="20681" y="50536"/>
                        <a:pt x="21048" y="50603"/>
                        <a:pt x="21449" y="50636"/>
                      </a:cubicBezTo>
                      <a:cubicBezTo>
                        <a:pt x="22783" y="50870"/>
                        <a:pt x="24117" y="51003"/>
                        <a:pt x="25518" y="51003"/>
                      </a:cubicBezTo>
                      <a:cubicBezTo>
                        <a:pt x="39595" y="51003"/>
                        <a:pt x="51036" y="39562"/>
                        <a:pt x="51036" y="25485"/>
                      </a:cubicBezTo>
                      <a:cubicBezTo>
                        <a:pt x="51036" y="22583"/>
                        <a:pt x="50569" y="19848"/>
                        <a:pt x="49635" y="17346"/>
                      </a:cubicBezTo>
                      <a:cubicBezTo>
                        <a:pt x="48568" y="14110"/>
                        <a:pt x="46867" y="11208"/>
                        <a:pt x="44632" y="8706"/>
                      </a:cubicBezTo>
                      <a:cubicBezTo>
                        <a:pt x="44031" y="7939"/>
                        <a:pt x="43298" y="7272"/>
                        <a:pt x="42597" y="6605"/>
                      </a:cubicBezTo>
                      <a:cubicBezTo>
                        <a:pt x="39261" y="3569"/>
                        <a:pt x="35092" y="1401"/>
                        <a:pt x="30455" y="500"/>
                      </a:cubicBezTo>
                      <a:cubicBezTo>
                        <a:pt x="28854" y="167"/>
                        <a:pt x="27219" y="0"/>
                        <a:pt x="25518" y="0"/>
                      </a:cubicBezTo>
                      <a:close/>
                    </a:path>
                  </a:pathLst>
                </a:custGeom>
                <a:solidFill>
                  <a:srgbClr val="FB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5"/>
                <p:cNvSpPr/>
                <p:nvPr/>
              </p:nvSpPr>
              <p:spPr>
                <a:xfrm flipH="1">
                  <a:off x="1246192" y="3142865"/>
                  <a:ext cx="626668" cy="818266"/>
                </a:xfrm>
                <a:custGeom>
                  <a:avLst/>
                  <a:gdLst/>
                  <a:ahLst/>
                  <a:cxnLst/>
                  <a:rect l="l" t="t" r="r" b="b"/>
                  <a:pathLst>
                    <a:path w="27821" h="36327" extrusionOk="0">
                      <a:moveTo>
                        <a:pt x="14311" y="9608"/>
                      </a:moveTo>
                      <a:cubicBezTo>
                        <a:pt x="16512" y="9608"/>
                        <a:pt x="17847" y="10142"/>
                        <a:pt x="18213" y="11276"/>
                      </a:cubicBezTo>
                      <a:cubicBezTo>
                        <a:pt x="18280" y="11543"/>
                        <a:pt x="18347" y="11776"/>
                        <a:pt x="18347" y="12076"/>
                      </a:cubicBezTo>
                      <a:cubicBezTo>
                        <a:pt x="18347" y="12977"/>
                        <a:pt x="18013" y="13644"/>
                        <a:pt x="17346" y="14111"/>
                      </a:cubicBezTo>
                      <a:cubicBezTo>
                        <a:pt x="16679" y="14578"/>
                        <a:pt x="15712" y="14778"/>
                        <a:pt x="14511" y="14778"/>
                      </a:cubicBezTo>
                      <a:lnTo>
                        <a:pt x="11909" y="14778"/>
                      </a:lnTo>
                      <a:lnTo>
                        <a:pt x="11909" y="9608"/>
                      </a:lnTo>
                      <a:close/>
                      <a:moveTo>
                        <a:pt x="14711" y="20449"/>
                      </a:moveTo>
                      <a:cubicBezTo>
                        <a:pt x="16079" y="20449"/>
                        <a:pt x="17146" y="20682"/>
                        <a:pt x="17847" y="21216"/>
                      </a:cubicBezTo>
                      <a:cubicBezTo>
                        <a:pt x="18547" y="21683"/>
                        <a:pt x="18914" y="22450"/>
                        <a:pt x="18914" y="23418"/>
                      </a:cubicBezTo>
                      <a:cubicBezTo>
                        <a:pt x="18914" y="25453"/>
                        <a:pt x="17580" y="26487"/>
                        <a:pt x="14878" y="26487"/>
                      </a:cubicBezTo>
                      <a:lnTo>
                        <a:pt x="11876" y="26487"/>
                      </a:lnTo>
                      <a:lnTo>
                        <a:pt x="11876" y="20449"/>
                      </a:lnTo>
                      <a:close/>
                      <a:moveTo>
                        <a:pt x="6639" y="1"/>
                      </a:moveTo>
                      <a:lnTo>
                        <a:pt x="6639" y="3704"/>
                      </a:lnTo>
                      <a:lnTo>
                        <a:pt x="0" y="3704"/>
                      </a:lnTo>
                      <a:lnTo>
                        <a:pt x="0" y="9174"/>
                      </a:lnTo>
                      <a:lnTo>
                        <a:pt x="3336" y="9174"/>
                      </a:lnTo>
                      <a:lnTo>
                        <a:pt x="3336" y="26954"/>
                      </a:lnTo>
                      <a:lnTo>
                        <a:pt x="0" y="26954"/>
                      </a:lnTo>
                      <a:lnTo>
                        <a:pt x="0" y="32458"/>
                      </a:lnTo>
                      <a:lnTo>
                        <a:pt x="6639" y="32458"/>
                      </a:lnTo>
                      <a:lnTo>
                        <a:pt x="6639" y="36327"/>
                      </a:lnTo>
                      <a:lnTo>
                        <a:pt x="9707" y="36327"/>
                      </a:lnTo>
                      <a:lnTo>
                        <a:pt x="9707" y="32458"/>
                      </a:lnTo>
                      <a:lnTo>
                        <a:pt x="12910" y="32458"/>
                      </a:lnTo>
                      <a:lnTo>
                        <a:pt x="12910" y="36327"/>
                      </a:lnTo>
                      <a:lnTo>
                        <a:pt x="15979" y="36327"/>
                      </a:lnTo>
                      <a:lnTo>
                        <a:pt x="15979" y="32458"/>
                      </a:lnTo>
                      <a:cubicBezTo>
                        <a:pt x="19581" y="32424"/>
                        <a:pt x="22416" y="31657"/>
                        <a:pt x="24551" y="30223"/>
                      </a:cubicBezTo>
                      <a:cubicBezTo>
                        <a:pt x="26720" y="28722"/>
                        <a:pt x="27820" y="26653"/>
                        <a:pt x="27820" y="24052"/>
                      </a:cubicBezTo>
                      <a:cubicBezTo>
                        <a:pt x="27754" y="22317"/>
                        <a:pt x="27287" y="20883"/>
                        <a:pt x="26419" y="19782"/>
                      </a:cubicBezTo>
                      <a:cubicBezTo>
                        <a:pt x="25552" y="18714"/>
                        <a:pt x="24084" y="17914"/>
                        <a:pt x="22150" y="17413"/>
                      </a:cubicBezTo>
                      <a:lnTo>
                        <a:pt x="22150" y="17213"/>
                      </a:lnTo>
                      <a:cubicBezTo>
                        <a:pt x="23651" y="16880"/>
                        <a:pt x="24852" y="16112"/>
                        <a:pt x="25752" y="14978"/>
                      </a:cubicBezTo>
                      <a:cubicBezTo>
                        <a:pt x="26686" y="13878"/>
                        <a:pt x="27153" y="12477"/>
                        <a:pt x="27153" y="10875"/>
                      </a:cubicBezTo>
                      <a:cubicBezTo>
                        <a:pt x="27153" y="8407"/>
                        <a:pt x="26086" y="6606"/>
                        <a:pt x="24018" y="5438"/>
                      </a:cubicBezTo>
                      <a:cubicBezTo>
                        <a:pt x="23817" y="5305"/>
                        <a:pt x="23551" y="5205"/>
                        <a:pt x="23350" y="5105"/>
                      </a:cubicBezTo>
                      <a:cubicBezTo>
                        <a:pt x="21549" y="4304"/>
                        <a:pt x="19081" y="3870"/>
                        <a:pt x="15979" y="3737"/>
                      </a:cubicBezTo>
                      <a:lnTo>
                        <a:pt x="15979" y="1"/>
                      </a:lnTo>
                      <a:lnTo>
                        <a:pt x="12910" y="1"/>
                      </a:lnTo>
                      <a:lnTo>
                        <a:pt x="12910" y="3737"/>
                      </a:lnTo>
                      <a:lnTo>
                        <a:pt x="9707" y="3737"/>
                      </a:lnTo>
                      <a:lnTo>
                        <a:pt x="970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39" name="Google Shape;1039;p45"/>
            <p:cNvGrpSpPr/>
            <p:nvPr/>
          </p:nvGrpSpPr>
          <p:grpSpPr>
            <a:xfrm>
              <a:off x="2576419" y="3089938"/>
              <a:ext cx="938597" cy="1202962"/>
              <a:chOff x="829475" y="2774625"/>
              <a:chExt cx="857950" cy="1099600"/>
            </a:xfrm>
          </p:grpSpPr>
          <p:sp>
            <p:nvSpPr>
              <p:cNvPr id="1040" name="Google Shape;1040;p45"/>
              <p:cNvSpPr/>
              <p:nvPr/>
            </p:nvSpPr>
            <p:spPr>
              <a:xfrm>
                <a:off x="829475" y="2912675"/>
                <a:ext cx="795650" cy="961550"/>
              </a:xfrm>
              <a:custGeom>
                <a:avLst/>
                <a:gdLst/>
                <a:ahLst/>
                <a:cxnLst/>
                <a:rect l="l" t="t" r="r" b="b"/>
                <a:pathLst>
                  <a:path w="31826" h="38462" extrusionOk="0">
                    <a:moveTo>
                      <a:pt x="22954" y="0"/>
                    </a:moveTo>
                    <a:cubicBezTo>
                      <a:pt x="21576" y="0"/>
                      <a:pt x="18962" y="414"/>
                      <a:pt x="14682" y="2564"/>
                    </a:cubicBezTo>
                    <a:cubicBezTo>
                      <a:pt x="7721" y="6029"/>
                      <a:pt x="2311" y="9190"/>
                      <a:pt x="1095" y="9980"/>
                    </a:cubicBezTo>
                    <a:cubicBezTo>
                      <a:pt x="487" y="10345"/>
                      <a:pt x="122" y="10801"/>
                      <a:pt x="62" y="11622"/>
                    </a:cubicBezTo>
                    <a:cubicBezTo>
                      <a:pt x="1" y="12442"/>
                      <a:pt x="214" y="13658"/>
                      <a:pt x="852" y="15573"/>
                    </a:cubicBezTo>
                    <a:cubicBezTo>
                      <a:pt x="2068" y="19433"/>
                      <a:pt x="7812" y="33810"/>
                      <a:pt x="8512" y="35482"/>
                    </a:cubicBezTo>
                    <a:cubicBezTo>
                      <a:pt x="8937" y="36516"/>
                      <a:pt x="9515" y="37367"/>
                      <a:pt x="10639" y="37731"/>
                    </a:cubicBezTo>
                    <a:cubicBezTo>
                      <a:pt x="10974" y="37823"/>
                      <a:pt x="11338" y="37883"/>
                      <a:pt x="11764" y="37914"/>
                    </a:cubicBezTo>
                    <a:cubicBezTo>
                      <a:pt x="12324" y="38295"/>
                      <a:pt x="13000" y="38461"/>
                      <a:pt x="13622" y="38461"/>
                    </a:cubicBezTo>
                    <a:cubicBezTo>
                      <a:pt x="13843" y="38461"/>
                      <a:pt x="14057" y="38440"/>
                      <a:pt x="14256" y="38400"/>
                    </a:cubicBezTo>
                    <a:cubicBezTo>
                      <a:pt x="14348" y="38370"/>
                      <a:pt x="14439" y="38339"/>
                      <a:pt x="14530" y="38309"/>
                    </a:cubicBezTo>
                    <a:cubicBezTo>
                      <a:pt x="18329" y="37154"/>
                      <a:pt x="31825" y="27640"/>
                      <a:pt x="31825" y="27640"/>
                    </a:cubicBezTo>
                    <a:lnTo>
                      <a:pt x="25928" y="6454"/>
                    </a:lnTo>
                    <a:lnTo>
                      <a:pt x="24196" y="163"/>
                    </a:lnTo>
                    <a:cubicBezTo>
                      <a:pt x="24196" y="163"/>
                      <a:pt x="23817" y="0"/>
                      <a:pt x="229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5"/>
              <p:cNvSpPr/>
              <p:nvPr/>
            </p:nvSpPr>
            <p:spPr>
              <a:xfrm>
                <a:off x="853050" y="2937250"/>
                <a:ext cx="531925" cy="923275"/>
              </a:xfrm>
              <a:custGeom>
                <a:avLst/>
                <a:gdLst/>
                <a:ahLst/>
                <a:cxnLst/>
                <a:rect l="l" t="t" r="r" b="b"/>
                <a:pathLst>
                  <a:path w="21277" h="36931" extrusionOk="0">
                    <a:moveTo>
                      <a:pt x="21125" y="0"/>
                    </a:moveTo>
                    <a:cubicBezTo>
                      <a:pt x="21125" y="0"/>
                      <a:pt x="20578" y="31"/>
                      <a:pt x="18085" y="1003"/>
                    </a:cubicBezTo>
                    <a:cubicBezTo>
                      <a:pt x="18055" y="1034"/>
                      <a:pt x="18025" y="1034"/>
                      <a:pt x="17994" y="1064"/>
                    </a:cubicBezTo>
                    <a:cubicBezTo>
                      <a:pt x="17933" y="1094"/>
                      <a:pt x="17873" y="1125"/>
                      <a:pt x="17781" y="1155"/>
                    </a:cubicBezTo>
                    <a:cubicBezTo>
                      <a:pt x="17478" y="1277"/>
                      <a:pt x="17052" y="1490"/>
                      <a:pt x="16566" y="1733"/>
                    </a:cubicBezTo>
                    <a:cubicBezTo>
                      <a:pt x="16474" y="1794"/>
                      <a:pt x="16353" y="1854"/>
                      <a:pt x="16231" y="1885"/>
                    </a:cubicBezTo>
                    <a:cubicBezTo>
                      <a:pt x="15836" y="2098"/>
                      <a:pt x="15411" y="2310"/>
                      <a:pt x="14955" y="2553"/>
                    </a:cubicBezTo>
                    <a:cubicBezTo>
                      <a:pt x="14803" y="2614"/>
                      <a:pt x="14681" y="2705"/>
                      <a:pt x="14560" y="2766"/>
                    </a:cubicBezTo>
                    <a:cubicBezTo>
                      <a:pt x="14286" y="2888"/>
                      <a:pt x="14012" y="3040"/>
                      <a:pt x="13708" y="3192"/>
                    </a:cubicBezTo>
                    <a:cubicBezTo>
                      <a:pt x="13587" y="3283"/>
                      <a:pt x="13465" y="3344"/>
                      <a:pt x="13313" y="3435"/>
                    </a:cubicBezTo>
                    <a:cubicBezTo>
                      <a:pt x="12614" y="3800"/>
                      <a:pt x="11885" y="4195"/>
                      <a:pt x="11155" y="4590"/>
                    </a:cubicBezTo>
                    <a:cubicBezTo>
                      <a:pt x="10790" y="4772"/>
                      <a:pt x="10426" y="4985"/>
                      <a:pt x="10061" y="5198"/>
                    </a:cubicBezTo>
                    <a:cubicBezTo>
                      <a:pt x="9483" y="5502"/>
                      <a:pt x="8906" y="5806"/>
                      <a:pt x="8359" y="6110"/>
                    </a:cubicBezTo>
                    <a:cubicBezTo>
                      <a:pt x="8268" y="6171"/>
                      <a:pt x="8176" y="6201"/>
                      <a:pt x="8116" y="6262"/>
                    </a:cubicBezTo>
                    <a:cubicBezTo>
                      <a:pt x="7599" y="6535"/>
                      <a:pt x="7082" y="6809"/>
                      <a:pt x="6565" y="7082"/>
                    </a:cubicBezTo>
                    <a:cubicBezTo>
                      <a:pt x="6474" y="7143"/>
                      <a:pt x="6353" y="7234"/>
                      <a:pt x="6262" y="7295"/>
                    </a:cubicBezTo>
                    <a:cubicBezTo>
                      <a:pt x="6018" y="7417"/>
                      <a:pt x="5806" y="7538"/>
                      <a:pt x="5593" y="7660"/>
                    </a:cubicBezTo>
                    <a:cubicBezTo>
                      <a:pt x="5471" y="7721"/>
                      <a:pt x="5380" y="7781"/>
                      <a:pt x="5289" y="7842"/>
                    </a:cubicBezTo>
                    <a:cubicBezTo>
                      <a:pt x="2584" y="9332"/>
                      <a:pt x="517" y="10547"/>
                      <a:pt x="395" y="10760"/>
                    </a:cubicBezTo>
                    <a:cubicBezTo>
                      <a:pt x="0" y="11277"/>
                      <a:pt x="669" y="13405"/>
                      <a:pt x="2067" y="17508"/>
                    </a:cubicBezTo>
                    <a:cubicBezTo>
                      <a:pt x="3283" y="21095"/>
                      <a:pt x="8176" y="33679"/>
                      <a:pt x="9696" y="36748"/>
                    </a:cubicBezTo>
                    <a:cubicBezTo>
                      <a:pt x="10031" y="36840"/>
                      <a:pt x="10395" y="36900"/>
                      <a:pt x="10821" y="36931"/>
                    </a:cubicBezTo>
                    <a:cubicBezTo>
                      <a:pt x="10790" y="36779"/>
                      <a:pt x="10760" y="36596"/>
                      <a:pt x="10638" y="36414"/>
                    </a:cubicBezTo>
                    <a:cubicBezTo>
                      <a:pt x="10152" y="35624"/>
                      <a:pt x="3496" y="18177"/>
                      <a:pt x="2796" y="15745"/>
                    </a:cubicBezTo>
                    <a:cubicBezTo>
                      <a:pt x="2097" y="13344"/>
                      <a:pt x="1854" y="11824"/>
                      <a:pt x="2827" y="10943"/>
                    </a:cubicBezTo>
                    <a:cubicBezTo>
                      <a:pt x="3070" y="10699"/>
                      <a:pt x="4529" y="9848"/>
                      <a:pt x="6505" y="8724"/>
                    </a:cubicBezTo>
                    <a:cubicBezTo>
                      <a:pt x="6717" y="8602"/>
                      <a:pt x="6930" y="8481"/>
                      <a:pt x="7143" y="8359"/>
                    </a:cubicBezTo>
                    <a:cubicBezTo>
                      <a:pt x="7204" y="8329"/>
                      <a:pt x="7265" y="8298"/>
                      <a:pt x="7325" y="8237"/>
                    </a:cubicBezTo>
                    <a:cubicBezTo>
                      <a:pt x="7447" y="8177"/>
                      <a:pt x="7569" y="8116"/>
                      <a:pt x="7690" y="8055"/>
                    </a:cubicBezTo>
                    <a:cubicBezTo>
                      <a:pt x="8237" y="7721"/>
                      <a:pt x="8845" y="7386"/>
                      <a:pt x="9453" y="7052"/>
                    </a:cubicBezTo>
                    <a:cubicBezTo>
                      <a:pt x="9483" y="7022"/>
                      <a:pt x="9544" y="6991"/>
                      <a:pt x="9575" y="6961"/>
                    </a:cubicBezTo>
                    <a:cubicBezTo>
                      <a:pt x="10578" y="6414"/>
                      <a:pt x="11642" y="5806"/>
                      <a:pt x="12675" y="5228"/>
                    </a:cubicBezTo>
                    <a:cubicBezTo>
                      <a:pt x="13070" y="4985"/>
                      <a:pt x="13496" y="4742"/>
                      <a:pt x="13891" y="4529"/>
                    </a:cubicBezTo>
                    <a:cubicBezTo>
                      <a:pt x="14073" y="4408"/>
                      <a:pt x="14256" y="4316"/>
                      <a:pt x="14438" y="4195"/>
                    </a:cubicBezTo>
                    <a:cubicBezTo>
                      <a:pt x="14985" y="3891"/>
                      <a:pt x="15502" y="3587"/>
                      <a:pt x="15988" y="3313"/>
                    </a:cubicBezTo>
                    <a:cubicBezTo>
                      <a:pt x="16140" y="3222"/>
                      <a:pt x="16292" y="3131"/>
                      <a:pt x="16444" y="3040"/>
                    </a:cubicBezTo>
                    <a:cubicBezTo>
                      <a:pt x="16900" y="2797"/>
                      <a:pt x="17326" y="2523"/>
                      <a:pt x="17751" y="2280"/>
                    </a:cubicBezTo>
                    <a:cubicBezTo>
                      <a:pt x="17873" y="2219"/>
                      <a:pt x="17994" y="2158"/>
                      <a:pt x="18085" y="2067"/>
                    </a:cubicBezTo>
                    <a:cubicBezTo>
                      <a:pt x="20031" y="942"/>
                      <a:pt x="21277" y="122"/>
                      <a:pt x="21125" y="0"/>
                    </a:cubicBezTo>
                    <a:close/>
                  </a:path>
                </a:pathLst>
              </a:custGeom>
              <a:solidFill>
                <a:srgbClr val="4B8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5"/>
              <p:cNvSpPr/>
              <p:nvPr/>
            </p:nvSpPr>
            <p:spPr>
              <a:xfrm>
                <a:off x="916875" y="2774625"/>
                <a:ext cx="350325" cy="380725"/>
              </a:xfrm>
              <a:custGeom>
                <a:avLst/>
                <a:gdLst/>
                <a:ahLst/>
                <a:cxnLst/>
                <a:rect l="l" t="t" r="r" b="b"/>
                <a:pathLst>
                  <a:path w="14013" h="15229" extrusionOk="0">
                    <a:moveTo>
                      <a:pt x="7022" y="1"/>
                    </a:moveTo>
                    <a:cubicBezTo>
                      <a:pt x="3131" y="1"/>
                      <a:pt x="0" y="3587"/>
                      <a:pt x="0" y="8025"/>
                    </a:cubicBezTo>
                    <a:cubicBezTo>
                      <a:pt x="0" y="10578"/>
                      <a:pt x="1064" y="12888"/>
                      <a:pt x="2736" y="14347"/>
                    </a:cubicBezTo>
                    <a:cubicBezTo>
                      <a:pt x="3101" y="14682"/>
                      <a:pt x="3526" y="14986"/>
                      <a:pt x="3952" y="15229"/>
                    </a:cubicBezTo>
                    <a:cubicBezTo>
                      <a:pt x="4164" y="15107"/>
                      <a:pt x="4377" y="14986"/>
                      <a:pt x="4590" y="14864"/>
                    </a:cubicBezTo>
                    <a:cubicBezTo>
                      <a:pt x="4651" y="14834"/>
                      <a:pt x="4712" y="14803"/>
                      <a:pt x="4772" y="14742"/>
                    </a:cubicBezTo>
                    <a:cubicBezTo>
                      <a:pt x="4894" y="14682"/>
                      <a:pt x="5016" y="14621"/>
                      <a:pt x="5137" y="14560"/>
                    </a:cubicBezTo>
                    <a:cubicBezTo>
                      <a:pt x="5684" y="14226"/>
                      <a:pt x="6292" y="13891"/>
                      <a:pt x="6900" y="13557"/>
                    </a:cubicBezTo>
                    <a:cubicBezTo>
                      <a:pt x="6930" y="13527"/>
                      <a:pt x="6991" y="13496"/>
                      <a:pt x="7022" y="13466"/>
                    </a:cubicBezTo>
                    <a:cubicBezTo>
                      <a:pt x="8025" y="12919"/>
                      <a:pt x="9089" y="12311"/>
                      <a:pt x="10122" y="11733"/>
                    </a:cubicBezTo>
                    <a:cubicBezTo>
                      <a:pt x="10517" y="11490"/>
                      <a:pt x="10943" y="11247"/>
                      <a:pt x="11338" y="11034"/>
                    </a:cubicBezTo>
                    <a:cubicBezTo>
                      <a:pt x="11520" y="10913"/>
                      <a:pt x="11703" y="10821"/>
                      <a:pt x="11885" y="10700"/>
                    </a:cubicBezTo>
                    <a:cubicBezTo>
                      <a:pt x="12432" y="10396"/>
                      <a:pt x="12949" y="10092"/>
                      <a:pt x="13435" y="9818"/>
                    </a:cubicBezTo>
                    <a:cubicBezTo>
                      <a:pt x="13587" y="9727"/>
                      <a:pt x="13739" y="9636"/>
                      <a:pt x="13891" y="9545"/>
                    </a:cubicBezTo>
                    <a:cubicBezTo>
                      <a:pt x="13952" y="9119"/>
                      <a:pt x="14013" y="8694"/>
                      <a:pt x="14013" y="8238"/>
                    </a:cubicBezTo>
                    <a:cubicBezTo>
                      <a:pt x="14013" y="8147"/>
                      <a:pt x="14013" y="8086"/>
                      <a:pt x="14013" y="8025"/>
                    </a:cubicBezTo>
                    <a:cubicBezTo>
                      <a:pt x="14013" y="5988"/>
                      <a:pt x="13374" y="4165"/>
                      <a:pt x="12310" y="2767"/>
                    </a:cubicBezTo>
                    <a:cubicBezTo>
                      <a:pt x="11338" y="1490"/>
                      <a:pt x="10031" y="578"/>
                      <a:pt x="8541" y="213"/>
                    </a:cubicBezTo>
                    <a:lnTo>
                      <a:pt x="8541"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5"/>
              <p:cNvSpPr/>
              <p:nvPr/>
            </p:nvSpPr>
            <p:spPr>
              <a:xfrm>
                <a:off x="955625" y="2774625"/>
                <a:ext cx="350325" cy="368575"/>
              </a:xfrm>
              <a:custGeom>
                <a:avLst/>
                <a:gdLst/>
                <a:ahLst/>
                <a:cxnLst/>
                <a:rect l="l" t="t" r="r" b="b"/>
                <a:pathLst>
                  <a:path w="14013" h="14743" extrusionOk="0">
                    <a:moveTo>
                      <a:pt x="6991" y="1"/>
                    </a:moveTo>
                    <a:cubicBezTo>
                      <a:pt x="3921" y="1"/>
                      <a:pt x="1307" y="2280"/>
                      <a:pt x="365" y="5441"/>
                    </a:cubicBezTo>
                    <a:cubicBezTo>
                      <a:pt x="304" y="5654"/>
                      <a:pt x="244" y="5867"/>
                      <a:pt x="213" y="6080"/>
                    </a:cubicBezTo>
                    <a:cubicBezTo>
                      <a:pt x="152" y="6262"/>
                      <a:pt x="122" y="6444"/>
                      <a:pt x="92" y="6627"/>
                    </a:cubicBezTo>
                    <a:cubicBezTo>
                      <a:pt x="31" y="7022"/>
                      <a:pt x="0" y="7478"/>
                      <a:pt x="0" y="7903"/>
                    </a:cubicBezTo>
                    <a:cubicBezTo>
                      <a:pt x="0" y="7934"/>
                      <a:pt x="0" y="7964"/>
                      <a:pt x="0" y="8025"/>
                    </a:cubicBezTo>
                    <a:cubicBezTo>
                      <a:pt x="0" y="8116"/>
                      <a:pt x="0" y="8238"/>
                      <a:pt x="0" y="8329"/>
                    </a:cubicBezTo>
                    <a:cubicBezTo>
                      <a:pt x="31" y="9150"/>
                      <a:pt x="152" y="9910"/>
                      <a:pt x="396" y="10639"/>
                    </a:cubicBezTo>
                    <a:cubicBezTo>
                      <a:pt x="426" y="10791"/>
                      <a:pt x="487" y="10943"/>
                      <a:pt x="548" y="11095"/>
                    </a:cubicBezTo>
                    <a:cubicBezTo>
                      <a:pt x="912" y="12128"/>
                      <a:pt x="1459" y="13040"/>
                      <a:pt x="2159" y="13800"/>
                    </a:cubicBezTo>
                    <a:cubicBezTo>
                      <a:pt x="2493" y="14135"/>
                      <a:pt x="2827" y="14469"/>
                      <a:pt x="3222" y="14742"/>
                    </a:cubicBezTo>
                    <a:cubicBezTo>
                      <a:pt x="3344" y="14682"/>
                      <a:pt x="3466" y="14621"/>
                      <a:pt x="3587" y="14560"/>
                    </a:cubicBezTo>
                    <a:cubicBezTo>
                      <a:pt x="4134" y="14226"/>
                      <a:pt x="4742" y="13891"/>
                      <a:pt x="5350" y="13557"/>
                    </a:cubicBezTo>
                    <a:cubicBezTo>
                      <a:pt x="5380" y="13527"/>
                      <a:pt x="5441" y="13496"/>
                      <a:pt x="5472" y="13466"/>
                    </a:cubicBezTo>
                    <a:cubicBezTo>
                      <a:pt x="6475" y="12919"/>
                      <a:pt x="7539" y="12311"/>
                      <a:pt x="8572" y="11733"/>
                    </a:cubicBezTo>
                    <a:cubicBezTo>
                      <a:pt x="8967" y="11490"/>
                      <a:pt x="9393" y="11247"/>
                      <a:pt x="9788" y="11034"/>
                    </a:cubicBezTo>
                    <a:cubicBezTo>
                      <a:pt x="9970" y="10913"/>
                      <a:pt x="10153" y="10821"/>
                      <a:pt x="10335" y="10700"/>
                    </a:cubicBezTo>
                    <a:cubicBezTo>
                      <a:pt x="10882" y="10396"/>
                      <a:pt x="11399" y="10092"/>
                      <a:pt x="11885" y="9818"/>
                    </a:cubicBezTo>
                    <a:cubicBezTo>
                      <a:pt x="12037" y="9727"/>
                      <a:pt x="12189" y="9636"/>
                      <a:pt x="12341" y="9545"/>
                    </a:cubicBezTo>
                    <a:cubicBezTo>
                      <a:pt x="12797" y="9302"/>
                      <a:pt x="13223" y="9028"/>
                      <a:pt x="13648" y="8785"/>
                    </a:cubicBezTo>
                    <a:cubicBezTo>
                      <a:pt x="13770" y="8724"/>
                      <a:pt x="13891" y="8663"/>
                      <a:pt x="13982" y="8572"/>
                    </a:cubicBezTo>
                    <a:cubicBezTo>
                      <a:pt x="14013" y="8390"/>
                      <a:pt x="14013" y="8207"/>
                      <a:pt x="14013" y="8025"/>
                    </a:cubicBezTo>
                    <a:cubicBezTo>
                      <a:pt x="14013" y="7843"/>
                      <a:pt x="14013" y="7691"/>
                      <a:pt x="14013" y="7539"/>
                    </a:cubicBezTo>
                    <a:cubicBezTo>
                      <a:pt x="13770" y="3344"/>
                      <a:pt x="10730" y="1"/>
                      <a:pt x="6991" y="1"/>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5"/>
              <p:cNvSpPr/>
              <p:nvPr/>
            </p:nvSpPr>
            <p:spPr>
              <a:xfrm>
                <a:off x="1002725" y="2828575"/>
                <a:ext cx="256125" cy="284975"/>
              </a:xfrm>
              <a:custGeom>
                <a:avLst/>
                <a:gdLst/>
                <a:ahLst/>
                <a:cxnLst/>
                <a:rect l="l" t="t" r="r" b="b"/>
                <a:pathLst>
                  <a:path w="10245" h="11399" extrusionOk="0">
                    <a:moveTo>
                      <a:pt x="5107" y="1"/>
                    </a:moveTo>
                    <a:cubicBezTo>
                      <a:pt x="4925" y="1"/>
                      <a:pt x="4712" y="1"/>
                      <a:pt x="4530" y="31"/>
                    </a:cubicBezTo>
                    <a:cubicBezTo>
                      <a:pt x="2737" y="274"/>
                      <a:pt x="1247" y="1520"/>
                      <a:pt x="518" y="3283"/>
                    </a:cubicBezTo>
                    <a:cubicBezTo>
                      <a:pt x="426" y="3496"/>
                      <a:pt x="335" y="3709"/>
                      <a:pt x="275" y="3922"/>
                    </a:cubicBezTo>
                    <a:cubicBezTo>
                      <a:pt x="214" y="4104"/>
                      <a:pt x="183" y="4286"/>
                      <a:pt x="123" y="4469"/>
                    </a:cubicBezTo>
                    <a:cubicBezTo>
                      <a:pt x="62" y="4864"/>
                      <a:pt x="1" y="5289"/>
                      <a:pt x="1" y="5745"/>
                    </a:cubicBezTo>
                    <a:cubicBezTo>
                      <a:pt x="1" y="5776"/>
                      <a:pt x="1" y="5806"/>
                      <a:pt x="1" y="5867"/>
                    </a:cubicBezTo>
                    <a:cubicBezTo>
                      <a:pt x="1" y="5958"/>
                      <a:pt x="1" y="6080"/>
                      <a:pt x="1" y="6171"/>
                    </a:cubicBezTo>
                    <a:cubicBezTo>
                      <a:pt x="1" y="6262"/>
                      <a:pt x="1" y="6353"/>
                      <a:pt x="1" y="6414"/>
                    </a:cubicBezTo>
                    <a:cubicBezTo>
                      <a:pt x="31" y="6475"/>
                      <a:pt x="31" y="6566"/>
                      <a:pt x="31" y="6627"/>
                    </a:cubicBezTo>
                    <a:cubicBezTo>
                      <a:pt x="31" y="6718"/>
                      <a:pt x="62" y="6779"/>
                      <a:pt x="62" y="6870"/>
                    </a:cubicBezTo>
                    <a:cubicBezTo>
                      <a:pt x="62" y="6931"/>
                      <a:pt x="92" y="6992"/>
                      <a:pt x="92" y="7052"/>
                    </a:cubicBezTo>
                    <a:cubicBezTo>
                      <a:pt x="92" y="7113"/>
                      <a:pt x="123" y="7174"/>
                      <a:pt x="123" y="7204"/>
                    </a:cubicBezTo>
                    <a:cubicBezTo>
                      <a:pt x="153" y="7296"/>
                      <a:pt x="153" y="7356"/>
                      <a:pt x="183" y="7448"/>
                    </a:cubicBezTo>
                    <a:cubicBezTo>
                      <a:pt x="244" y="7752"/>
                      <a:pt x="366" y="8086"/>
                      <a:pt x="487" y="8390"/>
                    </a:cubicBezTo>
                    <a:cubicBezTo>
                      <a:pt x="487" y="8420"/>
                      <a:pt x="518" y="8451"/>
                      <a:pt x="518" y="8481"/>
                    </a:cubicBezTo>
                    <a:cubicBezTo>
                      <a:pt x="548" y="8511"/>
                      <a:pt x="548" y="8542"/>
                      <a:pt x="578" y="8572"/>
                    </a:cubicBezTo>
                    <a:cubicBezTo>
                      <a:pt x="609" y="8663"/>
                      <a:pt x="670" y="8785"/>
                      <a:pt x="730" y="8907"/>
                    </a:cubicBezTo>
                    <a:cubicBezTo>
                      <a:pt x="730" y="8907"/>
                      <a:pt x="761" y="8937"/>
                      <a:pt x="761" y="8937"/>
                    </a:cubicBezTo>
                    <a:cubicBezTo>
                      <a:pt x="791" y="8967"/>
                      <a:pt x="791" y="9028"/>
                      <a:pt x="822" y="9059"/>
                    </a:cubicBezTo>
                    <a:cubicBezTo>
                      <a:pt x="882" y="9150"/>
                      <a:pt x="913" y="9211"/>
                      <a:pt x="974" y="9271"/>
                    </a:cubicBezTo>
                    <a:cubicBezTo>
                      <a:pt x="1004" y="9332"/>
                      <a:pt x="1004" y="9362"/>
                      <a:pt x="1034" y="9423"/>
                    </a:cubicBezTo>
                    <a:cubicBezTo>
                      <a:pt x="1186" y="9606"/>
                      <a:pt x="1308" y="9788"/>
                      <a:pt x="1490" y="9970"/>
                    </a:cubicBezTo>
                    <a:cubicBezTo>
                      <a:pt x="1582" y="10092"/>
                      <a:pt x="1673" y="10183"/>
                      <a:pt x="1764" y="10274"/>
                    </a:cubicBezTo>
                    <a:cubicBezTo>
                      <a:pt x="1825" y="10335"/>
                      <a:pt x="1855" y="10396"/>
                      <a:pt x="1916" y="10426"/>
                    </a:cubicBezTo>
                    <a:cubicBezTo>
                      <a:pt x="1946" y="10457"/>
                      <a:pt x="1977" y="10487"/>
                      <a:pt x="2007" y="10518"/>
                    </a:cubicBezTo>
                    <a:cubicBezTo>
                      <a:pt x="2037" y="10548"/>
                      <a:pt x="2068" y="10578"/>
                      <a:pt x="2129" y="10609"/>
                    </a:cubicBezTo>
                    <a:cubicBezTo>
                      <a:pt x="2129" y="10609"/>
                      <a:pt x="2129" y="10609"/>
                      <a:pt x="2159" y="10639"/>
                    </a:cubicBezTo>
                    <a:cubicBezTo>
                      <a:pt x="2189" y="10669"/>
                      <a:pt x="2250" y="10730"/>
                      <a:pt x="2311" y="10761"/>
                    </a:cubicBezTo>
                    <a:cubicBezTo>
                      <a:pt x="2585" y="10943"/>
                      <a:pt x="2858" y="11125"/>
                      <a:pt x="3132" y="11247"/>
                    </a:cubicBezTo>
                    <a:cubicBezTo>
                      <a:pt x="3132" y="11247"/>
                      <a:pt x="3132" y="11277"/>
                      <a:pt x="3162" y="11277"/>
                    </a:cubicBezTo>
                    <a:cubicBezTo>
                      <a:pt x="3223" y="11308"/>
                      <a:pt x="3284" y="11338"/>
                      <a:pt x="3344" y="11369"/>
                    </a:cubicBezTo>
                    <a:lnTo>
                      <a:pt x="3405" y="11369"/>
                    </a:lnTo>
                    <a:cubicBezTo>
                      <a:pt x="3405" y="11369"/>
                      <a:pt x="3436" y="11399"/>
                      <a:pt x="3466" y="11399"/>
                    </a:cubicBezTo>
                    <a:cubicBezTo>
                      <a:pt x="3496" y="11369"/>
                      <a:pt x="3557" y="11338"/>
                      <a:pt x="3588" y="11308"/>
                    </a:cubicBezTo>
                    <a:cubicBezTo>
                      <a:pt x="4591" y="10761"/>
                      <a:pt x="5655" y="10153"/>
                      <a:pt x="6688" y="9575"/>
                    </a:cubicBezTo>
                    <a:cubicBezTo>
                      <a:pt x="7083" y="9332"/>
                      <a:pt x="7509" y="9089"/>
                      <a:pt x="7904" y="8876"/>
                    </a:cubicBezTo>
                    <a:cubicBezTo>
                      <a:pt x="8086" y="8755"/>
                      <a:pt x="8269" y="8663"/>
                      <a:pt x="8451" y="8542"/>
                    </a:cubicBezTo>
                    <a:cubicBezTo>
                      <a:pt x="8998" y="8238"/>
                      <a:pt x="9515" y="7934"/>
                      <a:pt x="10001" y="7660"/>
                    </a:cubicBezTo>
                    <a:cubicBezTo>
                      <a:pt x="10123" y="7204"/>
                      <a:pt x="10214" y="6748"/>
                      <a:pt x="10244" y="6262"/>
                    </a:cubicBezTo>
                    <a:cubicBezTo>
                      <a:pt x="10244" y="6110"/>
                      <a:pt x="10244" y="5989"/>
                      <a:pt x="10244" y="5867"/>
                    </a:cubicBezTo>
                    <a:cubicBezTo>
                      <a:pt x="10244" y="4469"/>
                      <a:pt x="9849" y="3223"/>
                      <a:pt x="9150" y="2220"/>
                    </a:cubicBezTo>
                    <a:cubicBezTo>
                      <a:pt x="8208" y="852"/>
                      <a:pt x="6749" y="1"/>
                      <a:pt x="5107" y="1"/>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5"/>
              <p:cNvSpPr/>
              <p:nvPr/>
            </p:nvSpPr>
            <p:spPr>
              <a:xfrm>
                <a:off x="1002725" y="2829350"/>
                <a:ext cx="225725" cy="284200"/>
              </a:xfrm>
              <a:custGeom>
                <a:avLst/>
                <a:gdLst/>
                <a:ahLst/>
                <a:cxnLst/>
                <a:rect l="l" t="t" r="r" b="b"/>
                <a:pathLst>
                  <a:path w="9029" h="11368" extrusionOk="0">
                    <a:moveTo>
                      <a:pt x="4500" y="0"/>
                    </a:moveTo>
                    <a:cubicBezTo>
                      <a:pt x="2737" y="243"/>
                      <a:pt x="1247" y="1489"/>
                      <a:pt x="518" y="3252"/>
                    </a:cubicBezTo>
                    <a:cubicBezTo>
                      <a:pt x="426" y="3465"/>
                      <a:pt x="335" y="3678"/>
                      <a:pt x="275" y="3891"/>
                    </a:cubicBezTo>
                    <a:cubicBezTo>
                      <a:pt x="214" y="4073"/>
                      <a:pt x="183" y="4255"/>
                      <a:pt x="123" y="4438"/>
                    </a:cubicBezTo>
                    <a:cubicBezTo>
                      <a:pt x="31" y="4833"/>
                      <a:pt x="1" y="5258"/>
                      <a:pt x="1" y="5714"/>
                    </a:cubicBezTo>
                    <a:cubicBezTo>
                      <a:pt x="1" y="5745"/>
                      <a:pt x="1" y="5775"/>
                      <a:pt x="1" y="5836"/>
                    </a:cubicBezTo>
                    <a:cubicBezTo>
                      <a:pt x="1" y="5927"/>
                      <a:pt x="1" y="6049"/>
                      <a:pt x="1" y="6140"/>
                    </a:cubicBezTo>
                    <a:cubicBezTo>
                      <a:pt x="1" y="6231"/>
                      <a:pt x="1" y="6322"/>
                      <a:pt x="1" y="6383"/>
                    </a:cubicBezTo>
                    <a:cubicBezTo>
                      <a:pt x="31" y="6444"/>
                      <a:pt x="31" y="6535"/>
                      <a:pt x="31" y="6596"/>
                    </a:cubicBezTo>
                    <a:cubicBezTo>
                      <a:pt x="31" y="6687"/>
                      <a:pt x="62" y="6748"/>
                      <a:pt x="62" y="6839"/>
                    </a:cubicBezTo>
                    <a:cubicBezTo>
                      <a:pt x="62" y="6900"/>
                      <a:pt x="92" y="6961"/>
                      <a:pt x="92" y="7021"/>
                    </a:cubicBezTo>
                    <a:cubicBezTo>
                      <a:pt x="92" y="7082"/>
                      <a:pt x="123" y="7143"/>
                      <a:pt x="123" y="7173"/>
                    </a:cubicBezTo>
                    <a:cubicBezTo>
                      <a:pt x="153" y="7265"/>
                      <a:pt x="153" y="7325"/>
                      <a:pt x="183" y="7417"/>
                    </a:cubicBezTo>
                    <a:cubicBezTo>
                      <a:pt x="244" y="7721"/>
                      <a:pt x="366" y="8055"/>
                      <a:pt x="487" y="8359"/>
                    </a:cubicBezTo>
                    <a:cubicBezTo>
                      <a:pt x="487" y="8389"/>
                      <a:pt x="518" y="8420"/>
                      <a:pt x="518" y="8450"/>
                    </a:cubicBezTo>
                    <a:cubicBezTo>
                      <a:pt x="548" y="8480"/>
                      <a:pt x="548" y="8511"/>
                      <a:pt x="578" y="8541"/>
                    </a:cubicBezTo>
                    <a:cubicBezTo>
                      <a:pt x="609" y="8632"/>
                      <a:pt x="670" y="8754"/>
                      <a:pt x="730" y="8876"/>
                    </a:cubicBezTo>
                    <a:cubicBezTo>
                      <a:pt x="730" y="8876"/>
                      <a:pt x="761" y="8906"/>
                      <a:pt x="761" y="8906"/>
                    </a:cubicBezTo>
                    <a:cubicBezTo>
                      <a:pt x="791" y="8936"/>
                      <a:pt x="791" y="8997"/>
                      <a:pt x="822" y="9028"/>
                    </a:cubicBezTo>
                    <a:cubicBezTo>
                      <a:pt x="882" y="9119"/>
                      <a:pt x="913" y="9180"/>
                      <a:pt x="974" y="9240"/>
                    </a:cubicBezTo>
                    <a:cubicBezTo>
                      <a:pt x="974" y="9301"/>
                      <a:pt x="1004" y="9331"/>
                      <a:pt x="1034" y="9392"/>
                    </a:cubicBezTo>
                    <a:cubicBezTo>
                      <a:pt x="1186" y="9575"/>
                      <a:pt x="1308" y="9757"/>
                      <a:pt x="1460" y="9939"/>
                    </a:cubicBezTo>
                    <a:cubicBezTo>
                      <a:pt x="1582" y="10061"/>
                      <a:pt x="1673" y="10152"/>
                      <a:pt x="1764" y="10243"/>
                    </a:cubicBezTo>
                    <a:cubicBezTo>
                      <a:pt x="1825" y="10304"/>
                      <a:pt x="1855" y="10365"/>
                      <a:pt x="1916" y="10395"/>
                    </a:cubicBezTo>
                    <a:cubicBezTo>
                      <a:pt x="1946" y="10426"/>
                      <a:pt x="1977" y="10456"/>
                      <a:pt x="2007" y="10487"/>
                    </a:cubicBezTo>
                    <a:cubicBezTo>
                      <a:pt x="2037" y="10517"/>
                      <a:pt x="2068" y="10547"/>
                      <a:pt x="2129" y="10578"/>
                    </a:cubicBezTo>
                    <a:cubicBezTo>
                      <a:pt x="2129" y="10578"/>
                      <a:pt x="2129" y="10578"/>
                      <a:pt x="2159" y="10608"/>
                    </a:cubicBezTo>
                    <a:cubicBezTo>
                      <a:pt x="2189" y="10638"/>
                      <a:pt x="2250" y="10699"/>
                      <a:pt x="2311" y="10730"/>
                    </a:cubicBezTo>
                    <a:cubicBezTo>
                      <a:pt x="2585" y="10912"/>
                      <a:pt x="2858" y="11094"/>
                      <a:pt x="3132" y="11216"/>
                    </a:cubicBezTo>
                    <a:cubicBezTo>
                      <a:pt x="3132" y="11216"/>
                      <a:pt x="3132" y="11216"/>
                      <a:pt x="3162" y="11246"/>
                    </a:cubicBezTo>
                    <a:cubicBezTo>
                      <a:pt x="3223" y="11277"/>
                      <a:pt x="3284" y="11307"/>
                      <a:pt x="3344" y="11338"/>
                    </a:cubicBezTo>
                    <a:lnTo>
                      <a:pt x="3405" y="11338"/>
                    </a:lnTo>
                    <a:cubicBezTo>
                      <a:pt x="3405" y="11338"/>
                      <a:pt x="3436" y="11368"/>
                      <a:pt x="3466" y="11368"/>
                    </a:cubicBezTo>
                    <a:cubicBezTo>
                      <a:pt x="3496" y="11338"/>
                      <a:pt x="3557" y="11307"/>
                      <a:pt x="3588" y="11277"/>
                    </a:cubicBezTo>
                    <a:cubicBezTo>
                      <a:pt x="4591" y="10730"/>
                      <a:pt x="5655" y="10122"/>
                      <a:pt x="6688" y="9544"/>
                    </a:cubicBezTo>
                    <a:cubicBezTo>
                      <a:pt x="7083" y="9301"/>
                      <a:pt x="7509" y="9058"/>
                      <a:pt x="7904" y="8845"/>
                    </a:cubicBezTo>
                    <a:cubicBezTo>
                      <a:pt x="8086" y="8724"/>
                      <a:pt x="8269" y="8632"/>
                      <a:pt x="8451" y="8511"/>
                    </a:cubicBezTo>
                    <a:cubicBezTo>
                      <a:pt x="8694" y="8024"/>
                      <a:pt x="8876" y="7447"/>
                      <a:pt x="8968" y="6869"/>
                    </a:cubicBezTo>
                    <a:cubicBezTo>
                      <a:pt x="8998" y="6535"/>
                      <a:pt x="9028" y="6170"/>
                      <a:pt x="9028" y="5836"/>
                    </a:cubicBezTo>
                    <a:cubicBezTo>
                      <a:pt x="9028" y="5441"/>
                      <a:pt x="8998" y="5076"/>
                      <a:pt x="8937" y="4742"/>
                    </a:cubicBezTo>
                    <a:cubicBezTo>
                      <a:pt x="8542" y="2249"/>
                      <a:pt x="6749" y="304"/>
                      <a:pt x="45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5"/>
              <p:cNvSpPr/>
              <p:nvPr/>
            </p:nvSpPr>
            <p:spPr>
              <a:xfrm>
                <a:off x="1073400" y="2864300"/>
                <a:ext cx="114025" cy="221900"/>
              </a:xfrm>
              <a:custGeom>
                <a:avLst/>
                <a:gdLst/>
                <a:ahLst/>
                <a:cxnLst/>
                <a:rect l="l" t="t" r="r" b="b"/>
                <a:pathLst>
                  <a:path w="4561" h="8876" extrusionOk="0">
                    <a:moveTo>
                      <a:pt x="2159" y="2006"/>
                    </a:moveTo>
                    <a:lnTo>
                      <a:pt x="2159" y="3435"/>
                    </a:lnTo>
                    <a:cubicBezTo>
                      <a:pt x="2098" y="3405"/>
                      <a:pt x="2037" y="3374"/>
                      <a:pt x="2007" y="3313"/>
                    </a:cubicBezTo>
                    <a:cubicBezTo>
                      <a:pt x="1885" y="3222"/>
                      <a:pt x="1824" y="3131"/>
                      <a:pt x="1764" y="3040"/>
                    </a:cubicBezTo>
                    <a:cubicBezTo>
                      <a:pt x="1703" y="2918"/>
                      <a:pt x="1703" y="2827"/>
                      <a:pt x="1703" y="2736"/>
                    </a:cubicBezTo>
                    <a:cubicBezTo>
                      <a:pt x="1703" y="2645"/>
                      <a:pt x="1703" y="2584"/>
                      <a:pt x="1703" y="2493"/>
                    </a:cubicBezTo>
                    <a:cubicBezTo>
                      <a:pt x="1764" y="2310"/>
                      <a:pt x="1855" y="2189"/>
                      <a:pt x="2007" y="2098"/>
                    </a:cubicBezTo>
                    <a:cubicBezTo>
                      <a:pt x="2037" y="2067"/>
                      <a:pt x="2098" y="2037"/>
                      <a:pt x="2159" y="2006"/>
                    </a:cubicBezTo>
                    <a:close/>
                    <a:moveTo>
                      <a:pt x="2554" y="5259"/>
                    </a:moveTo>
                    <a:cubicBezTo>
                      <a:pt x="2676" y="5350"/>
                      <a:pt x="2797" y="5441"/>
                      <a:pt x="2888" y="5532"/>
                    </a:cubicBezTo>
                    <a:cubicBezTo>
                      <a:pt x="3071" y="5715"/>
                      <a:pt x="3162" y="5897"/>
                      <a:pt x="3162" y="6110"/>
                    </a:cubicBezTo>
                    <a:cubicBezTo>
                      <a:pt x="3162" y="6323"/>
                      <a:pt x="3101" y="6505"/>
                      <a:pt x="2980" y="6626"/>
                    </a:cubicBezTo>
                    <a:cubicBezTo>
                      <a:pt x="2888" y="6748"/>
                      <a:pt x="2736" y="6839"/>
                      <a:pt x="2554" y="6900"/>
                    </a:cubicBezTo>
                    <a:lnTo>
                      <a:pt x="2554" y="5259"/>
                    </a:lnTo>
                    <a:close/>
                    <a:moveTo>
                      <a:pt x="2159" y="0"/>
                    </a:moveTo>
                    <a:lnTo>
                      <a:pt x="2159" y="669"/>
                    </a:lnTo>
                    <a:cubicBezTo>
                      <a:pt x="1612" y="730"/>
                      <a:pt x="1156" y="973"/>
                      <a:pt x="852" y="1368"/>
                    </a:cubicBezTo>
                    <a:cubicBezTo>
                      <a:pt x="700" y="1520"/>
                      <a:pt x="609" y="1672"/>
                      <a:pt x="548" y="1854"/>
                    </a:cubicBezTo>
                    <a:cubicBezTo>
                      <a:pt x="457" y="2067"/>
                      <a:pt x="396" y="2280"/>
                      <a:pt x="366" y="2493"/>
                    </a:cubicBezTo>
                    <a:cubicBezTo>
                      <a:pt x="366" y="2614"/>
                      <a:pt x="366" y="2736"/>
                      <a:pt x="366" y="2827"/>
                    </a:cubicBezTo>
                    <a:cubicBezTo>
                      <a:pt x="366" y="2888"/>
                      <a:pt x="366" y="2979"/>
                      <a:pt x="366" y="3040"/>
                    </a:cubicBezTo>
                    <a:cubicBezTo>
                      <a:pt x="396" y="3465"/>
                      <a:pt x="517" y="3830"/>
                      <a:pt x="730" y="4104"/>
                    </a:cubicBezTo>
                    <a:cubicBezTo>
                      <a:pt x="791" y="4195"/>
                      <a:pt x="852" y="4256"/>
                      <a:pt x="943" y="4316"/>
                    </a:cubicBezTo>
                    <a:cubicBezTo>
                      <a:pt x="1095" y="4468"/>
                      <a:pt x="1277" y="4620"/>
                      <a:pt x="1490" y="4742"/>
                    </a:cubicBezTo>
                    <a:cubicBezTo>
                      <a:pt x="1581" y="4803"/>
                      <a:pt x="1703" y="4864"/>
                      <a:pt x="1794" y="4894"/>
                    </a:cubicBezTo>
                    <a:lnTo>
                      <a:pt x="1794" y="6900"/>
                    </a:lnTo>
                    <a:cubicBezTo>
                      <a:pt x="1733" y="6900"/>
                      <a:pt x="1642" y="6870"/>
                      <a:pt x="1581" y="6839"/>
                    </a:cubicBezTo>
                    <a:cubicBezTo>
                      <a:pt x="1460" y="6809"/>
                      <a:pt x="1308" y="6748"/>
                      <a:pt x="1156" y="6687"/>
                    </a:cubicBezTo>
                    <a:cubicBezTo>
                      <a:pt x="943" y="6566"/>
                      <a:pt x="761" y="6444"/>
                      <a:pt x="578" y="6292"/>
                    </a:cubicBezTo>
                    <a:lnTo>
                      <a:pt x="214" y="7052"/>
                    </a:lnTo>
                    <a:lnTo>
                      <a:pt x="1" y="7447"/>
                    </a:lnTo>
                    <a:cubicBezTo>
                      <a:pt x="31" y="7478"/>
                      <a:pt x="62" y="7478"/>
                      <a:pt x="92" y="7508"/>
                    </a:cubicBezTo>
                    <a:cubicBezTo>
                      <a:pt x="457" y="7782"/>
                      <a:pt x="821" y="7994"/>
                      <a:pt x="1247" y="8116"/>
                    </a:cubicBezTo>
                    <a:cubicBezTo>
                      <a:pt x="1429" y="8146"/>
                      <a:pt x="1612" y="8207"/>
                      <a:pt x="1794" y="8207"/>
                    </a:cubicBezTo>
                    <a:lnTo>
                      <a:pt x="1794" y="8876"/>
                    </a:lnTo>
                    <a:lnTo>
                      <a:pt x="2554" y="8876"/>
                    </a:lnTo>
                    <a:lnTo>
                      <a:pt x="2554" y="8237"/>
                    </a:lnTo>
                    <a:lnTo>
                      <a:pt x="2645" y="8237"/>
                    </a:lnTo>
                    <a:cubicBezTo>
                      <a:pt x="3010" y="8177"/>
                      <a:pt x="3344" y="8055"/>
                      <a:pt x="3618" y="7873"/>
                    </a:cubicBezTo>
                    <a:cubicBezTo>
                      <a:pt x="3709" y="7812"/>
                      <a:pt x="3770" y="7751"/>
                      <a:pt x="3861" y="7690"/>
                    </a:cubicBezTo>
                    <a:cubicBezTo>
                      <a:pt x="4043" y="7508"/>
                      <a:pt x="4165" y="7326"/>
                      <a:pt x="4287" y="7113"/>
                    </a:cubicBezTo>
                    <a:cubicBezTo>
                      <a:pt x="4347" y="6991"/>
                      <a:pt x="4378" y="6870"/>
                      <a:pt x="4439" y="6748"/>
                    </a:cubicBezTo>
                    <a:cubicBezTo>
                      <a:pt x="4469" y="6626"/>
                      <a:pt x="4499" y="6474"/>
                      <a:pt x="4499" y="6353"/>
                    </a:cubicBezTo>
                    <a:cubicBezTo>
                      <a:pt x="4499" y="6262"/>
                      <a:pt x="4499" y="6171"/>
                      <a:pt x="4499" y="6110"/>
                    </a:cubicBezTo>
                    <a:cubicBezTo>
                      <a:pt x="4499" y="5654"/>
                      <a:pt x="4439" y="5289"/>
                      <a:pt x="4287" y="4985"/>
                    </a:cubicBezTo>
                    <a:cubicBezTo>
                      <a:pt x="4135" y="4712"/>
                      <a:pt x="3952" y="4468"/>
                      <a:pt x="3739" y="4316"/>
                    </a:cubicBezTo>
                    <a:cubicBezTo>
                      <a:pt x="3679" y="4256"/>
                      <a:pt x="3618" y="4225"/>
                      <a:pt x="3557" y="4195"/>
                    </a:cubicBezTo>
                    <a:cubicBezTo>
                      <a:pt x="3375" y="4073"/>
                      <a:pt x="3192" y="3952"/>
                      <a:pt x="2949" y="3860"/>
                    </a:cubicBezTo>
                    <a:lnTo>
                      <a:pt x="2919" y="3830"/>
                    </a:lnTo>
                    <a:lnTo>
                      <a:pt x="2919" y="1976"/>
                    </a:lnTo>
                    <a:cubicBezTo>
                      <a:pt x="3192" y="2037"/>
                      <a:pt x="3527" y="2158"/>
                      <a:pt x="3891" y="2371"/>
                    </a:cubicBezTo>
                    <a:cubicBezTo>
                      <a:pt x="3952" y="2401"/>
                      <a:pt x="4013" y="2462"/>
                      <a:pt x="4074" y="2493"/>
                    </a:cubicBezTo>
                    <a:lnTo>
                      <a:pt x="4560" y="1368"/>
                    </a:lnTo>
                    <a:cubicBezTo>
                      <a:pt x="4317" y="1155"/>
                      <a:pt x="4074" y="1003"/>
                      <a:pt x="3800" y="882"/>
                    </a:cubicBezTo>
                    <a:lnTo>
                      <a:pt x="3770" y="882"/>
                    </a:lnTo>
                    <a:cubicBezTo>
                      <a:pt x="3527" y="760"/>
                      <a:pt x="3223" y="699"/>
                      <a:pt x="2919" y="669"/>
                    </a:cubicBezTo>
                    <a:lnTo>
                      <a:pt x="2919" y="0"/>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5"/>
              <p:cNvSpPr/>
              <p:nvPr/>
            </p:nvSpPr>
            <p:spPr>
              <a:xfrm>
                <a:off x="924475" y="2916725"/>
                <a:ext cx="762950" cy="954250"/>
              </a:xfrm>
              <a:custGeom>
                <a:avLst/>
                <a:gdLst/>
                <a:ahLst/>
                <a:cxnLst/>
                <a:rect l="l" t="t" r="r" b="b"/>
                <a:pathLst>
                  <a:path w="30518" h="38170" extrusionOk="0">
                    <a:moveTo>
                      <a:pt x="20396" y="1"/>
                    </a:moveTo>
                    <a:cubicBezTo>
                      <a:pt x="20396" y="61"/>
                      <a:pt x="20365" y="426"/>
                      <a:pt x="20061" y="973"/>
                    </a:cubicBezTo>
                    <a:cubicBezTo>
                      <a:pt x="19727" y="1581"/>
                      <a:pt x="19058" y="2371"/>
                      <a:pt x="17690" y="3222"/>
                    </a:cubicBezTo>
                    <a:cubicBezTo>
                      <a:pt x="14924" y="4925"/>
                      <a:pt x="1246" y="12220"/>
                      <a:pt x="1246" y="12220"/>
                    </a:cubicBezTo>
                    <a:cubicBezTo>
                      <a:pt x="0" y="13679"/>
                      <a:pt x="365" y="14986"/>
                      <a:pt x="1733" y="19089"/>
                    </a:cubicBezTo>
                    <a:cubicBezTo>
                      <a:pt x="3070" y="23192"/>
                      <a:pt x="7781" y="35807"/>
                      <a:pt x="9028" y="37539"/>
                    </a:cubicBezTo>
                    <a:cubicBezTo>
                      <a:pt x="9333" y="37971"/>
                      <a:pt x="9787" y="38170"/>
                      <a:pt x="10372" y="38170"/>
                    </a:cubicBezTo>
                    <a:cubicBezTo>
                      <a:pt x="10486" y="38170"/>
                      <a:pt x="10605" y="38162"/>
                      <a:pt x="10730" y="38147"/>
                    </a:cubicBezTo>
                    <a:cubicBezTo>
                      <a:pt x="12493" y="37995"/>
                      <a:pt x="15198" y="36475"/>
                      <a:pt x="18268" y="35168"/>
                    </a:cubicBezTo>
                    <a:cubicBezTo>
                      <a:pt x="22128" y="33557"/>
                      <a:pt x="27660" y="30518"/>
                      <a:pt x="29362" y="28968"/>
                    </a:cubicBezTo>
                    <a:cubicBezTo>
                      <a:pt x="29575" y="28785"/>
                      <a:pt x="29727" y="28603"/>
                      <a:pt x="29818" y="28451"/>
                    </a:cubicBezTo>
                    <a:cubicBezTo>
                      <a:pt x="30517" y="27205"/>
                      <a:pt x="20548" y="396"/>
                      <a:pt x="203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5"/>
              <p:cNvSpPr/>
              <p:nvPr/>
            </p:nvSpPr>
            <p:spPr>
              <a:xfrm>
                <a:off x="860625" y="3337350"/>
                <a:ext cx="326025" cy="124450"/>
              </a:xfrm>
              <a:custGeom>
                <a:avLst/>
                <a:gdLst/>
                <a:ahLst/>
                <a:cxnLst/>
                <a:rect l="l" t="t" r="r" b="b"/>
                <a:pathLst>
                  <a:path w="13041" h="4978" extrusionOk="0">
                    <a:moveTo>
                      <a:pt x="12184" y="0"/>
                    </a:moveTo>
                    <a:cubicBezTo>
                      <a:pt x="12134" y="0"/>
                      <a:pt x="12085" y="5"/>
                      <a:pt x="12038" y="15"/>
                    </a:cubicBezTo>
                    <a:cubicBezTo>
                      <a:pt x="11643" y="106"/>
                      <a:pt x="4925" y="3115"/>
                      <a:pt x="4652" y="3145"/>
                    </a:cubicBezTo>
                    <a:cubicBezTo>
                      <a:pt x="4646" y="3147"/>
                      <a:pt x="4639" y="3147"/>
                      <a:pt x="4631" y="3147"/>
                    </a:cubicBezTo>
                    <a:cubicBezTo>
                      <a:pt x="4227" y="3147"/>
                      <a:pt x="578" y="1717"/>
                      <a:pt x="578" y="1717"/>
                    </a:cubicBezTo>
                    <a:lnTo>
                      <a:pt x="1" y="2082"/>
                    </a:lnTo>
                    <a:cubicBezTo>
                      <a:pt x="1" y="2082"/>
                      <a:pt x="3193" y="4756"/>
                      <a:pt x="4591" y="4969"/>
                    </a:cubicBezTo>
                    <a:cubicBezTo>
                      <a:pt x="4626" y="4975"/>
                      <a:pt x="4665" y="4977"/>
                      <a:pt x="4708" y="4977"/>
                    </a:cubicBezTo>
                    <a:cubicBezTo>
                      <a:pt x="6337" y="4977"/>
                      <a:pt x="12919" y="1109"/>
                      <a:pt x="12919" y="1109"/>
                    </a:cubicBezTo>
                    <a:lnTo>
                      <a:pt x="13041" y="288"/>
                    </a:lnTo>
                    <a:cubicBezTo>
                      <a:pt x="13041" y="288"/>
                      <a:pt x="12584" y="0"/>
                      <a:pt x="12184" y="0"/>
                    </a:cubicBezTo>
                    <a:close/>
                  </a:path>
                </a:pathLst>
              </a:custGeom>
              <a:solidFill>
                <a:srgbClr val="4B8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5"/>
              <p:cNvSpPr/>
              <p:nvPr/>
            </p:nvSpPr>
            <p:spPr>
              <a:xfrm>
                <a:off x="860625" y="3344550"/>
                <a:ext cx="375425" cy="225000"/>
              </a:xfrm>
              <a:custGeom>
                <a:avLst/>
                <a:gdLst/>
                <a:ahLst/>
                <a:cxnLst/>
                <a:rect l="l" t="t" r="r" b="b"/>
                <a:pathLst>
                  <a:path w="15017" h="9000" extrusionOk="0">
                    <a:moveTo>
                      <a:pt x="13033" y="0"/>
                    </a:moveTo>
                    <a:cubicBezTo>
                      <a:pt x="12434" y="0"/>
                      <a:pt x="5469" y="3557"/>
                      <a:pt x="4803" y="3587"/>
                    </a:cubicBezTo>
                    <a:lnTo>
                      <a:pt x="4773" y="3587"/>
                    </a:lnTo>
                    <a:cubicBezTo>
                      <a:pt x="4256" y="3557"/>
                      <a:pt x="123" y="1854"/>
                      <a:pt x="1" y="1794"/>
                    </a:cubicBezTo>
                    <a:lnTo>
                      <a:pt x="1" y="1794"/>
                    </a:lnTo>
                    <a:cubicBezTo>
                      <a:pt x="62" y="1946"/>
                      <a:pt x="1916" y="7204"/>
                      <a:pt x="2098" y="7478"/>
                    </a:cubicBezTo>
                    <a:cubicBezTo>
                      <a:pt x="2247" y="7745"/>
                      <a:pt x="5966" y="8999"/>
                      <a:pt x="6986" y="8999"/>
                    </a:cubicBezTo>
                    <a:cubicBezTo>
                      <a:pt x="7010" y="8999"/>
                      <a:pt x="7032" y="8999"/>
                      <a:pt x="7053" y="8997"/>
                    </a:cubicBezTo>
                    <a:lnTo>
                      <a:pt x="7144" y="8997"/>
                    </a:lnTo>
                    <a:cubicBezTo>
                      <a:pt x="7873" y="8815"/>
                      <a:pt x="15016" y="5684"/>
                      <a:pt x="14956" y="4985"/>
                    </a:cubicBezTo>
                    <a:cubicBezTo>
                      <a:pt x="14925" y="4316"/>
                      <a:pt x="13618" y="0"/>
                      <a:pt x="13041" y="0"/>
                    </a:cubicBezTo>
                    <a:cubicBezTo>
                      <a:pt x="13038" y="0"/>
                      <a:pt x="13036" y="0"/>
                      <a:pt x="13033" y="0"/>
                    </a:cubicBezTo>
                    <a:close/>
                  </a:path>
                </a:pathLst>
              </a:custGeom>
              <a:solidFill>
                <a:srgbClr val="539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5"/>
              <p:cNvSpPr/>
              <p:nvPr/>
            </p:nvSpPr>
            <p:spPr>
              <a:xfrm>
                <a:off x="1135325" y="3396000"/>
                <a:ext cx="83350" cy="65525"/>
              </a:xfrm>
              <a:custGeom>
                <a:avLst/>
                <a:gdLst/>
                <a:ahLst/>
                <a:cxnLst/>
                <a:rect l="l" t="t" r="r" b="b"/>
                <a:pathLst>
                  <a:path w="3334" h="2621" extrusionOk="0">
                    <a:moveTo>
                      <a:pt x="1421" y="1"/>
                    </a:moveTo>
                    <a:cubicBezTo>
                      <a:pt x="1318" y="1"/>
                      <a:pt x="1214" y="22"/>
                      <a:pt x="1110" y="70"/>
                    </a:cubicBezTo>
                    <a:cubicBezTo>
                      <a:pt x="0" y="597"/>
                      <a:pt x="715" y="2620"/>
                      <a:pt x="1843" y="2620"/>
                    </a:cubicBezTo>
                    <a:cubicBezTo>
                      <a:pt x="1950" y="2620"/>
                      <a:pt x="2061" y="2602"/>
                      <a:pt x="2174" y="2562"/>
                    </a:cubicBezTo>
                    <a:cubicBezTo>
                      <a:pt x="3333" y="2121"/>
                      <a:pt x="2438" y="1"/>
                      <a:pt x="1421" y="1"/>
                    </a:cubicBezTo>
                    <a:close/>
                  </a:path>
                </a:pathLst>
              </a:custGeom>
              <a:solidFill>
                <a:srgbClr val="4B8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1" name="Google Shape;1051;p45"/>
            <p:cNvGrpSpPr/>
            <p:nvPr/>
          </p:nvGrpSpPr>
          <p:grpSpPr>
            <a:xfrm>
              <a:off x="3404553" y="2329701"/>
              <a:ext cx="432321" cy="612312"/>
              <a:chOff x="1462475" y="2164625"/>
              <a:chExt cx="395175" cy="559700"/>
            </a:xfrm>
          </p:grpSpPr>
          <p:sp>
            <p:nvSpPr>
              <p:cNvPr id="1052" name="Google Shape;1052;p45"/>
              <p:cNvSpPr/>
              <p:nvPr/>
            </p:nvSpPr>
            <p:spPr>
              <a:xfrm>
                <a:off x="1462475" y="2167475"/>
                <a:ext cx="341225" cy="556850"/>
              </a:xfrm>
              <a:custGeom>
                <a:avLst/>
                <a:gdLst/>
                <a:ahLst/>
                <a:cxnLst/>
                <a:rect l="l" t="t" r="r" b="b"/>
                <a:pathLst>
                  <a:path w="13649" h="22274" extrusionOk="0">
                    <a:moveTo>
                      <a:pt x="5563" y="0"/>
                    </a:moveTo>
                    <a:lnTo>
                      <a:pt x="2158" y="1308"/>
                    </a:lnTo>
                    <a:cubicBezTo>
                      <a:pt x="0" y="2159"/>
                      <a:pt x="61" y="7508"/>
                      <a:pt x="2280" y="13253"/>
                    </a:cubicBezTo>
                    <a:cubicBezTo>
                      <a:pt x="4298" y="18505"/>
                      <a:pt x="7447" y="22273"/>
                      <a:pt x="9624" y="22273"/>
                    </a:cubicBezTo>
                    <a:cubicBezTo>
                      <a:pt x="9841" y="22273"/>
                      <a:pt x="10048" y="22236"/>
                      <a:pt x="10244" y="22159"/>
                    </a:cubicBezTo>
                    <a:lnTo>
                      <a:pt x="13648" y="20852"/>
                    </a:lnTo>
                    <a:lnTo>
                      <a:pt x="11612" y="15593"/>
                    </a:lnTo>
                    <a:cubicBezTo>
                      <a:pt x="11338" y="13952"/>
                      <a:pt x="10852" y="12128"/>
                      <a:pt x="10122" y="10244"/>
                    </a:cubicBezTo>
                    <a:cubicBezTo>
                      <a:pt x="9393" y="8359"/>
                      <a:pt x="8511" y="6657"/>
                      <a:pt x="7599" y="5259"/>
                    </a:cubicBezTo>
                    <a:lnTo>
                      <a:pt x="5563" y="0"/>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5"/>
              <p:cNvSpPr/>
              <p:nvPr/>
            </p:nvSpPr>
            <p:spPr>
              <a:xfrm>
                <a:off x="1547575" y="2164625"/>
                <a:ext cx="310075" cy="527000"/>
              </a:xfrm>
              <a:custGeom>
                <a:avLst/>
                <a:gdLst/>
                <a:ahLst/>
                <a:cxnLst/>
                <a:rect l="l" t="t" r="r" b="b"/>
                <a:pathLst>
                  <a:path w="12403" h="21080" extrusionOk="0">
                    <a:moveTo>
                      <a:pt x="2805" y="1"/>
                    </a:moveTo>
                    <a:cubicBezTo>
                      <a:pt x="2589" y="1"/>
                      <a:pt x="2384" y="38"/>
                      <a:pt x="2189" y="114"/>
                    </a:cubicBezTo>
                    <a:cubicBezTo>
                      <a:pt x="1" y="935"/>
                      <a:pt x="61" y="6285"/>
                      <a:pt x="2280" y="12060"/>
                    </a:cubicBezTo>
                    <a:cubicBezTo>
                      <a:pt x="4327" y="17287"/>
                      <a:pt x="7456" y="21080"/>
                      <a:pt x="9629" y="21080"/>
                    </a:cubicBezTo>
                    <a:cubicBezTo>
                      <a:pt x="9844" y="21080"/>
                      <a:pt x="10050" y="21043"/>
                      <a:pt x="10244" y="20966"/>
                    </a:cubicBezTo>
                    <a:cubicBezTo>
                      <a:pt x="12402" y="20115"/>
                      <a:pt x="12372" y="14796"/>
                      <a:pt x="10122" y="9020"/>
                    </a:cubicBezTo>
                    <a:cubicBezTo>
                      <a:pt x="8104" y="3793"/>
                      <a:pt x="4977" y="1"/>
                      <a:pt x="2805" y="1"/>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5"/>
              <p:cNvSpPr/>
              <p:nvPr/>
            </p:nvSpPr>
            <p:spPr>
              <a:xfrm>
                <a:off x="1600775" y="2252325"/>
                <a:ext cx="205200" cy="351650"/>
              </a:xfrm>
              <a:custGeom>
                <a:avLst/>
                <a:gdLst/>
                <a:ahLst/>
                <a:cxnLst/>
                <a:rect l="l" t="t" r="r" b="b"/>
                <a:pathLst>
                  <a:path w="8208" h="14066" extrusionOk="0">
                    <a:moveTo>
                      <a:pt x="1793" y="1"/>
                    </a:moveTo>
                    <a:cubicBezTo>
                      <a:pt x="1655" y="1"/>
                      <a:pt x="1523" y="24"/>
                      <a:pt x="1399" y="72"/>
                    </a:cubicBezTo>
                    <a:cubicBezTo>
                      <a:pt x="1155" y="163"/>
                      <a:pt x="973" y="345"/>
                      <a:pt x="821" y="558"/>
                    </a:cubicBezTo>
                    <a:cubicBezTo>
                      <a:pt x="0" y="1774"/>
                      <a:pt x="213" y="4813"/>
                      <a:pt x="1459" y="8035"/>
                    </a:cubicBezTo>
                    <a:cubicBezTo>
                      <a:pt x="2706" y="11288"/>
                      <a:pt x="4590" y="13689"/>
                      <a:pt x="6019" y="14023"/>
                    </a:cubicBezTo>
                    <a:cubicBezTo>
                      <a:pt x="6142" y="14050"/>
                      <a:pt x="6259" y="14066"/>
                      <a:pt x="6369" y="14066"/>
                    </a:cubicBezTo>
                    <a:cubicBezTo>
                      <a:pt x="6505" y="14066"/>
                      <a:pt x="6631" y="14043"/>
                      <a:pt x="6748" y="13993"/>
                    </a:cubicBezTo>
                    <a:cubicBezTo>
                      <a:pt x="8207" y="13415"/>
                      <a:pt x="8177" y="9859"/>
                      <a:pt x="6687" y="6029"/>
                    </a:cubicBezTo>
                    <a:cubicBezTo>
                      <a:pt x="5328" y="2534"/>
                      <a:pt x="3235" y="1"/>
                      <a:pt x="1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5"/>
              <p:cNvSpPr/>
              <p:nvPr/>
            </p:nvSpPr>
            <p:spPr>
              <a:xfrm>
                <a:off x="1639525" y="2339200"/>
                <a:ext cx="91225" cy="175575"/>
              </a:xfrm>
              <a:custGeom>
                <a:avLst/>
                <a:gdLst/>
                <a:ahLst/>
                <a:cxnLst/>
                <a:rect l="l" t="t" r="r" b="b"/>
                <a:pathLst>
                  <a:path w="3649" h="7023" extrusionOk="0">
                    <a:moveTo>
                      <a:pt x="973" y="1733"/>
                    </a:moveTo>
                    <a:lnTo>
                      <a:pt x="1399" y="2828"/>
                    </a:lnTo>
                    <a:cubicBezTo>
                      <a:pt x="1156" y="2706"/>
                      <a:pt x="1004" y="2554"/>
                      <a:pt x="943" y="2341"/>
                    </a:cubicBezTo>
                    <a:cubicBezTo>
                      <a:pt x="821" y="2068"/>
                      <a:pt x="852" y="1855"/>
                      <a:pt x="973" y="1733"/>
                    </a:cubicBezTo>
                    <a:close/>
                    <a:moveTo>
                      <a:pt x="2159" y="4135"/>
                    </a:moveTo>
                    <a:cubicBezTo>
                      <a:pt x="2432" y="4226"/>
                      <a:pt x="2645" y="4408"/>
                      <a:pt x="2736" y="4651"/>
                    </a:cubicBezTo>
                    <a:cubicBezTo>
                      <a:pt x="2797" y="4803"/>
                      <a:pt x="2827" y="4955"/>
                      <a:pt x="2797" y="5077"/>
                    </a:cubicBezTo>
                    <a:cubicBezTo>
                      <a:pt x="2767" y="5199"/>
                      <a:pt x="2706" y="5290"/>
                      <a:pt x="2645" y="5381"/>
                    </a:cubicBezTo>
                    <a:lnTo>
                      <a:pt x="2159" y="4135"/>
                    </a:lnTo>
                    <a:close/>
                    <a:moveTo>
                      <a:pt x="760" y="1"/>
                    </a:moveTo>
                    <a:lnTo>
                      <a:pt x="365" y="153"/>
                    </a:lnTo>
                    <a:lnTo>
                      <a:pt x="578" y="670"/>
                    </a:lnTo>
                    <a:cubicBezTo>
                      <a:pt x="305" y="852"/>
                      <a:pt x="122" y="1126"/>
                      <a:pt x="61" y="1490"/>
                    </a:cubicBezTo>
                    <a:cubicBezTo>
                      <a:pt x="1" y="1855"/>
                      <a:pt x="61" y="2250"/>
                      <a:pt x="244" y="2706"/>
                    </a:cubicBezTo>
                    <a:cubicBezTo>
                      <a:pt x="396" y="3132"/>
                      <a:pt x="608" y="3436"/>
                      <a:pt x="821" y="3618"/>
                    </a:cubicBezTo>
                    <a:cubicBezTo>
                      <a:pt x="1064" y="3800"/>
                      <a:pt x="1338" y="3922"/>
                      <a:pt x="1642" y="4013"/>
                    </a:cubicBezTo>
                    <a:lnTo>
                      <a:pt x="2219" y="5533"/>
                    </a:lnTo>
                    <a:cubicBezTo>
                      <a:pt x="2098" y="5533"/>
                      <a:pt x="1976" y="5533"/>
                      <a:pt x="1824" y="5502"/>
                    </a:cubicBezTo>
                    <a:cubicBezTo>
                      <a:pt x="1672" y="5442"/>
                      <a:pt x="1520" y="5411"/>
                      <a:pt x="1399" y="5320"/>
                    </a:cubicBezTo>
                    <a:lnTo>
                      <a:pt x="1399" y="5320"/>
                    </a:lnTo>
                    <a:lnTo>
                      <a:pt x="1429" y="6323"/>
                    </a:lnTo>
                    <a:cubicBezTo>
                      <a:pt x="1721" y="6480"/>
                      <a:pt x="2013" y="6571"/>
                      <a:pt x="2305" y="6571"/>
                    </a:cubicBezTo>
                    <a:cubicBezTo>
                      <a:pt x="2408" y="6571"/>
                      <a:pt x="2511" y="6560"/>
                      <a:pt x="2615" y="6536"/>
                    </a:cubicBezTo>
                    <a:lnTo>
                      <a:pt x="2797" y="7022"/>
                    </a:lnTo>
                    <a:lnTo>
                      <a:pt x="3222" y="6870"/>
                    </a:lnTo>
                    <a:lnTo>
                      <a:pt x="3040" y="6414"/>
                    </a:lnTo>
                    <a:cubicBezTo>
                      <a:pt x="3253" y="6293"/>
                      <a:pt x="3405" y="6110"/>
                      <a:pt x="3496" y="5898"/>
                    </a:cubicBezTo>
                    <a:cubicBezTo>
                      <a:pt x="3587" y="5685"/>
                      <a:pt x="3648" y="5442"/>
                      <a:pt x="3618" y="5168"/>
                    </a:cubicBezTo>
                    <a:cubicBezTo>
                      <a:pt x="3618" y="4895"/>
                      <a:pt x="3557" y="4621"/>
                      <a:pt x="3466" y="4347"/>
                    </a:cubicBezTo>
                    <a:cubicBezTo>
                      <a:pt x="3314" y="4013"/>
                      <a:pt x="3162" y="3740"/>
                      <a:pt x="3010" y="3557"/>
                    </a:cubicBezTo>
                    <a:cubicBezTo>
                      <a:pt x="2827" y="3344"/>
                      <a:pt x="2675" y="3223"/>
                      <a:pt x="2523" y="3132"/>
                    </a:cubicBezTo>
                    <a:cubicBezTo>
                      <a:pt x="2341" y="3071"/>
                      <a:pt x="2159" y="3010"/>
                      <a:pt x="1946" y="2980"/>
                    </a:cubicBezTo>
                    <a:lnTo>
                      <a:pt x="1915" y="2949"/>
                    </a:lnTo>
                    <a:lnTo>
                      <a:pt x="1368" y="1521"/>
                    </a:lnTo>
                    <a:cubicBezTo>
                      <a:pt x="1581" y="1521"/>
                      <a:pt x="1824" y="1551"/>
                      <a:pt x="2159" y="1673"/>
                    </a:cubicBezTo>
                    <a:lnTo>
                      <a:pt x="2067" y="700"/>
                    </a:lnTo>
                    <a:cubicBezTo>
                      <a:pt x="1885" y="609"/>
                      <a:pt x="1703" y="548"/>
                      <a:pt x="1520" y="518"/>
                    </a:cubicBezTo>
                    <a:cubicBezTo>
                      <a:pt x="1444" y="502"/>
                      <a:pt x="1361" y="495"/>
                      <a:pt x="1270" y="495"/>
                    </a:cubicBezTo>
                    <a:cubicBezTo>
                      <a:pt x="1178" y="495"/>
                      <a:pt x="1080" y="502"/>
                      <a:pt x="973" y="518"/>
                    </a:cubicBezTo>
                    <a:lnTo>
                      <a:pt x="760"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5"/>
              <p:cNvSpPr/>
              <p:nvPr/>
            </p:nvSpPr>
            <p:spPr>
              <a:xfrm>
                <a:off x="1621300" y="2252325"/>
                <a:ext cx="184675" cy="351650"/>
              </a:xfrm>
              <a:custGeom>
                <a:avLst/>
                <a:gdLst/>
                <a:ahLst/>
                <a:cxnLst/>
                <a:rect l="l" t="t" r="r" b="b"/>
                <a:pathLst>
                  <a:path w="7387" h="14066" extrusionOk="0">
                    <a:moveTo>
                      <a:pt x="972" y="1"/>
                    </a:moveTo>
                    <a:cubicBezTo>
                      <a:pt x="834" y="1"/>
                      <a:pt x="702" y="24"/>
                      <a:pt x="578" y="72"/>
                    </a:cubicBezTo>
                    <a:cubicBezTo>
                      <a:pt x="334" y="163"/>
                      <a:pt x="152" y="345"/>
                      <a:pt x="0" y="558"/>
                    </a:cubicBezTo>
                    <a:cubicBezTo>
                      <a:pt x="1429" y="892"/>
                      <a:pt x="3313" y="3294"/>
                      <a:pt x="4559" y="6515"/>
                    </a:cubicBezTo>
                    <a:cubicBezTo>
                      <a:pt x="5806" y="9768"/>
                      <a:pt x="6018" y="12807"/>
                      <a:pt x="5198" y="14023"/>
                    </a:cubicBezTo>
                    <a:cubicBezTo>
                      <a:pt x="5321" y="14050"/>
                      <a:pt x="5438" y="14066"/>
                      <a:pt x="5548" y="14066"/>
                    </a:cubicBezTo>
                    <a:cubicBezTo>
                      <a:pt x="5684" y="14066"/>
                      <a:pt x="5810" y="14043"/>
                      <a:pt x="5927" y="13993"/>
                    </a:cubicBezTo>
                    <a:cubicBezTo>
                      <a:pt x="7386" y="13415"/>
                      <a:pt x="7356" y="9859"/>
                      <a:pt x="5866" y="6029"/>
                    </a:cubicBezTo>
                    <a:cubicBezTo>
                      <a:pt x="4507" y="2534"/>
                      <a:pt x="2414" y="1"/>
                      <a:pt x="972" y="1"/>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7" name="Google Shape;1057;p45"/>
            <p:cNvGrpSpPr/>
            <p:nvPr/>
          </p:nvGrpSpPr>
          <p:grpSpPr>
            <a:xfrm>
              <a:off x="3515025" y="3089950"/>
              <a:ext cx="504600" cy="518275"/>
              <a:chOff x="1860650" y="2700150"/>
              <a:chExt cx="504600" cy="518275"/>
            </a:xfrm>
          </p:grpSpPr>
          <p:sp>
            <p:nvSpPr>
              <p:cNvPr id="1058" name="Google Shape;1058;p45"/>
              <p:cNvSpPr/>
              <p:nvPr/>
            </p:nvSpPr>
            <p:spPr>
              <a:xfrm>
                <a:off x="1860650" y="2700150"/>
                <a:ext cx="454450" cy="518275"/>
              </a:xfrm>
              <a:custGeom>
                <a:avLst/>
                <a:gdLst/>
                <a:ahLst/>
                <a:cxnLst/>
                <a:rect l="l" t="t" r="r" b="b"/>
                <a:pathLst>
                  <a:path w="18178" h="20731" extrusionOk="0">
                    <a:moveTo>
                      <a:pt x="9089" y="1"/>
                    </a:moveTo>
                    <a:cubicBezTo>
                      <a:pt x="4074" y="1"/>
                      <a:pt x="1" y="4621"/>
                      <a:pt x="1" y="10366"/>
                    </a:cubicBezTo>
                    <a:cubicBezTo>
                      <a:pt x="1" y="16080"/>
                      <a:pt x="4074" y="20731"/>
                      <a:pt x="9089" y="20731"/>
                    </a:cubicBezTo>
                    <a:lnTo>
                      <a:pt x="11095" y="20731"/>
                    </a:lnTo>
                    <a:lnTo>
                      <a:pt x="11095" y="20487"/>
                    </a:lnTo>
                    <a:cubicBezTo>
                      <a:pt x="15138" y="19454"/>
                      <a:pt x="18177" y="15320"/>
                      <a:pt x="18177" y="10366"/>
                    </a:cubicBezTo>
                    <a:cubicBezTo>
                      <a:pt x="18177" y="5411"/>
                      <a:pt x="15138" y="1277"/>
                      <a:pt x="11095" y="244"/>
                    </a:cubicBezTo>
                    <a:lnTo>
                      <a:pt x="11095"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5"/>
              <p:cNvSpPr/>
              <p:nvPr/>
            </p:nvSpPr>
            <p:spPr>
              <a:xfrm>
                <a:off x="1910800" y="2700150"/>
                <a:ext cx="454450" cy="518275"/>
              </a:xfrm>
              <a:custGeom>
                <a:avLst/>
                <a:gdLst/>
                <a:ahLst/>
                <a:cxnLst/>
                <a:rect l="l" t="t" r="r" b="b"/>
                <a:pathLst>
                  <a:path w="18178" h="20731" extrusionOk="0">
                    <a:moveTo>
                      <a:pt x="9089" y="1"/>
                    </a:moveTo>
                    <a:cubicBezTo>
                      <a:pt x="4074" y="1"/>
                      <a:pt x="1" y="4621"/>
                      <a:pt x="1" y="10366"/>
                    </a:cubicBezTo>
                    <a:cubicBezTo>
                      <a:pt x="1" y="16080"/>
                      <a:pt x="4074" y="20731"/>
                      <a:pt x="9089" y="20731"/>
                    </a:cubicBezTo>
                    <a:cubicBezTo>
                      <a:pt x="14104" y="20731"/>
                      <a:pt x="18177" y="16080"/>
                      <a:pt x="18177" y="10366"/>
                    </a:cubicBezTo>
                    <a:cubicBezTo>
                      <a:pt x="18177" y="4621"/>
                      <a:pt x="14104" y="1"/>
                      <a:pt x="9089" y="1"/>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5"/>
              <p:cNvSpPr/>
              <p:nvPr/>
            </p:nvSpPr>
            <p:spPr>
              <a:xfrm>
                <a:off x="1971600" y="2769300"/>
                <a:ext cx="332850" cy="379975"/>
              </a:xfrm>
              <a:custGeom>
                <a:avLst/>
                <a:gdLst/>
                <a:ahLst/>
                <a:cxnLst/>
                <a:rect l="l" t="t" r="r" b="b"/>
                <a:pathLst>
                  <a:path w="13314" h="15199" extrusionOk="0">
                    <a:moveTo>
                      <a:pt x="6657" y="1"/>
                    </a:moveTo>
                    <a:cubicBezTo>
                      <a:pt x="6384" y="1"/>
                      <a:pt x="6110" y="31"/>
                      <a:pt x="5867" y="62"/>
                    </a:cubicBezTo>
                    <a:cubicBezTo>
                      <a:pt x="2554" y="487"/>
                      <a:pt x="0" y="3709"/>
                      <a:pt x="0" y="7600"/>
                    </a:cubicBezTo>
                    <a:cubicBezTo>
                      <a:pt x="0" y="11490"/>
                      <a:pt x="2554" y="14712"/>
                      <a:pt x="5867" y="15138"/>
                    </a:cubicBezTo>
                    <a:cubicBezTo>
                      <a:pt x="6110" y="15168"/>
                      <a:pt x="6384" y="15199"/>
                      <a:pt x="6657" y="15199"/>
                    </a:cubicBezTo>
                    <a:cubicBezTo>
                      <a:pt x="10335" y="15199"/>
                      <a:pt x="13314" y="11794"/>
                      <a:pt x="13314" y="7600"/>
                    </a:cubicBezTo>
                    <a:cubicBezTo>
                      <a:pt x="13314" y="3405"/>
                      <a:pt x="10335" y="1"/>
                      <a:pt x="6657" y="1"/>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5"/>
              <p:cNvSpPr/>
              <p:nvPr/>
            </p:nvSpPr>
            <p:spPr>
              <a:xfrm>
                <a:off x="1971600" y="2770825"/>
                <a:ext cx="293350" cy="376925"/>
              </a:xfrm>
              <a:custGeom>
                <a:avLst/>
                <a:gdLst/>
                <a:ahLst/>
                <a:cxnLst/>
                <a:rect l="l" t="t" r="r" b="b"/>
                <a:pathLst>
                  <a:path w="11734" h="15077" extrusionOk="0">
                    <a:moveTo>
                      <a:pt x="5867" y="1"/>
                    </a:moveTo>
                    <a:cubicBezTo>
                      <a:pt x="2554" y="426"/>
                      <a:pt x="0" y="3648"/>
                      <a:pt x="0" y="7539"/>
                    </a:cubicBezTo>
                    <a:cubicBezTo>
                      <a:pt x="0" y="8998"/>
                      <a:pt x="365" y="10335"/>
                      <a:pt x="973" y="11490"/>
                    </a:cubicBezTo>
                    <a:cubicBezTo>
                      <a:pt x="1703" y="12858"/>
                      <a:pt x="2766" y="13922"/>
                      <a:pt x="4073" y="14530"/>
                    </a:cubicBezTo>
                    <a:cubicBezTo>
                      <a:pt x="4651" y="14803"/>
                      <a:pt x="5229" y="14986"/>
                      <a:pt x="5867" y="15077"/>
                    </a:cubicBezTo>
                    <a:cubicBezTo>
                      <a:pt x="9180" y="14651"/>
                      <a:pt x="11733" y="11429"/>
                      <a:pt x="11733" y="7539"/>
                    </a:cubicBezTo>
                    <a:cubicBezTo>
                      <a:pt x="11733" y="3648"/>
                      <a:pt x="9180" y="426"/>
                      <a:pt x="58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5"/>
              <p:cNvSpPr/>
              <p:nvPr/>
            </p:nvSpPr>
            <p:spPr>
              <a:xfrm>
                <a:off x="2064300" y="2815650"/>
                <a:ext cx="147450" cy="287275"/>
              </a:xfrm>
              <a:custGeom>
                <a:avLst/>
                <a:gdLst/>
                <a:ahLst/>
                <a:cxnLst/>
                <a:rect l="l" t="t" r="r" b="b"/>
                <a:pathLst>
                  <a:path w="5898" h="11491" extrusionOk="0">
                    <a:moveTo>
                      <a:pt x="2767" y="2615"/>
                    </a:moveTo>
                    <a:lnTo>
                      <a:pt x="2767" y="4469"/>
                    </a:lnTo>
                    <a:cubicBezTo>
                      <a:pt x="2372" y="4196"/>
                      <a:pt x="2159" y="3892"/>
                      <a:pt x="2159" y="3527"/>
                    </a:cubicBezTo>
                    <a:cubicBezTo>
                      <a:pt x="2159" y="3071"/>
                      <a:pt x="2372" y="2767"/>
                      <a:pt x="2767" y="2615"/>
                    </a:cubicBezTo>
                    <a:close/>
                    <a:moveTo>
                      <a:pt x="3283" y="6840"/>
                    </a:moveTo>
                    <a:cubicBezTo>
                      <a:pt x="3800" y="7144"/>
                      <a:pt x="4074" y="7509"/>
                      <a:pt x="4074" y="7934"/>
                    </a:cubicBezTo>
                    <a:cubicBezTo>
                      <a:pt x="4074" y="8208"/>
                      <a:pt x="4013" y="8420"/>
                      <a:pt x="3861" y="8603"/>
                    </a:cubicBezTo>
                    <a:cubicBezTo>
                      <a:pt x="3709" y="8785"/>
                      <a:pt x="3527" y="8907"/>
                      <a:pt x="3283" y="8968"/>
                    </a:cubicBezTo>
                    <a:lnTo>
                      <a:pt x="3283" y="6840"/>
                    </a:lnTo>
                    <a:close/>
                    <a:moveTo>
                      <a:pt x="2767" y="1"/>
                    </a:moveTo>
                    <a:lnTo>
                      <a:pt x="2767" y="852"/>
                    </a:lnTo>
                    <a:cubicBezTo>
                      <a:pt x="2037" y="974"/>
                      <a:pt x="1490" y="1278"/>
                      <a:pt x="1065" y="1764"/>
                    </a:cubicBezTo>
                    <a:cubicBezTo>
                      <a:pt x="639" y="2281"/>
                      <a:pt x="426" y="2919"/>
                      <a:pt x="426" y="3679"/>
                    </a:cubicBezTo>
                    <a:cubicBezTo>
                      <a:pt x="426" y="4378"/>
                      <a:pt x="609" y="4955"/>
                      <a:pt x="943" y="5351"/>
                    </a:cubicBezTo>
                    <a:cubicBezTo>
                      <a:pt x="1277" y="5746"/>
                      <a:pt x="1733" y="6080"/>
                      <a:pt x="2311" y="6354"/>
                    </a:cubicBezTo>
                    <a:lnTo>
                      <a:pt x="2311" y="8968"/>
                    </a:lnTo>
                    <a:cubicBezTo>
                      <a:pt x="2037" y="8907"/>
                      <a:pt x="1764" y="8816"/>
                      <a:pt x="1490" y="8664"/>
                    </a:cubicBezTo>
                    <a:cubicBezTo>
                      <a:pt x="1217" y="8512"/>
                      <a:pt x="943" y="8360"/>
                      <a:pt x="730" y="8177"/>
                    </a:cubicBezTo>
                    <a:lnTo>
                      <a:pt x="1" y="9667"/>
                    </a:lnTo>
                    <a:cubicBezTo>
                      <a:pt x="669" y="10214"/>
                      <a:pt x="1429" y="10548"/>
                      <a:pt x="2311" y="10670"/>
                    </a:cubicBezTo>
                    <a:lnTo>
                      <a:pt x="2311" y="11490"/>
                    </a:lnTo>
                    <a:lnTo>
                      <a:pt x="3283" y="11490"/>
                    </a:lnTo>
                    <a:lnTo>
                      <a:pt x="3283" y="10700"/>
                    </a:lnTo>
                    <a:cubicBezTo>
                      <a:pt x="3800" y="10639"/>
                      <a:pt x="4256" y="10487"/>
                      <a:pt x="4651" y="10214"/>
                    </a:cubicBezTo>
                    <a:cubicBezTo>
                      <a:pt x="5046" y="9971"/>
                      <a:pt x="5320" y="9636"/>
                      <a:pt x="5533" y="9211"/>
                    </a:cubicBezTo>
                    <a:cubicBezTo>
                      <a:pt x="5715" y="8816"/>
                      <a:pt x="5837" y="8390"/>
                      <a:pt x="5837" y="7934"/>
                    </a:cubicBezTo>
                    <a:cubicBezTo>
                      <a:pt x="5837" y="7357"/>
                      <a:pt x="5715" y="6870"/>
                      <a:pt x="5533" y="6475"/>
                    </a:cubicBezTo>
                    <a:cubicBezTo>
                      <a:pt x="5350" y="6110"/>
                      <a:pt x="5107" y="5806"/>
                      <a:pt x="4834" y="5594"/>
                    </a:cubicBezTo>
                    <a:cubicBezTo>
                      <a:pt x="4530" y="5381"/>
                      <a:pt x="4195" y="5199"/>
                      <a:pt x="3800" y="5016"/>
                    </a:cubicBezTo>
                    <a:lnTo>
                      <a:pt x="3739" y="4986"/>
                    </a:lnTo>
                    <a:lnTo>
                      <a:pt x="3739" y="2585"/>
                    </a:lnTo>
                    <a:cubicBezTo>
                      <a:pt x="4195" y="2676"/>
                      <a:pt x="4682" y="2889"/>
                      <a:pt x="5259" y="3223"/>
                    </a:cubicBezTo>
                    <a:lnTo>
                      <a:pt x="5898" y="1764"/>
                    </a:lnTo>
                    <a:cubicBezTo>
                      <a:pt x="5563" y="1521"/>
                      <a:pt x="5229" y="1338"/>
                      <a:pt x="4894" y="1156"/>
                    </a:cubicBezTo>
                    <a:cubicBezTo>
                      <a:pt x="4591" y="1004"/>
                      <a:pt x="4195" y="913"/>
                      <a:pt x="3739" y="882"/>
                    </a:cubicBezTo>
                    <a:lnTo>
                      <a:pt x="3739"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3" name="Google Shape;1063;p45"/>
            <p:cNvGrpSpPr/>
            <p:nvPr/>
          </p:nvGrpSpPr>
          <p:grpSpPr>
            <a:xfrm>
              <a:off x="2667911" y="2312212"/>
              <a:ext cx="655087" cy="561195"/>
              <a:chOff x="713225" y="2091550"/>
              <a:chExt cx="598800" cy="512975"/>
            </a:xfrm>
          </p:grpSpPr>
          <p:sp>
            <p:nvSpPr>
              <p:cNvPr id="1064" name="Google Shape;1064;p45"/>
              <p:cNvSpPr/>
              <p:nvPr/>
            </p:nvSpPr>
            <p:spPr>
              <a:xfrm>
                <a:off x="713225" y="2136450"/>
                <a:ext cx="559300" cy="468075"/>
              </a:xfrm>
              <a:custGeom>
                <a:avLst/>
                <a:gdLst/>
                <a:ahLst/>
                <a:cxnLst/>
                <a:rect l="l" t="t" r="r" b="b"/>
                <a:pathLst>
                  <a:path w="22372" h="18723" extrusionOk="0">
                    <a:moveTo>
                      <a:pt x="10463" y="0"/>
                    </a:moveTo>
                    <a:cubicBezTo>
                      <a:pt x="7687" y="0"/>
                      <a:pt x="5091" y="1072"/>
                      <a:pt x="3374" y="3035"/>
                    </a:cubicBezTo>
                    <a:lnTo>
                      <a:pt x="3161" y="2913"/>
                    </a:lnTo>
                    <a:lnTo>
                      <a:pt x="2249" y="4707"/>
                    </a:lnTo>
                    <a:cubicBezTo>
                      <a:pt x="0" y="9205"/>
                      <a:pt x="2341" y="14920"/>
                      <a:pt x="7447" y="17473"/>
                    </a:cubicBezTo>
                    <a:cubicBezTo>
                      <a:pt x="9132" y="18320"/>
                      <a:pt x="10904" y="18723"/>
                      <a:pt x="12606" y="18723"/>
                    </a:cubicBezTo>
                    <a:cubicBezTo>
                      <a:pt x="16092" y="18723"/>
                      <a:pt x="19279" y="17031"/>
                      <a:pt x="20791" y="14008"/>
                    </a:cubicBezTo>
                    <a:lnTo>
                      <a:pt x="21703" y="12214"/>
                    </a:lnTo>
                    <a:lnTo>
                      <a:pt x="21460" y="12093"/>
                    </a:lnTo>
                    <a:cubicBezTo>
                      <a:pt x="22371" y="8020"/>
                      <a:pt x="20031" y="3460"/>
                      <a:pt x="15593" y="1241"/>
                    </a:cubicBezTo>
                    <a:cubicBezTo>
                      <a:pt x="13922" y="400"/>
                      <a:pt x="12159" y="0"/>
                      <a:pt x="10463" y="0"/>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5"/>
              <p:cNvSpPr/>
              <p:nvPr/>
            </p:nvSpPr>
            <p:spPr>
              <a:xfrm>
                <a:off x="736025" y="2091550"/>
                <a:ext cx="576000" cy="468150"/>
              </a:xfrm>
              <a:custGeom>
                <a:avLst/>
                <a:gdLst/>
                <a:ahLst/>
                <a:cxnLst/>
                <a:rect l="l" t="t" r="r" b="b"/>
                <a:pathLst>
                  <a:path w="23040" h="18726" extrusionOk="0">
                    <a:moveTo>
                      <a:pt x="10469" y="1"/>
                    </a:moveTo>
                    <a:cubicBezTo>
                      <a:pt x="6974" y="1"/>
                      <a:pt x="3764" y="1700"/>
                      <a:pt x="2249" y="4709"/>
                    </a:cubicBezTo>
                    <a:cubicBezTo>
                      <a:pt x="0" y="9208"/>
                      <a:pt x="2310" y="14922"/>
                      <a:pt x="7447" y="17475"/>
                    </a:cubicBezTo>
                    <a:cubicBezTo>
                      <a:pt x="9122" y="18323"/>
                      <a:pt x="10891" y="18725"/>
                      <a:pt x="12592" y="18725"/>
                    </a:cubicBezTo>
                    <a:cubicBezTo>
                      <a:pt x="16079" y="18725"/>
                      <a:pt x="19279" y="17034"/>
                      <a:pt x="20791" y="14010"/>
                    </a:cubicBezTo>
                    <a:cubicBezTo>
                      <a:pt x="23040" y="9542"/>
                      <a:pt x="20730" y="3797"/>
                      <a:pt x="15593" y="1244"/>
                    </a:cubicBezTo>
                    <a:cubicBezTo>
                      <a:pt x="13925" y="400"/>
                      <a:pt x="12164" y="1"/>
                      <a:pt x="10469" y="1"/>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5"/>
              <p:cNvSpPr/>
              <p:nvPr/>
            </p:nvSpPr>
            <p:spPr>
              <a:xfrm>
                <a:off x="819600" y="2154300"/>
                <a:ext cx="414925" cy="342675"/>
              </a:xfrm>
              <a:custGeom>
                <a:avLst/>
                <a:gdLst/>
                <a:ahLst/>
                <a:cxnLst/>
                <a:rect l="l" t="t" r="r" b="b"/>
                <a:pathLst>
                  <a:path w="16597" h="13707" extrusionOk="0">
                    <a:moveTo>
                      <a:pt x="7413" y="0"/>
                    </a:moveTo>
                    <a:cubicBezTo>
                      <a:pt x="4852" y="0"/>
                      <a:pt x="2495" y="1232"/>
                      <a:pt x="1368" y="3445"/>
                    </a:cubicBezTo>
                    <a:cubicBezTo>
                      <a:pt x="1277" y="3689"/>
                      <a:pt x="1156" y="3932"/>
                      <a:pt x="1064" y="4175"/>
                    </a:cubicBezTo>
                    <a:cubicBezTo>
                      <a:pt x="1" y="7336"/>
                      <a:pt x="1703" y="11075"/>
                      <a:pt x="5198" y="12807"/>
                    </a:cubicBezTo>
                    <a:cubicBezTo>
                      <a:pt x="6418" y="13417"/>
                      <a:pt x="7706" y="13707"/>
                      <a:pt x="8945" y="13707"/>
                    </a:cubicBezTo>
                    <a:cubicBezTo>
                      <a:pt x="11225" y="13707"/>
                      <a:pt x="13339" y="12726"/>
                      <a:pt x="14560" y="10953"/>
                    </a:cubicBezTo>
                    <a:cubicBezTo>
                      <a:pt x="14712" y="10710"/>
                      <a:pt x="14834" y="10497"/>
                      <a:pt x="14955" y="10254"/>
                    </a:cubicBezTo>
                    <a:cubicBezTo>
                      <a:pt x="16597" y="6971"/>
                      <a:pt x="14894" y="2777"/>
                      <a:pt x="11156" y="892"/>
                    </a:cubicBezTo>
                    <a:cubicBezTo>
                      <a:pt x="9938" y="288"/>
                      <a:pt x="8652" y="0"/>
                      <a:pt x="7413" y="0"/>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5"/>
              <p:cNvSpPr/>
              <p:nvPr/>
            </p:nvSpPr>
            <p:spPr>
              <a:xfrm>
                <a:off x="819600" y="2189300"/>
                <a:ext cx="391375" cy="308050"/>
              </a:xfrm>
              <a:custGeom>
                <a:avLst/>
                <a:gdLst/>
                <a:ahLst/>
                <a:cxnLst/>
                <a:rect l="l" t="t" r="r" b="b"/>
                <a:pathLst>
                  <a:path w="15655" h="12322" extrusionOk="0">
                    <a:moveTo>
                      <a:pt x="6668" y="0"/>
                    </a:moveTo>
                    <a:cubicBezTo>
                      <a:pt x="4387" y="0"/>
                      <a:pt x="2282" y="988"/>
                      <a:pt x="1064" y="2775"/>
                    </a:cubicBezTo>
                    <a:cubicBezTo>
                      <a:pt x="1" y="5936"/>
                      <a:pt x="1703" y="9675"/>
                      <a:pt x="5198" y="11407"/>
                    </a:cubicBezTo>
                    <a:cubicBezTo>
                      <a:pt x="6417" y="12017"/>
                      <a:pt x="7719" y="12321"/>
                      <a:pt x="8971" y="12321"/>
                    </a:cubicBezTo>
                    <a:cubicBezTo>
                      <a:pt x="9031" y="12321"/>
                      <a:pt x="9090" y="12321"/>
                      <a:pt x="9150" y="12319"/>
                    </a:cubicBezTo>
                    <a:cubicBezTo>
                      <a:pt x="10700" y="12258"/>
                      <a:pt x="12128" y="11772"/>
                      <a:pt x="13284" y="10891"/>
                    </a:cubicBezTo>
                    <a:cubicBezTo>
                      <a:pt x="13770" y="10526"/>
                      <a:pt x="14195" y="10070"/>
                      <a:pt x="14560" y="9553"/>
                    </a:cubicBezTo>
                    <a:cubicBezTo>
                      <a:pt x="15654" y="6392"/>
                      <a:pt x="13922" y="2653"/>
                      <a:pt x="10457" y="921"/>
                    </a:cubicBezTo>
                    <a:cubicBezTo>
                      <a:pt x="9219" y="297"/>
                      <a:pt x="7917" y="0"/>
                      <a:pt x="66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5"/>
              <p:cNvSpPr/>
              <p:nvPr/>
            </p:nvSpPr>
            <p:spPr>
              <a:xfrm>
                <a:off x="893300" y="2215350"/>
                <a:ext cx="262950" cy="220400"/>
              </a:xfrm>
              <a:custGeom>
                <a:avLst/>
                <a:gdLst/>
                <a:ahLst/>
                <a:cxnLst/>
                <a:rect l="l" t="t" r="r" b="b"/>
                <a:pathLst>
                  <a:path w="10518" h="8816" extrusionOk="0">
                    <a:moveTo>
                      <a:pt x="2372" y="3162"/>
                    </a:moveTo>
                    <a:lnTo>
                      <a:pt x="4013" y="4013"/>
                    </a:lnTo>
                    <a:cubicBezTo>
                      <a:pt x="3748" y="4145"/>
                      <a:pt x="3507" y="4219"/>
                      <a:pt x="3282" y="4219"/>
                    </a:cubicBezTo>
                    <a:cubicBezTo>
                      <a:pt x="3145" y="4219"/>
                      <a:pt x="3015" y="4192"/>
                      <a:pt x="2889" y="4134"/>
                    </a:cubicBezTo>
                    <a:cubicBezTo>
                      <a:pt x="2493" y="3921"/>
                      <a:pt x="2311" y="3587"/>
                      <a:pt x="2372" y="3162"/>
                    </a:cubicBezTo>
                    <a:close/>
                    <a:moveTo>
                      <a:pt x="7289" y="4285"/>
                    </a:moveTo>
                    <a:cubicBezTo>
                      <a:pt x="7433" y="4285"/>
                      <a:pt x="7567" y="4315"/>
                      <a:pt x="7691" y="4377"/>
                    </a:cubicBezTo>
                    <a:cubicBezTo>
                      <a:pt x="7934" y="4499"/>
                      <a:pt x="8086" y="4681"/>
                      <a:pt x="8177" y="4894"/>
                    </a:cubicBezTo>
                    <a:cubicBezTo>
                      <a:pt x="8269" y="5076"/>
                      <a:pt x="8299" y="5320"/>
                      <a:pt x="8238" y="5563"/>
                    </a:cubicBezTo>
                    <a:lnTo>
                      <a:pt x="6354" y="4621"/>
                    </a:lnTo>
                    <a:cubicBezTo>
                      <a:pt x="6695" y="4400"/>
                      <a:pt x="7010" y="4285"/>
                      <a:pt x="7289" y="4285"/>
                    </a:cubicBezTo>
                    <a:close/>
                    <a:moveTo>
                      <a:pt x="3010" y="0"/>
                    </a:moveTo>
                    <a:cubicBezTo>
                      <a:pt x="2615" y="183"/>
                      <a:pt x="2311" y="365"/>
                      <a:pt x="2007" y="608"/>
                    </a:cubicBezTo>
                    <a:cubicBezTo>
                      <a:pt x="1734" y="821"/>
                      <a:pt x="1460" y="1125"/>
                      <a:pt x="1217" y="1520"/>
                    </a:cubicBezTo>
                    <a:lnTo>
                      <a:pt x="427" y="1125"/>
                    </a:lnTo>
                    <a:lnTo>
                      <a:pt x="1" y="1976"/>
                    </a:lnTo>
                    <a:lnTo>
                      <a:pt x="791" y="2371"/>
                    </a:lnTo>
                    <a:cubicBezTo>
                      <a:pt x="548" y="3070"/>
                      <a:pt x="578" y="3709"/>
                      <a:pt x="822" y="4317"/>
                    </a:cubicBezTo>
                    <a:cubicBezTo>
                      <a:pt x="1095" y="4925"/>
                      <a:pt x="1551" y="5380"/>
                      <a:pt x="2250" y="5745"/>
                    </a:cubicBezTo>
                    <a:cubicBezTo>
                      <a:pt x="2706" y="5962"/>
                      <a:pt x="3131" y="6071"/>
                      <a:pt x="3525" y="6071"/>
                    </a:cubicBezTo>
                    <a:cubicBezTo>
                      <a:pt x="3683" y="6071"/>
                      <a:pt x="3835" y="6053"/>
                      <a:pt x="3983" y="6019"/>
                    </a:cubicBezTo>
                    <a:cubicBezTo>
                      <a:pt x="4500" y="5897"/>
                      <a:pt x="4986" y="5654"/>
                      <a:pt x="5503" y="5259"/>
                    </a:cubicBezTo>
                    <a:lnTo>
                      <a:pt x="7813" y="6444"/>
                    </a:lnTo>
                    <a:cubicBezTo>
                      <a:pt x="7630" y="6627"/>
                      <a:pt x="7418" y="6839"/>
                      <a:pt x="7174" y="7022"/>
                    </a:cubicBezTo>
                    <a:cubicBezTo>
                      <a:pt x="6931" y="7204"/>
                      <a:pt x="6658" y="7356"/>
                      <a:pt x="6414" y="7478"/>
                    </a:cubicBezTo>
                    <a:lnTo>
                      <a:pt x="7418" y="8815"/>
                    </a:lnTo>
                    <a:cubicBezTo>
                      <a:pt x="8208" y="8450"/>
                      <a:pt x="8846" y="7934"/>
                      <a:pt x="9332" y="7204"/>
                    </a:cubicBezTo>
                    <a:lnTo>
                      <a:pt x="10092" y="7569"/>
                    </a:lnTo>
                    <a:lnTo>
                      <a:pt x="10518" y="6687"/>
                    </a:lnTo>
                    <a:lnTo>
                      <a:pt x="9788" y="6323"/>
                    </a:lnTo>
                    <a:cubicBezTo>
                      <a:pt x="10001" y="5836"/>
                      <a:pt x="10062" y="5350"/>
                      <a:pt x="10001" y="4894"/>
                    </a:cubicBezTo>
                    <a:cubicBezTo>
                      <a:pt x="9940" y="4438"/>
                      <a:pt x="9758" y="4013"/>
                      <a:pt x="9484" y="3678"/>
                    </a:cubicBezTo>
                    <a:cubicBezTo>
                      <a:pt x="9211" y="3314"/>
                      <a:pt x="8877" y="3040"/>
                      <a:pt x="8451" y="2827"/>
                    </a:cubicBezTo>
                    <a:cubicBezTo>
                      <a:pt x="7934" y="2554"/>
                      <a:pt x="7478" y="2432"/>
                      <a:pt x="7053" y="2432"/>
                    </a:cubicBezTo>
                    <a:cubicBezTo>
                      <a:pt x="6627" y="2432"/>
                      <a:pt x="6262" y="2493"/>
                      <a:pt x="5928" y="2675"/>
                    </a:cubicBezTo>
                    <a:cubicBezTo>
                      <a:pt x="5624" y="2827"/>
                      <a:pt x="5290" y="3040"/>
                      <a:pt x="4955" y="3314"/>
                    </a:cubicBezTo>
                    <a:lnTo>
                      <a:pt x="4895" y="3374"/>
                    </a:lnTo>
                    <a:lnTo>
                      <a:pt x="2737" y="2280"/>
                    </a:lnTo>
                    <a:cubicBezTo>
                      <a:pt x="3041" y="1915"/>
                      <a:pt x="3466" y="1551"/>
                      <a:pt x="4013" y="1216"/>
                    </a:cubicBezTo>
                    <a:lnTo>
                      <a:pt x="3010" y="0"/>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69" name="Google Shape;1069;p45"/>
          <p:cNvGrpSpPr/>
          <p:nvPr/>
        </p:nvGrpSpPr>
        <p:grpSpPr>
          <a:xfrm>
            <a:off x="1537670" y="968611"/>
            <a:ext cx="542964" cy="465786"/>
            <a:chOff x="4084000" y="2797190"/>
            <a:chExt cx="542964" cy="465786"/>
          </a:xfrm>
        </p:grpSpPr>
        <p:sp>
          <p:nvSpPr>
            <p:cNvPr id="1070" name="Google Shape;1070;p45"/>
            <p:cNvSpPr/>
            <p:nvPr/>
          </p:nvSpPr>
          <p:spPr>
            <a:xfrm>
              <a:off x="4084000" y="2797190"/>
              <a:ext cx="246376" cy="285134"/>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5"/>
            <p:cNvSpPr/>
            <p:nvPr/>
          </p:nvSpPr>
          <p:spPr>
            <a:xfrm>
              <a:off x="4470808" y="3082254"/>
              <a:ext cx="156156" cy="180721"/>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Oval Callout 48"/>
          <p:cNvSpPr/>
          <p:nvPr/>
        </p:nvSpPr>
        <p:spPr>
          <a:xfrm>
            <a:off x="3996645" y="361163"/>
            <a:ext cx="1017143" cy="712001"/>
          </a:xfrm>
          <a:prstGeom prst="wedgeEllipseCallou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000000"/>
                </a:solidFill>
              </a:rPr>
              <a:t>Giải</a:t>
            </a:r>
            <a:endParaRPr lang="en-US" sz="2000" b="1" dirty="0">
              <a:solidFill>
                <a:srgbClr val="000000"/>
              </a:solidFill>
            </a:endParaRPr>
          </a:p>
        </p:txBody>
      </p:sp>
      <p:sp>
        <p:nvSpPr>
          <p:cNvPr id="4" name="Rectangle 3"/>
          <p:cNvSpPr/>
          <p:nvPr/>
        </p:nvSpPr>
        <p:spPr>
          <a:xfrm>
            <a:off x="3131750" y="1158409"/>
            <a:ext cx="5460714" cy="3785652"/>
          </a:xfrm>
          <a:prstGeom prst="rect">
            <a:avLst/>
          </a:prstGeom>
        </p:spPr>
        <p:txBody>
          <a:bodyPr wrap="square">
            <a:spAutoFit/>
          </a:bodyPr>
          <a:lstStyle/>
          <a:p>
            <a:pPr algn="just">
              <a:lnSpc>
                <a:spcPct val="150000"/>
              </a:lnSpc>
            </a:pPr>
            <a:r>
              <a:rPr lang="vi-VN" sz="2000" dirty="0"/>
              <a:t>Số tiền cần có để mua căn chung cư 100 mét vuông ở thời điểm tháng 1 năm 2021 là: </a:t>
            </a:r>
            <a:endParaRPr lang="en-US" sz="2000" dirty="0" smtClean="0"/>
          </a:p>
          <a:p>
            <a:pPr algn="ctr">
              <a:lnSpc>
                <a:spcPct val="150000"/>
              </a:lnSpc>
            </a:pPr>
            <a:r>
              <a:rPr lang="vi-VN" sz="2000" dirty="0" smtClean="0"/>
              <a:t>30</a:t>
            </a:r>
            <a:r>
              <a:rPr lang="en-US" sz="2000" dirty="0" smtClean="0"/>
              <a:t> </a:t>
            </a:r>
            <a:r>
              <a:rPr lang="vi-VN" sz="2000" dirty="0" smtClean="0"/>
              <a:t>626</a:t>
            </a:r>
            <a:r>
              <a:rPr lang="en-US" sz="2000" dirty="0" smtClean="0"/>
              <a:t> </a:t>
            </a:r>
            <a:r>
              <a:rPr lang="vi-VN" sz="2000" dirty="0" smtClean="0"/>
              <a:t>075.</a:t>
            </a:r>
            <a:r>
              <a:rPr lang="en-US" sz="2000" dirty="0" smtClean="0"/>
              <a:t> </a:t>
            </a:r>
            <a:r>
              <a:rPr lang="vi-VN" sz="2000" dirty="0" smtClean="0"/>
              <a:t>100</a:t>
            </a:r>
            <a:r>
              <a:rPr lang="en-US" sz="2000" dirty="0" smtClean="0"/>
              <a:t> </a:t>
            </a:r>
            <a:r>
              <a:rPr lang="vi-VN" sz="2000" dirty="0" smtClean="0"/>
              <a:t>=</a:t>
            </a:r>
            <a:r>
              <a:rPr lang="en-US" sz="2000" dirty="0" smtClean="0"/>
              <a:t> </a:t>
            </a:r>
            <a:r>
              <a:rPr lang="vi-VN" sz="2000" dirty="0" smtClean="0"/>
              <a:t>3 </a:t>
            </a:r>
            <a:r>
              <a:rPr lang="vi-VN" sz="2000" dirty="0"/>
              <a:t>062 607 500</a:t>
            </a:r>
          </a:p>
          <a:p>
            <a:pPr algn="just">
              <a:lnSpc>
                <a:spcPct val="150000"/>
              </a:lnSpc>
            </a:pPr>
            <a:r>
              <a:rPr lang="vi-VN" sz="2000" dirty="0" smtClean="0"/>
              <a:t>Số </a:t>
            </a:r>
            <a:r>
              <a:rPr lang="vi-VN" sz="2000" dirty="0"/>
              <a:t>tiền cần gửi vào là A (đồng). Ta có:</a:t>
            </a:r>
          </a:p>
          <a:p>
            <a:pPr algn="ctr">
              <a:lnSpc>
                <a:spcPct val="150000"/>
              </a:lnSpc>
            </a:pPr>
            <a:r>
              <a:rPr lang="vi-VN" sz="2000" dirty="0"/>
              <a:t> </a:t>
            </a:r>
            <a:r>
              <a:rPr lang="vi-VN" sz="2000" dirty="0" smtClean="0"/>
              <a:t>A.(1</a:t>
            </a:r>
            <a:r>
              <a:rPr lang="en-US" sz="2000" dirty="0" smtClean="0"/>
              <a:t> </a:t>
            </a:r>
            <a:r>
              <a:rPr lang="vi-VN" sz="2000" dirty="0" smtClean="0"/>
              <a:t>+</a:t>
            </a:r>
            <a:r>
              <a:rPr lang="en-US" sz="2000" dirty="0" smtClean="0"/>
              <a:t> </a:t>
            </a:r>
            <a:r>
              <a:rPr lang="vi-VN" sz="2000" dirty="0" smtClean="0"/>
              <a:t>7%)</a:t>
            </a:r>
            <a:r>
              <a:rPr lang="en-US" sz="2000" baseline="30000" dirty="0" smtClean="0"/>
              <a:t>3</a:t>
            </a:r>
            <a:r>
              <a:rPr lang="en-US" sz="2000" dirty="0" smtClean="0"/>
              <a:t> </a:t>
            </a:r>
            <a:r>
              <a:rPr lang="vi-VN" sz="2000" dirty="0" smtClean="0"/>
              <a:t>=</a:t>
            </a:r>
            <a:r>
              <a:rPr lang="en-US" sz="2000" dirty="0" smtClean="0"/>
              <a:t> </a:t>
            </a:r>
            <a:r>
              <a:rPr lang="vi-VN" sz="2000" dirty="0" smtClean="0"/>
              <a:t>3 </a:t>
            </a:r>
            <a:r>
              <a:rPr lang="vi-VN" sz="2000" dirty="0"/>
              <a:t>062 607 500</a:t>
            </a:r>
          </a:p>
          <a:p>
            <a:pPr algn="just">
              <a:lnSpc>
                <a:spcPct val="150000"/>
              </a:lnSpc>
            </a:pPr>
            <a:r>
              <a:rPr lang="vi-VN" sz="2000" dirty="0" smtClean="0"/>
              <a:t>⇒</a:t>
            </a:r>
            <a:r>
              <a:rPr lang="en-US" sz="2000" dirty="0" smtClean="0"/>
              <a:t> </a:t>
            </a:r>
            <a:r>
              <a:rPr lang="vi-VN" sz="2000" dirty="0" smtClean="0"/>
              <a:t>A</a:t>
            </a:r>
            <a:r>
              <a:rPr lang="en-US" sz="2000" dirty="0" smtClean="0"/>
              <a:t> </a:t>
            </a:r>
            <a:r>
              <a:rPr lang="vi-VN" sz="2000" dirty="0" smtClean="0"/>
              <a:t>=</a:t>
            </a:r>
            <a:r>
              <a:rPr lang="en-US" sz="2000" dirty="0" smtClean="0"/>
              <a:t> </a:t>
            </a:r>
            <a:r>
              <a:rPr lang="vi-VN" sz="2000" dirty="0" smtClean="0"/>
              <a:t>2 </a:t>
            </a:r>
            <a:r>
              <a:rPr lang="vi-VN" sz="2000" dirty="0"/>
              <a:t>500 000 000 (đồng)</a:t>
            </a:r>
          </a:p>
          <a:p>
            <a:pPr algn="just">
              <a:lnSpc>
                <a:spcPct val="150000"/>
              </a:lnSpc>
            </a:pPr>
            <a:r>
              <a:rPr lang="vi-VN" sz="2000" dirty="0"/>
              <a:t>Vậy bác Việt muốn mua được căn hộ 100 mét vuông thì cần phải gửi 2 500 000 000 đồng. </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 grpId="0"/>
    </p:bldLst>
  </p:timing>
</p:sld>
</file>

<file path=ppt/theme/theme1.xml><?xml version="1.0" encoding="utf-8"?>
<a:theme xmlns:a="http://schemas.openxmlformats.org/drawingml/2006/main" name="Cryptocurrency Today by Slidesgo">
  <a:themeElements>
    <a:clrScheme name="Simple Light">
      <a:dk1>
        <a:srgbClr val="F1E8DC"/>
      </a:dk1>
      <a:lt1>
        <a:srgbClr val="FFFFFF"/>
      </a:lt1>
      <a:dk2>
        <a:srgbClr val="FBBF60"/>
      </a:dk2>
      <a:lt2>
        <a:srgbClr val="39B0D1"/>
      </a:lt2>
      <a:accent1>
        <a:srgbClr val="66B888"/>
      </a:accent1>
      <a:accent2>
        <a:srgbClr val="FE98B0"/>
      </a:accent2>
      <a:accent3>
        <a:srgbClr val="383838"/>
      </a:accent3>
      <a:accent4>
        <a:srgbClr val="D7A350"/>
      </a:accent4>
      <a:accent5>
        <a:srgbClr val="E8B15A"/>
      </a:accent5>
      <a:accent6>
        <a:srgbClr val="FFFFFF"/>
      </a:accent6>
      <a:hlink>
        <a:srgbClr val="38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2217</Words>
  <PresentationFormat>On-screen Show (16:9)</PresentationFormat>
  <Paragraphs>179</Paragraphs>
  <Slides>37</Slides>
  <Notes>29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Ubuntu</vt:lpstr>
      <vt:lpstr>Chewy</vt:lpstr>
      <vt:lpstr>Nunito</vt:lpstr>
      <vt:lpstr>Abril Fatface</vt:lpstr>
      <vt:lpstr>Arial</vt:lpstr>
      <vt:lpstr>Cambria Math</vt:lpstr>
      <vt:lpstr>Calibri</vt:lpstr>
      <vt:lpstr>Times New Roman</vt:lpstr>
      <vt:lpstr>Georgia</vt:lpstr>
      <vt:lpstr>Roboto Condensed Light</vt:lpstr>
      <vt:lpstr>Wingdings</vt:lpstr>
      <vt:lpstr>Cryptocurrency Today by Slidesgo</vt:lpstr>
      <vt:lpstr>PowerPoint Presentation</vt:lpstr>
      <vt:lpstr>KHỞI ĐỘNG</vt:lpstr>
      <vt:lpstr>TÌM HIỂU MỘT SỐ KIẾN THỨC VỀ TÀI CHÍNH (2 Tiết)</vt:lpstr>
      <vt:lpstr>NỘI DUNG BÀI HỌC</vt:lpstr>
      <vt:lpstr>1. Tiết kiệm và đầu tư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Thuế thu nhập cá nhân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HƯỚNG DẪN VỀ NHÀ</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2022-10-09T06:35:49Z</dcterms:modified>
</cp:coreProperties>
</file>