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46" r:id="rId3"/>
    <p:sldId id="434" r:id="rId4"/>
    <p:sldId id="442" r:id="rId5"/>
    <p:sldId id="455" r:id="rId6"/>
    <p:sldId id="461" r:id="rId7"/>
    <p:sldId id="443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91598" y="4343401"/>
            <a:ext cx="1618504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25: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 BỊ CHO NGÀY HỘI DIỄN VĂN NGHỆ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Mùng 8 Tháng 3 - Nhạc Thiếu Nhi Dành Cho Bé - Voi TV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719" y="685800"/>
            <a:ext cx="14173200" cy="75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18519" y="103853"/>
            <a:ext cx="11582400" cy="1569405"/>
            <a:chOff x="2118519" y="103853"/>
            <a:chExt cx="115824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118519" y="1097280"/>
              <a:ext cx="115824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CHUẨN BỊ CHO NGÀY HỘI DIỄN VĂN NGHỆ</a:t>
              </a: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3119" y="2104146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Sơ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qua.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176" y="273323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qua: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89819" y="2073134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2265" y="2966723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</a:p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4271" y="5988208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918" y="4721049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51919" y="103853"/>
            <a:ext cx="11963400" cy="1569405"/>
            <a:chOff x="2651919" y="103853"/>
            <a:chExt cx="11963400" cy="1569405"/>
          </a:xfrm>
        </p:grpSpPr>
        <p:grpSp>
          <p:nvGrpSpPr>
            <p:cNvPr id="16" name="Group 1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2651919" y="1097280"/>
              <a:ext cx="119634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CHUẨN BỊ CHO NGÀY HỘI DIỄN VĂN NGHỆ</a:t>
              </a: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43105" y="2007114"/>
            <a:ext cx="13182601" cy="1261884"/>
            <a:chOff x="1508916" y="1888664"/>
            <a:chExt cx="1125685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1125685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36656" y="2504217"/>
              <a:ext cx="10767435" cy="61555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314610" y="3202743"/>
            <a:ext cx="14464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220200" cy="2000293"/>
            <a:chOff x="3490119" y="103853"/>
            <a:chExt cx="9220200" cy="2000293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CHỦ ĐỀ PHÒNG, CHỐNG BẢO VỆ MÔI TRƯỜNG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415924" y="3214977"/>
            <a:ext cx="2873868" cy="30776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359" t="40625" r="31259" b="21875"/>
          <a:stretch/>
        </p:blipFill>
        <p:spPr>
          <a:xfrm>
            <a:off x="9281319" y="4177429"/>
            <a:ext cx="5638799" cy="41283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14609" y="3879851"/>
            <a:ext cx="489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4609" y="4464627"/>
            <a:ext cx="8119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8409" y="5674529"/>
            <a:ext cx="811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3328" y="6395351"/>
            <a:ext cx="8119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065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23118" y="1717316"/>
            <a:ext cx="13702587" cy="709719"/>
            <a:chOff x="1508916" y="1856055"/>
            <a:chExt cx="11256853" cy="709719"/>
          </a:xfrm>
        </p:grpSpPr>
        <p:sp>
          <p:nvSpPr>
            <p:cNvPr id="10" name="Rectangle 9"/>
            <p:cNvSpPr/>
            <p:nvPr/>
          </p:nvSpPr>
          <p:spPr>
            <a:xfrm>
              <a:off x="1508916" y="1856055"/>
              <a:ext cx="1125685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.”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36656" y="2533163"/>
              <a:ext cx="9850746" cy="32611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95912" y="3034413"/>
            <a:ext cx="14256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347119" y="103853"/>
            <a:ext cx="11353800" cy="1569405"/>
            <a:chOff x="2347119" y="103853"/>
            <a:chExt cx="113538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2347119" y="1097280"/>
              <a:ext cx="11353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CHUẨN BỊ CHO NGÀY HỘI DIỄN VĂN NGHỆ</a:t>
              </a: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23118" y="4572000"/>
            <a:ext cx="14256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892" y="6075061"/>
            <a:ext cx="14256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678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9" y="1717316"/>
            <a:ext cx="13245386" cy="709719"/>
            <a:chOff x="1508916" y="1856055"/>
            <a:chExt cx="11256853" cy="709719"/>
          </a:xfrm>
        </p:grpSpPr>
        <p:sp>
          <p:nvSpPr>
            <p:cNvPr id="10" name="Rectangle 9"/>
            <p:cNvSpPr/>
            <p:nvPr/>
          </p:nvSpPr>
          <p:spPr>
            <a:xfrm>
              <a:off x="1508916" y="1856055"/>
              <a:ext cx="1125685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.”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736656" y="2533163"/>
              <a:ext cx="9850746" cy="32611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80319" y="2474074"/>
            <a:ext cx="1374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347119" y="103853"/>
            <a:ext cx="11353800" cy="1569405"/>
            <a:chOff x="2347119" y="103853"/>
            <a:chExt cx="113538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2347119" y="1097280"/>
              <a:ext cx="11353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CHUẨN BỊ CHO NGÀY HỘI DIỄN VĂN NGHỆ</a:t>
              </a: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988" t="58333" r="20718" b="12500"/>
          <a:stretch/>
        </p:blipFill>
        <p:spPr>
          <a:xfrm>
            <a:off x="1054134" y="3352800"/>
            <a:ext cx="1347157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10774</TotalTime>
  <Words>601</Words>
  <Application>Microsoft Office PowerPoint</Application>
  <PresentationFormat>Custom</PresentationFormat>
  <Paragraphs>50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1236</cp:revision>
  <dcterms:created xsi:type="dcterms:W3CDTF">2008-09-09T22:52:10Z</dcterms:created>
  <dcterms:modified xsi:type="dcterms:W3CDTF">2022-08-07T14:22:03Z</dcterms:modified>
</cp:coreProperties>
</file>