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17" Type="http://schemas.openxmlformats.org/officeDocument/2006/relationships/slide" Target="slide3.xml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4E9D4-2AEA-4754-871F-A4CB5FC0C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f096a8a366f75a319212a507803cf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0" y="4724400"/>
            <a:ext cx="838200" cy="859693"/>
          </a:xfrm>
          <a:prstGeom prst="rect">
            <a:avLst/>
          </a:prstGeom>
        </p:spPr>
      </p:pic>
      <p:pic>
        <p:nvPicPr>
          <p:cNvPr id="5" name="Picture 4" descr="3b156b095ca0356280db7afee06d738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4114800"/>
            <a:ext cx="914400" cy="1102659"/>
          </a:xfrm>
          <a:prstGeom prst="rect">
            <a:avLst/>
          </a:prstGeom>
        </p:spPr>
      </p:pic>
      <p:pic>
        <p:nvPicPr>
          <p:cNvPr id="6" name="Picture 5" descr="61a4479af654ddff64ad93565723fd7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248400" y="4800600"/>
            <a:ext cx="1459197" cy="1076325"/>
          </a:xfrm>
          <a:prstGeom prst="rect">
            <a:avLst/>
          </a:prstGeom>
        </p:spPr>
      </p:pic>
      <p:pic>
        <p:nvPicPr>
          <p:cNvPr id="7" name="Picture 6" descr="s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5410200"/>
            <a:ext cx="1371600" cy="1649896"/>
          </a:xfrm>
          <a:prstGeom prst="rect">
            <a:avLst/>
          </a:prstGeom>
        </p:spPr>
      </p:pic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400800" y="3276600"/>
            <a:ext cx="1301945" cy="1198966"/>
          </a:xfrm>
          <a:prstGeom prst="rect">
            <a:avLst/>
          </a:prstGeom>
        </p:spPr>
      </p:pic>
      <p:pic>
        <p:nvPicPr>
          <p:cNvPr id="1026" name="Picture 2" descr="C:\Documents and Settings\Administrator\My Documents\519676f387ebc9665fbc265e3182592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19600"/>
            <a:ext cx="2101739" cy="2715364"/>
          </a:xfrm>
          <a:prstGeom prst="rect">
            <a:avLst/>
          </a:prstGeom>
          <a:noFill/>
        </p:spPr>
      </p:pic>
      <p:pic>
        <p:nvPicPr>
          <p:cNvPr id="10" name="Picture 9" descr="f93115facd84d0a108c3e5c49f73b8e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19400" y="4495800"/>
            <a:ext cx="1524000" cy="1225298"/>
          </a:xfrm>
          <a:prstGeom prst="rect">
            <a:avLst/>
          </a:prstGeom>
        </p:spPr>
      </p:pic>
      <p:pic>
        <p:nvPicPr>
          <p:cNvPr id="11" name="Picture 10" descr="f93115facd84d0a108c3e5c49f73b8e9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3962400"/>
            <a:ext cx="1524000" cy="1225298"/>
          </a:xfrm>
          <a:prstGeom prst="rect">
            <a:avLst/>
          </a:prstGeom>
        </p:spPr>
      </p:pic>
      <p:pic>
        <p:nvPicPr>
          <p:cNvPr id="12" name="Picture 11" descr="f93115facd84d0a108c3e5c49f73b8e9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3276600"/>
            <a:ext cx="1524000" cy="1225298"/>
          </a:xfrm>
          <a:prstGeom prst="rect">
            <a:avLst/>
          </a:prstGeom>
        </p:spPr>
      </p:pic>
      <p:pic>
        <p:nvPicPr>
          <p:cNvPr id="13" name="Picture 12" descr="f93115facd84d0a108c3e5c49f73b8e9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400" y="5333999"/>
            <a:ext cx="1828802" cy="1524001"/>
          </a:xfrm>
          <a:prstGeom prst="rect">
            <a:avLst/>
          </a:prstGeom>
        </p:spPr>
      </p:pic>
      <p:pic>
        <p:nvPicPr>
          <p:cNvPr id="14" name="Picture 13" descr="f93115facd84d0a108c3e5c49f73b8e9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00800" y="4572000"/>
            <a:ext cx="1676400" cy="1222235"/>
          </a:xfrm>
          <a:prstGeom prst="rect">
            <a:avLst/>
          </a:prstGeom>
        </p:spPr>
      </p:pic>
      <p:pic>
        <p:nvPicPr>
          <p:cNvPr id="15" name="Picture 14" descr="23999cf244e50511de22db4e67847e6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0" y="0"/>
            <a:ext cx="2133600" cy="2133600"/>
          </a:xfrm>
          <a:prstGeom prst="rect">
            <a:avLst/>
          </a:prstGeom>
        </p:spPr>
      </p:pic>
      <p:pic>
        <p:nvPicPr>
          <p:cNvPr id="18" name="Picture 17" descr="vdvdsvd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1000" y="1600200"/>
            <a:ext cx="914400" cy="67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0.39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vdvdsv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8222" y="5943600"/>
            <a:ext cx="12457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3b156b095ca0356280db7afee06d738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394513"/>
            <a:ext cx="1213624" cy="146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5f096a8a366f75a319212a507803cf1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880986" y="5562600"/>
            <a:ext cx="1263014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a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4749800"/>
            <a:ext cx="17526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61a4479af654ddff64ad93565723fd7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7880" y="5334000"/>
            <a:ext cx="206612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sd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43800" y="5257800"/>
            <a:ext cx="1981200" cy="1824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"/>
            <a:ext cx="7391400" cy="2743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733800"/>
            <a:ext cx="7315200" cy="2514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495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75</Words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2021-01-21T08:28:43Z</dcterms:modified>
</cp:coreProperties>
</file>