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2"/>
  </p:notesMasterIdLst>
  <p:sldIdLst>
    <p:sldId id="256" r:id="rId2"/>
    <p:sldId id="257" r:id="rId3"/>
    <p:sldId id="264" r:id="rId4"/>
    <p:sldId id="271" r:id="rId5"/>
    <p:sldId id="258" r:id="rId6"/>
    <p:sldId id="259" r:id="rId7"/>
    <p:sldId id="278" r:id="rId8"/>
    <p:sldId id="260" r:id="rId9"/>
    <p:sldId id="297" r:id="rId10"/>
    <p:sldId id="261" r:id="rId11"/>
    <p:sldId id="263" r:id="rId12"/>
    <p:sldId id="265" r:id="rId13"/>
    <p:sldId id="298" r:id="rId14"/>
    <p:sldId id="266" r:id="rId15"/>
    <p:sldId id="267" r:id="rId16"/>
    <p:sldId id="268" r:id="rId17"/>
    <p:sldId id="269" r:id="rId18"/>
    <p:sldId id="299" r:id="rId19"/>
    <p:sldId id="270" r:id="rId20"/>
    <p:sldId id="300" r:id="rId21"/>
    <p:sldId id="272" r:id="rId22"/>
    <p:sldId id="301" r:id="rId23"/>
    <p:sldId id="273" r:id="rId24"/>
    <p:sldId id="302" r:id="rId25"/>
    <p:sldId id="274" r:id="rId26"/>
    <p:sldId id="303" r:id="rId27"/>
    <p:sldId id="262" r:id="rId28"/>
    <p:sldId id="277" r:id="rId29"/>
    <p:sldId id="275" r:id="rId30"/>
    <p:sldId id="30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Didact Gothic" panose="020B0604020202020204" charset="0"/>
      <p:regular r:id="rId37"/>
    </p:embeddedFont>
    <p:embeddedFont>
      <p:font typeface="Amatic SC" panose="020B0604020202020204" charset="-79"/>
      <p:regular r:id="rId38"/>
      <p:bold r:id="rId39"/>
    </p:embeddedFont>
    <p:embeddedFont>
      <p:font typeface="Lexend Mega"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E8ABD-55A9-461E-83FC-E2962DC5FB70}">
  <a:tblStyle styleId="{08FE8ABD-55A9-461E-83FC-E2962DC5FB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21020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533ed1bda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533ed1bda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2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47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53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93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533ed1bda_5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533ed1bda_5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93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e467ad7ca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e467ad7ca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70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13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41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101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94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325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45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55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077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14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5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58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69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61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533ed1bda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e533ed1bda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23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26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09525"/>
            <a:ext cx="4929600" cy="24864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8000" b="1">
                <a:solidFill>
                  <a:schemeClr val="accen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98800"/>
            <a:ext cx="4929600" cy="383100"/>
          </a:xfrm>
          <a:prstGeom prst="rect">
            <a:avLst/>
          </a:prstGeom>
          <a:solidFill>
            <a:schemeClr val="lt1"/>
          </a:solid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61500" y="4044699"/>
            <a:ext cx="9714594" cy="1229166"/>
            <a:chOff x="-261500" y="4044699"/>
            <a:chExt cx="9714594" cy="1229166"/>
          </a:xfrm>
        </p:grpSpPr>
        <p:sp>
          <p:nvSpPr>
            <p:cNvPr id="12" name="Google Shape;12;p2"/>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86924" y="167802"/>
            <a:ext cx="7942072" cy="861722"/>
            <a:chOff x="186924" y="167802"/>
            <a:chExt cx="7942072" cy="861722"/>
          </a:xfrm>
        </p:grpSpPr>
        <p:sp>
          <p:nvSpPr>
            <p:cNvPr id="19" name="Google Shape;19;p2"/>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4"/>
        <p:cNvGrpSpPr/>
        <p:nvPr/>
      </p:nvGrpSpPr>
      <p:grpSpPr>
        <a:xfrm>
          <a:off x="0" y="0"/>
          <a:ext cx="0" cy="0"/>
          <a:chOff x="0" y="0"/>
          <a:chExt cx="0" cy="0"/>
        </a:xfrm>
      </p:grpSpPr>
      <p:grpSp>
        <p:nvGrpSpPr>
          <p:cNvPr id="155" name="Google Shape;155;p11"/>
          <p:cNvGrpSpPr/>
          <p:nvPr/>
        </p:nvGrpSpPr>
        <p:grpSpPr>
          <a:xfrm>
            <a:off x="7602556" y="1685474"/>
            <a:ext cx="1166136" cy="3014007"/>
            <a:chOff x="6258500" y="3890450"/>
            <a:chExt cx="268825" cy="564125"/>
          </a:xfrm>
        </p:grpSpPr>
        <p:sp>
          <p:nvSpPr>
            <p:cNvPr id="156" name="Google Shape;156;p11"/>
            <p:cNvSpPr/>
            <p:nvPr/>
          </p:nvSpPr>
          <p:spPr>
            <a:xfrm>
              <a:off x="6275175" y="3985150"/>
              <a:ext cx="252150" cy="469425"/>
            </a:xfrm>
            <a:custGeom>
              <a:avLst/>
              <a:gdLst/>
              <a:ahLst/>
              <a:cxnLst/>
              <a:rect l="l" t="t" r="r" b="b"/>
              <a:pathLst>
                <a:path w="10086" h="18777" extrusionOk="0">
                  <a:moveTo>
                    <a:pt x="5204" y="0"/>
                  </a:moveTo>
                  <a:lnTo>
                    <a:pt x="3382" y="143"/>
                  </a:lnTo>
                  <a:cubicBezTo>
                    <a:pt x="3382" y="143"/>
                    <a:pt x="3894" y="12121"/>
                    <a:pt x="1" y="15050"/>
                  </a:cubicBezTo>
                  <a:lnTo>
                    <a:pt x="5406" y="18776"/>
                  </a:lnTo>
                  <a:cubicBezTo>
                    <a:pt x="5406" y="18776"/>
                    <a:pt x="10085" y="9359"/>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258500" y="3890450"/>
              <a:ext cx="259875" cy="200100"/>
            </a:xfrm>
            <a:custGeom>
              <a:avLst/>
              <a:gdLst/>
              <a:ahLst/>
              <a:cxnLst/>
              <a:rect l="l" t="t" r="r" b="b"/>
              <a:pathLst>
                <a:path w="10395" h="8004" extrusionOk="0">
                  <a:moveTo>
                    <a:pt x="6692" y="1"/>
                  </a:moveTo>
                  <a:cubicBezTo>
                    <a:pt x="6613" y="1"/>
                    <a:pt x="6537" y="5"/>
                    <a:pt x="6466" y="14"/>
                  </a:cubicBezTo>
                  <a:cubicBezTo>
                    <a:pt x="5228" y="181"/>
                    <a:pt x="4978" y="1669"/>
                    <a:pt x="4978" y="1669"/>
                  </a:cubicBezTo>
                  <a:cubicBezTo>
                    <a:pt x="4978" y="1669"/>
                    <a:pt x="3292" y="129"/>
                    <a:pt x="2322" y="129"/>
                  </a:cubicBezTo>
                  <a:cubicBezTo>
                    <a:pt x="2294" y="129"/>
                    <a:pt x="2266" y="130"/>
                    <a:pt x="2239" y="133"/>
                  </a:cubicBezTo>
                  <a:cubicBezTo>
                    <a:pt x="1299" y="240"/>
                    <a:pt x="1" y="2895"/>
                    <a:pt x="1" y="2895"/>
                  </a:cubicBezTo>
                  <a:cubicBezTo>
                    <a:pt x="860" y="3139"/>
                    <a:pt x="2422" y="3175"/>
                    <a:pt x="3262" y="3175"/>
                  </a:cubicBezTo>
                  <a:cubicBezTo>
                    <a:pt x="3610" y="3175"/>
                    <a:pt x="3835" y="3169"/>
                    <a:pt x="3835" y="3169"/>
                  </a:cubicBezTo>
                  <a:lnTo>
                    <a:pt x="3835" y="3169"/>
                  </a:lnTo>
                  <a:cubicBezTo>
                    <a:pt x="3835" y="3169"/>
                    <a:pt x="2442" y="3645"/>
                    <a:pt x="1918" y="4562"/>
                  </a:cubicBezTo>
                  <a:cubicBezTo>
                    <a:pt x="1394" y="5479"/>
                    <a:pt x="2704" y="8003"/>
                    <a:pt x="2704" y="8003"/>
                  </a:cubicBezTo>
                  <a:cubicBezTo>
                    <a:pt x="3775" y="7265"/>
                    <a:pt x="5406" y="4145"/>
                    <a:pt x="5406" y="4145"/>
                  </a:cubicBezTo>
                  <a:cubicBezTo>
                    <a:pt x="6430" y="5610"/>
                    <a:pt x="10193" y="6039"/>
                    <a:pt x="10193" y="6039"/>
                  </a:cubicBezTo>
                  <a:cubicBezTo>
                    <a:pt x="10193" y="6039"/>
                    <a:pt x="9740" y="4300"/>
                    <a:pt x="8669" y="3133"/>
                  </a:cubicBezTo>
                  <a:cubicBezTo>
                    <a:pt x="8335" y="2770"/>
                    <a:pt x="7942" y="2617"/>
                    <a:pt x="7559" y="2577"/>
                  </a:cubicBezTo>
                  <a:lnTo>
                    <a:pt x="7559" y="2577"/>
                  </a:lnTo>
                  <a:cubicBezTo>
                    <a:pt x="9032" y="2046"/>
                    <a:pt x="10395" y="1133"/>
                    <a:pt x="10395" y="1133"/>
                  </a:cubicBezTo>
                  <a:cubicBezTo>
                    <a:pt x="10395" y="1133"/>
                    <a:pt x="8004" y="1"/>
                    <a:pt x="6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6375200" y="4045600"/>
              <a:ext cx="52400" cy="16650"/>
            </a:xfrm>
            <a:custGeom>
              <a:avLst/>
              <a:gdLst/>
              <a:ahLst/>
              <a:cxnLst/>
              <a:rect l="l" t="t" r="r" b="b"/>
              <a:pathLst>
                <a:path w="2096" h="666" extrusionOk="0">
                  <a:moveTo>
                    <a:pt x="1965" y="1"/>
                  </a:moveTo>
                  <a:cubicBezTo>
                    <a:pt x="1934" y="1"/>
                    <a:pt x="1904" y="12"/>
                    <a:pt x="1881" y="35"/>
                  </a:cubicBezTo>
                  <a:cubicBezTo>
                    <a:pt x="1871" y="35"/>
                    <a:pt x="1418" y="411"/>
                    <a:pt x="506" y="411"/>
                  </a:cubicBezTo>
                  <a:cubicBezTo>
                    <a:pt x="392" y="411"/>
                    <a:pt x="271" y="405"/>
                    <a:pt x="143" y="392"/>
                  </a:cubicBezTo>
                  <a:cubicBezTo>
                    <a:pt x="72" y="392"/>
                    <a:pt x="12" y="440"/>
                    <a:pt x="0" y="511"/>
                  </a:cubicBezTo>
                  <a:cubicBezTo>
                    <a:pt x="0" y="583"/>
                    <a:pt x="48" y="642"/>
                    <a:pt x="119" y="642"/>
                  </a:cubicBezTo>
                  <a:cubicBezTo>
                    <a:pt x="250" y="654"/>
                    <a:pt x="369" y="666"/>
                    <a:pt x="488" y="666"/>
                  </a:cubicBezTo>
                  <a:cubicBezTo>
                    <a:pt x="1512" y="666"/>
                    <a:pt x="2024" y="237"/>
                    <a:pt x="2036" y="214"/>
                  </a:cubicBezTo>
                  <a:cubicBezTo>
                    <a:pt x="2096" y="178"/>
                    <a:pt x="2096" y="94"/>
                    <a:pt x="2060" y="47"/>
                  </a:cubicBezTo>
                  <a:cubicBezTo>
                    <a:pt x="2035" y="15"/>
                    <a:pt x="2000"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6366250" y="4109375"/>
              <a:ext cx="66700" cy="14200"/>
            </a:xfrm>
            <a:custGeom>
              <a:avLst/>
              <a:gdLst/>
              <a:ahLst/>
              <a:cxnLst/>
              <a:rect l="l" t="t" r="r" b="b"/>
              <a:pathLst>
                <a:path w="2668" h="568" extrusionOk="0">
                  <a:moveTo>
                    <a:pt x="2523" y="1"/>
                  </a:moveTo>
                  <a:cubicBezTo>
                    <a:pt x="2508" y="1"/>
                    <a:pt x="2493" y="3"/>
                    <a:pt x="2477" y="8"/>
                  </a:cubicBezTo>
                  <a:cubicBezTo>
                    <a:pt x="2469" y="17"/>
                    <a:pt x="1720" y="314"/>
                    <a:pt x="1006" y="314"/>
                  </a:cubicBezTo>
                  <a:cubicBezTo>
                    <a:pt x="715" y="314"/>
                    <a:pt x="430" y="265"/>
                    <a:pt x="203" y="127"/>
                  </a:cubicBezTo>
                  <a:cubicBezTo>
                    <a:pt x="184" y="116"/>
                    <a:pt x="164" y="110"/>
                    <a:pt x="144" y="110"/>
                  </a:cubicBezTo>
                  <a:cubicBezTo>
                    <a:pt x="102" y="110"/>
                    <a:pt x="61" y="134"/>
                    <a:pt x="37" y="175"/>
                  </a:cubicBezTo>
                  <a:cubicBezTo>
                    <a:pt x="1" y="234"/>
                    <a:pt x="13" y="306"/>
                    <a:pt x="72" y="341"/>
                  </a:cubicBezTo>
                  <a:cubicBezTo>
                    <a:pt x="346" y="508"/>
                    <a:pt x="680" y="568"/>
                    <a:pt x="1001" y="568"/>
                  </a:cubicBezTo>
                  <a:cubicBezTo>
                    <a:pt x="1763" y="568"/>
                    <a:pt x="2525" y="258"/>
                    <a:pt x="2573" y="246"/>
                  </a:cubicBezTo>
                  <a:cubicBezTo>
                    <a:pt x="2632" y="222"/>
                    <a:pt x="2668" y="151"/>
                    <a:pt x="2644" y="79"/>
                  </a:cubicBezTo>
                  <a:cubicBezTo>
                    <a:pt x="2625" y="33"/>
                    <a:pt x="2577" y="1"/>
                    <a:pt x="2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6357025" y="4170425"/>
              <a:ext cx="84875" cy="13275"/>
            </a:xfrm>
            <a:custGeom>
              <a:avLst/>
              <a:gdLst/>
              <a:ahLst/>
              <a:cxnLst/>
              <a:rect l="l" t="t" r="r" b="b"/>
              <a:pathLst>
                <a:path w="3395" h="531" extrusionOk="0">
                  <a:moveTo>
                    <a:pt x="141" y="1"/>
                  </a:moveTo>
                  <a:cubicBezTo>
                    <a:pt x="84" y="1"/>
                    <a:pt x="32" y="41"/>
                    <a:pt x="13" y="90"/>
                  </a:cubicBezTo>
                  <a:cubicBezTo>
                    <a:pt x="1" y="162"/>
                    <a:pt x="37" y="221"/>
                    <a:pt x="96" y="245"/>
                  </a:cubicBezTo>
                  <a:cubicBezTo>
                    <a:pt x="822" y="471"/>
                    <a:pt x="1537" y="531"/>
                    <a:pt x="2108" y="531"/>
                  </a:cubicBezTo>
                  <a:cubicBezTo>
                    <a:pt x="2775" y="531"/>
                    <a:pt x="3239" y="447"/>
                    <a:pt x="3275" y="447"/>
                  </a:cubicBezTo>
                  <a:cubicBezTo>
                    <a:pt x="3346" y="424"/>
                    <a:pt x="3394" y="364"/>
                    <a:pt x="3382" y="293"/>
                  </a:cubicBezTo>
                  <a:cubicBezTo>
                    <a:pt x="3372" y="239"/>
                    <a:pt x="3313" y="195"/>
                    <a:pt x="3258" y="195"/>
                  </a:cubicBezTo>
                  <a:cubicBezTo>
                    <a:pt x="3252" y="195"/>
                    <a:pt x="3246" y="196"/>
                    <a:pt x="3239" y="197"/>
                  </a:cubicBezTo>
                  <a:cubicBezTo>
                    <a:pt x="3226" y="197"/>
                    <a:pt x="2774" y="278"/>
                    <a:pt x="2122" y="278"/>
                  </a:cubicBezTo>
                  <a:cubicBezTo>
                    <a:pt x="1569" y="278"/>
                    <a:pt x="873" y="220"/>
                    <a:pt x="179" y="7"/>
                  </a:cubicBezTo>
                  <a:cubicBezTo>
                    <a:pt x="167" y="3"/>
                    <a:pt x="154"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a:off x="6344825" y="4223600"/>
              <a:ext cx="81300" cy="20225"/>
            </a:xfrm>
            <a:custGeom>
              <a:avLst/>
              <a:gdLst/>
              <a:ahLst/>
              <a:cxnLst/>
              <a:rect l="l" t="t" r="r" b="b"/>
              <a:pathLst>
                <a:path w="3252" h="809" extrusionOk="0">
                  <a:moveTo>
                    <a:pt x="131" y="0"/>
                  </a:moveTo>
                  <a:cubicBezTo>
                    <a:pt x="97" y="0"/>
                    <a:pt x="61" y="15"/>
                    <a:pt x="36" y="47"/>
                  </a:cubicBezTo>
                  <a:cubicBezTo>
                    <a:pt x="1" y="94"/>
                    <a:pt x="1" y="166"/>
                    <a:pt x="48" y="213"/>
                  </a:cubicBezTo>
                  <a:cubicBezTo>
                    <a:pt x="560" y="690"/>
                    <a:pt x="1322" y="809"/>
                    <a:pt x="1965" y="809"/>
                  </a:cubicBezTo>
                  <a:cubicBezTo>
                    <a:pt x="2596" y="809"/>
                    <a:pt x="3108" y="690"/>
                    <a:pt x="3144" y="678"/>
                  </a:cubicBezTo>
                  <a:cubicBezTo>
                    <a:pt x="3215" y="666"/>
                    <a:pt x="3251" y="606"/>
                    <a:pt x="3239" y="535"/>
                  </a:cubicBezTo>
                  <a:cubicBezTo>
                    <a:pt x="3229" y="473"/>
                    <a:pt x="3173" y="437"/>
                    <a:pt x="3111" y="437"/>
                  </a:cubicBezTo>
                  <a:cubicBezTo>
                    <a:pt x="3102" y="437"/>
                    <a:pt x="3093" y="438"/>
                    <a:pt x="3084" y="440"/>
                  </a:cubicBezTo>
                  <a:cubicBezTo>
                    <a:pt x="3078" y="440"/>
                    <a:pt x="2573" y="550"/>
                    <a:pt x="1959" y="550"/>
                  </a:cubicBezTo>
                  <a:cubicBezTo>
                    <a:pt x="1362" y="550"/>
                    <a:pt x="661" y="446"/>
                    <a:pt x="215" y="35"/>
                  </a:cubicBezTo>
                  <a:cubicBezTo>
                    <a:pt x="192" y="12"/>
                    <a:pt x="16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6348700" y="4285900"/>
              <a:ext cx="81575" cy="20150"/>
            </a:xfrm>
            <a:custGeom>
              <a:avLst/>
              <a:gdLst/>
              <a:ahLst/>
              <a:cxnLst/>
              <a:rect l="l" t="t" r="r" b="b"/>
              <a:pathLst>
                <a:path w="3263" h="806" extrusionOk="0">
                  <a:moveTo>
                    <a:pt x="149" y="1"/>
                  </a:moveTo>
                  <a:cubicBezTo>
                    <a:pt x="113" y="1"/>
                    <a:pt x="75" y="16"/>
                    <a:pt x="48" y="43"/>
                  </a:cubicBezTo>
                  <a:cubicBezTo>
                    <a:pt x="0" y="91"/>
                    <a:pt x="12" y="174"/>
                    <a:pt x="60" y="222"/>
                  </a:cubicBezTo>
                  <a:cubicBezTo>
                    <a:pt x="572" y="686"/>
                    <a:pt x="1334" y="805"/>
                    <a:pt x="1977" y="805"/>
                  </a:cubicBezTo>
                  <a:cubicBezTo>
                    <a:pt x="2608" y="805"/>
                    <a:pt x="3120" y="686"/>
                    <a:pt x="3156" y="686"/>
                  </a:cubicBezTo>
                  <a:cubicBezTo>
                    <a:pt x="3215" y="662"/>
                    <a:pt x="3263" y="603"/>
                    <a:pt x="3251" y="531"/>
                  </a:cubicBezTo>
                  <a:cubicBezTo>
                    <a:pt x="3240" y="478"/>
                    <a:pt x="3182" y="434"/>
                    <a:pt x="3118" y="434"/>
                  </a:cubicBezTo>
                  <a:cubicBezTo>
                    <a:pt x="3111" y="434"/>
                    <a:pt x="3103" y="435"/>
                    <a:pt x="3096" y="436"/>
                  </a:cubicBezTo>
                  <a:cubicBezTo>
                    <a:pt x="3090" y="442"/>
                    <a:pt x="2592" y="551"/>
                    <a:pt x="1984" y="551"/>
                  </a:cubicBezTo>
                  <a:cubicBezTo>
                    <a:pt x="1383" y="551"/>
                    <a:pt x="676" y="445"/>
                    <a:pt x="227" y="31"/>
                  </a:cubicBezTo>
                  <a:cubicBezTo>
                    <a:pt x="206" y="10"/>
                    <a:pt x="178"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6401075" y="3919900"/>
              <a:ext cx="71775" cy="40575"/>
            </a:xfrm>
            <a:custGeom>
              <a:avLst/>
              <a:gdLst/>
              <a:ahLst/>
              <a:cxnLst/>
              <a:rect l="l" t="t" r="r" b="b"/>
              <a:pathLst>
                <a:path w="2871" h="1623" extrusionOk="0">
                  <a:moveTo>
                    <a:pt x="2599" y="0"/>
                  </a:moveTo>
                  <a:cubicBezTo>
                    <a:pt x="2087" y="0"/>
                    <a:pt x="464" y="97"/>
                    <a:pt x="25" y="1455"/>
                  </a:cubicBezTo>
                  <a:cubicBezTo>
                    <a:pt x="1" y="1515"/>
                    <a:pt x="37" y="1586"/>
                    <a:pt x="108" y="1610"/>
                  </a:cubicBezTo>
                  <a:cubicBezTo>
                    <a:pt x="120" y="1610"/>
                    <a:pt x="132" y="1622"/>
                    <a:pt x="144" y="1622"/>
                  </a:cubicBezTo>
                  <a:cubicBezTo>
                    <a:pt x="203" y="1622"/>
                    <a:pt x="251" y="1586"/>
                    <a:pt x="263" y="1527"/>
                  </a:cubicBezTo>
                  <a:cubicBezTo>
                    <a:pt x="649" y="337"/>
                    <a:pt x="2156" y="250"/>
                    <a:pt x="2602" y="250"/>
                  </a:cubicBezTo>
                  <a:cubicBezTo>
                    <a:pt x="2679" y="250"/>
                    <a:pt x="2724" y="253"/>
                    <a:pt x="2727" y="253"/>
                  </a:cubicBezTo>
                  <a:cubicBezTo>
                    <a:pt x="2799" y="253"/>
                    <a:pt x="2858" y="205"/>
                    <a:pt x="2858" y="134"/>
                  </a:cubicBezTo>
                  <a:cubicBezTo>
                    <a:pt x="2870" y="74"/>
                    <a:pt x="2811" y="15"/>
                    <a:pt x="2751" y="3"/>
                  </a:cubicBezTo>
                  <a:cubicBezTo>
                    <a:pt x="2738" y="3"/>
                    <a:pt x="2683" y="0"/>
                    <a:pt x="2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6305250" y="3932850"/>
              <a:ext cx="68475" cy="24050"/>
            </a:xfrm>
            <a:custGeom>
              <a:avLst/>
              <a:gdLst/>
              <a:ahLst/>
              <a:cxnLst/>
              <a:rect l="l" t="t" r="r" b="b"/>
              <a:pathLst>
                <a:path w="2739" h="962" extrusionOk="0">
                  <a:moveTo>
                    <a:pt x="991" y="0"/>
                  </a:moveTo>
                  <a:cubicBezTo>
                    <a:pt x="650" y="0"/>
                    <a:pt x="319" y="117"/>
                    <a:pt x="48" y="425"/>
                  </a:cubicBezTo>
                  <a:cubicBezTo>
                    <a:pt x="0" y="473"/>
                    <a:pt x="12" y="556"/>
                    <a:pt x="60" y="604"/>
                  </a:cubicBezTo>
                  <a:cubicBezTo>
                    <a:pt x="82" y="621"/>
                    <a:pt x="112" y="629"/>
                    <a:pt x="142" y="629"/>
                  </a:cubicBezTo>
                  <a:cubicBezTo>
                    <a:pt x="177" y="629"/>
                    <a:pt x="213" y="618"/>
                    <a:pt x="238" y="592"/>
                  </a:cubicBezTo>
                  <a:cubicBezTo>
                    <a:pt x="457" y="341"/>
                    <a:pt x="724" y="249"/>
                    <a:pt x="997" y="249"/>
                  </a:cubicBezTo>
                  <a:cubicBezTo>
                    <a:pt x="1734" y="249"/>
                    <a:pt x="2516" y="917"/>
                    <a:pt x="2524" y="925"/>
                  </a:cubicBezTo>
                  <a:cubicBezTo>
                    <a:pt x="2548" y="949"/>
                    <a:pt x="2572" y="961"/>
                    <a:pt x="2608" y="961"/>
                  </a:cubicBezTo>
                  <a:cubicBezTo>
                    <a:pt x="2643" y="961"/>
                    <a:pt x="2667" y="949"/>
                    <a:pt x="2703" y="925"/>
                  </a:cubicBezTo>
                  <a:cubicBezTo>
                    <a:pt x="2739" y="866"/>
                    <a:pt x="2739" y="794"/>
                    <a:pt x="2691" y="747"/>
                  </a:cubicBezTo>
                  <a:cubicBezTo>
                    <a:pt x="2317" y="419"/>
                    <a:pt x="1637" y="0"/>
                    <a:pt x="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6343925" y="3979325"/>
              <a:ext cx="41100" cy="54075"/>
            </a:xfrm>
            <a:custGeom>
              <a:avLst/>
              <a:gdLst/>
              <a:ahLst/>
              <a:cxnLst/>
              <a:rect l="l" t="t" r="r" b="b"/>
              <a:pathLst>
                <a:path w="1644" h="2163" extrusionOk="0">
                  <a:moveTo>
                    <a:pt x="1514" y="1"/>
                  </a:moveTo>
                  <a:cubicBezTo>
                    <a:pt x="1502" y="1"/>
                    <a:pt x="1490" y="3"/>
                    <a:pt x="1477" y="7"/>
                  </a:cubicBezTo>
                  <a:cubicBezTo>
                    <a:pt x="430" y="233"/>
                    <a:pt x="25" y="1936"/>
                    <a:pt x="13" y="2007"/>
                  </a:cubicBezTo>
                  <a:cubicBezTo>
                    <a:pt x="1" y="2079"/>
                    <a:pt x="37" y="2150"/>
                    <a:pt x="108" y="2162"/>
                  </a:cubicBezTo>
                  <a:lnTo>
                    <a:pt x="132" y="2162"/>
                  </a:lnTo>
                  <a:cubicBezTo>
                    <a:pt x="191" y="2162"/>
                    <a:pt x="239" y="2126"/>
                    <a:pt x="251" y="2067"/>
                  </a:cubicBezTo>
                  <a:cubicBezTo>
                    <a:pt x="263" y="2055"/>
                    <a:pt x="632" y="448"/>
                    <a:pt x="1537" y="245"/>
                  </a:cubicBezTo>
                  <a:cubicBezTo>
                    <a:pt x="1596" y="233"/>
                    <a:pt x="1644" y="162"/>
                    <a:pt x="1632" y="102"/>
                  </a:cubicBezTo>
                  <a:cubicBezTo>
                    <a:pt x="1612" y="43"/>
                    <a:pt x="1569" y="1"/>
                    <a:pt x="1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6408825" y="3977025"/>
              <a:ext cx="65500" cy="36725"/>
            </a:xfrm>
            <a:custGeom>
              <a:avLst/>
              <a:gdLst/>
              <a:ahLst/>
              <a:cxnLst/>
              <a:rect l="l" t="t" r="r" b="b"/>
              <a:pathLst>
                <a:path w="2620" h="1469" extrusionOk="0">
                  <a:moveTo>
                    <a:pt x="363" y="0"/>
                  </a:moveTo>
                  <a:cubicBezTo>
                    <a:pt x="276" y="0"/>
                    <a:pt x="191" y="9"/>
                    <a:pt x="108" y="28"/>
                  </a:cubicBezTo>
                  <a:cubicBezTo>
                    <a:pt x="36" y="51"/>
                    <a:pt x="0" y="111"/>
                    <a:pt x="12" y="182"/>
                  </a:cubicBezTo>
                  <a:cubicBezTo>
                    <a:pt x="23" y="236"/>
                    <a:pt x="81" y="279"/>
                    <a:pt x="145" y="279"/>
                  </a:cubicBezTo>
                  <a:cubicBezTo>
                    <a:pt x="152" y="279"/>
                    <a:pt x="160" y="279"/>
                    <a:pt x="167" y="278"/>
                  </a:cubicBezTo>
                  <a:cubicBezTo>
                    <a:pt x="236" y="262"/>
                    <a:pt x="306" y="254"/>
                    <a:pt x="378" y="254"/>
                  </a:cubicBezTo>
                  <a:cubicBezTo>
                    <a:pt x="1279" y="254"/>
                    <a:pt x="2383" y="1410"/>
                    <a:pt x="2394" y="1433"/>
                  </a:cubicBezTo>
                  <a:cubicBezTo>
                    <a:pt x="2417" y="1456"/>
                    <a:pt x="2453" y="1468"/>
                    <a:pt x="2489" y="1468"/>
                  </a:cubicBezTo>
                  <a:cubicBezTo>
                    <a:pt x="2513" y="1468"/>
                    <a:pt x="2548" y="1456"/>
                    <a:pt x="2572" y="1433"/>
                  </a:cubicBezTo>
                  <a:cubicBezTo>
                    <a:pt x="2620" y="1385"/>
                    <a:pt x="2620" y="1313"/>
                    <a:pt x="2572" y="1254"/>
                  </a:cubicBezTo>
                  <a:cubicBezTo>
                    <a:pt x="2528" y="1199"/>
                    <a:pt x="1381"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1"/>
          <p:cNvSpPr txBox="1">
            <a:spLocks noGrp="1"/>
          </p:cNvSpPr>
          <p:nvPr>
            <p:ph type="title" hasCustomPrompt="1"/>
          </p:nvPr>
        </p:nvSpPr>
        <p:spPr>
          <a:xfrm>
            <a:off x="1899450" y="1459475"/>
            <a:ext cx="5345100" cy="139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8000" b="1">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8" name="Google Shape;168;p11"/>
          <p:cNvSpPr txBox="1">
            <a:spLocks noGrp="1"/>
          </p:cNvSpPr>
          <p:nvPr>
            <p:ph type="subTitle" idx="1"/>
          </p:nvPr>
        </p:nvSpPr>
        <p:spPr>
          <a:xfrm>
            <a:off x="1899450" y="2919275"/>
            <a:ext cx="5345100" cy="4599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69" name="Google Shape;169;p11"/>
          <p:cNvGrpSpPr/>
          <p:nvPr/>
        </p:nvGrpSpPr>
        <p:grpSpPr>
          <a:xfrm>
            <a:off x="-261500" y="4044699"/>
            <a:ext cx="9714594" cy="1229166"/>
            <a:chOff x="-261500" y="4044699"/>
            <a:chExt cx="9714594" cy="1229166"/>
          </a:xfrm>
        </p:grpSpPr>
        <p:sp>
          <p:nvSpPr>
            <p:cNvPr id="170" name="Google Shape;170;p11"/>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1"/>
          <p:cNvGrpSpPr/>
          <p:nvPr/>
        </p:nvGrpSpPr>
        <p:grpSpPr>
          <a:xfrm>
            <a:off x="186924" y="167802"/>
            <a:ext cx="8529415" cy="861722"/>
            <a:chOff x="186924" y="167802"/>
            <a:chExt cx="8529415" cy="861722"/>
          </a:xfrm>
        </p:grpSpPr>
        <p:sp>
          <p:nvSpPr>
            <p:cNvPr id="177" name="Google Shape;177;p11"/>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83"/>
        <p:cNvGrpSpPr/>
        <p:nvPr/>
      </p:nvGrpSpPr>
      <p:grpSpPr>
        <a:xfrm>
          <a:off x="0" y="0"/>
          <a:ext cx="0" cy="0"/>
          <a:chOff x="0" y="0"/>
          <a:chExt cx="0" cy="0"/>
        </a:xfrm>
      </p:grpSpPr>
      <p:sp>
        <p:nvSpPr>
          <p:cNvPr id="184" name="Google Shape;184;p13"/>
          <p:cNvSpPr txBox="1">
            <a:spLocks noGrp="1"/>
          </p:cNvSpPr>
          <p:nvPr>
            <p:ph type="subTitle" idx="1"/>
          </p:nvPr>
        </p:nvSpPr>
        <p:spPr>
          <a:xfrm>
            <a:off x="5213000" y="2424375"/>
            <a:ext cx="3062700" cy="113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6" name="Google Shape;186;p13"/>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3"/>
          <p:cNvGrpSpPr/>
          <p:nvPr/>
        </p:nvGrpSpPr>
        <p:grpSpPr>
          <a:xfrm>
            <a:off x="-236950" y="4646525"/>
            <a:ext cx="9811211" cy="609935"/>
            <a:chOff x="-236950" y="4646525"/>
            <a:chExt cx="9811211" cy="609935"/>
          </a:xfrm>
        </p:grpSpPr>
        <p:sp>
          <p:nvSpPr>
            <p:cNvPr id="189" name="Google Shape;189;p13"/>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94"/>
        <p:cNvGrpSpPr/>
        <p:nvPr/>
      </p:nvGrpSpPr>
      <p:grpSpPr>
        <a:xfrm>
          <a:off x="0" y="0"/>
          <a:ext cx="0" cy="0"/>
          <a:chOff x="0" y="0"/>
          <a:chExt cx="0" cy="0"/>
        </a:xfrm>
      </p:grpSpPr>
      <p:sp>
        <p:nvSpPr>
          <p:cNvPr id="195" name="Google Shape;195;p14"/>
          <p:cNvSpPr txBox="1">
            <a:spLocks noGrp="1"/>
          </p:cNvSpPr>
          <p:nvPr>
            <p:ph type="subTitle" idx="1"/>
          </p:nvPr>
        </p:nvSpPr>
        <p:spPr>
          <a:xfrm>
            <a:off x="713225" y="1933700"/>
            <a:ext cx="3519900" cy="1655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96" name="Google Shape;196;p14"/>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7" name="Google Shape;197;p14"/>
          <p:cNvGrpSpPr/>
          <p:nvPr/>
        </p:nvGrpSpPr>
        <p:grpSpPr>
          <a:xfrm>
            <a:off x="186924" y="136699"/>
            <a:ext cx="577488" cy="892825"/>
            <a:chOff x="186924" y="136699"/>
            <a:chExt cx="577488" cy="892825"/>
          </a:xfrm>
        </p:grpSpPr>
        <p:sp>
          <p:nvSpPr>
            <p:cNvPr id="198" name="Google Shape;198;p14"/>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4"/>
          <p:cNvGrpSpPr/>
          <p:nvPr/>
        </p:nvGrpSpPr>
        <p:grpSpPr>
          <a:xfrm>
            <a:off x="-236950" y="4646525"/>
            <a:ext cx="9811211" cy="609935"/>
            <a:chOff x="-236950" y="4646525"/>
            <a:chExt cx="9811211" cy="609935"/>
          </a:xfrm>
        </p:grpSpPr>
        <p:sp>
          <p:nvSpPr>
            <p:cNvPr id="201" name="Google Shape;201;p14"/>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206"/>
        <p:cNvGrpSpPr/>
        <p:nvPr/>
      </p:nvGrpSpPr>
      <p:grpSpPr>
        <a:xfrm>
          <a:off x="0" y="0"/>
          <a:ext cx="0" cy="0"/>
          <a:chOff x="0" y="0"/>
          <a:chExt cx="0" cy="0"/>
        </a:xfrm>
      </p:grpSpPr>
      <p:sp>
        <p:nvSpPr>
          <p:cNvPr id="207" name="Google Shape;207;p15"/>
          <p:cNvSpPr txBox="1">
            <a:spLocks noGrp="1"/>
          </p:cNvSpPr>
          <p:nvPr>
            <p:ph type="body" idx="1"/>
          </p:nvPr>
        </p:nvSpPr>
        <p:spPr>
          <a:xfrm>
            <a:off x="720000" y="1381075"/>
            <a:ext cx="7704000" cy="157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208" name="Google Shape;208;p15"/>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15"/>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1059525" y="1649250"/>
            <a:ext cx="2459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 name="Google Shape;213;p16"/>
          <p:cNvSpPr txBox="1">
            <a:spLocks noGrp="1"/>
          </p:cNvSpPr>
          <p:nvPr>
            <p:ph type="subTitle" idx="1"/>
          </p:nvPr>
        </p:nvSpPr>
        <p:spPr>
          <a:xfrm>
            <a:off x="1242525" y="2169763"/>
            <a:ext cx="20937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6"/>
          <p:cNvSpPr txBox="1">
            <a:spLocks noGrp="1"/>
          </p:cNvSpPr>
          <p:nvPr>
            <p:ph type="title" idx="2"/>
          </p:nvPr>
        </p:nvSpPr>
        <p:spPr>
          <a:xfrm>
            <a:off x="3356049" y="2938225"/>
            <a:ext cx="2459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 name="Google Shape;215;p16"/>
          <p:cNvSpPr txBox="1">
            <a:spLocks noGrp="1"/>
          </p:cNvSpPr>
          <p:nvPr>
            <p:ph type="subTitle" idx="3"/>
          </p:nvPr>
        </p:nvSpPr>
        <p:spPr>
          <a:xfrm>
            <a:off x="3417699" y="3457989"/>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16"/>
          <p:cNvSpPr txBox="1">
            <a:spLocks noGrp="1"/>
          </p:cNvSpPr>
          <p:nvPr>
            <p:ph type="title" idx="4"/>
          </p:nvPr>
        </p:nvSpPr>
        <p:spPr>
          <a:xfrm>
            <a:off x="5624800" y="1649250"/>
            <a:ext cx="2459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7" name="Google Shape;217;p16"/>
          <p:cNvSpPr txBox="1">
            <a:spLocks noGrp="1"/>
          </p:cNvSpPr>
          <p:nvPr>
            <p:ph type="subTitle" idx="5"/>
          </p:nvPr>
        </p:nvSpPr>
        <p:spPr>
          <a:xfrm>
            <a:off x="5807800" y="2169763"/>
            <a:ext cx="20937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6"/>
          <p:cNvSpPr txBox="1">
            <a:spLocks noGrp="1"/>
          </p:cNvSpPr>
          <p:nvPr>
            <p:ph type="title" idx="6"/>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9" name="Google Shape;219;p16"/>
          <p:cNvGrpSpPr/>
          <p:nvPr/>
        </p:nvGrpSpPr>
        <p:grpSpPr>
          <a:xfrm>
            <a:off x="186924" y="136699"/>
            <a:ext cx="577488" cy="892825"/>
            <a:chOff x="186924" y="136699"/>
            <a:chExt cx="577488" cy="892825"/>
          </a:xfrm>
        </p:grpSpPr>
        <p:sp>
          <p:nvSpPr>
            <p:cNvPr id="220" name="Google Shape;220;p16"/>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6"/>
          <p:cNvGrpSpPr/>
          <p:nvPr/>
        </p:nvGrpSpPr>
        <p:grpSpPr>
          <a:xfrm>
            <a:off x="-236950" y="4646525"/>
            <a:ext cx="9811211" cy="609935"/>
            <a:chOff x="-236950" y="4646525"/>
            <a:chExt cx="9811211" cy="609935"/>
          </a:xfrm>
        </p:grpSpPr>
        <p:sp>
          <p:nvSpPr>
            <p:cNvPr id="223" name="Google Shape;223;p16"/>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1725200" y="1242875"/>
            <a:ext cx="2473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0" name="Google Shape;230;p17"/>
          <p:cNvSpPr txBox="1">
            <a:spLocks noGrp="1"/>
          </p:cNvSpPr>
          <p:nvPr>
            <p:ph type="subTitle" idx="1"/>
          </p:nvPr>
        </p:nvSpPr>
        <p:spPr>
          <a:xfrm>
            <a:off x="1725200" y="1829400"/>
            <a:ext cx="247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17"/>
          <p:cNvSpPr txBox="1">
            <a:spLocks noGrp="1"/>
          </p:cNvSpPr>
          <p:nvPr>
            <p:ph type="title" idx="2"/>
          </p:nvPr>
        </p:nvSpPr>
        <p:spPr>
          <a:xfrm>
            <a:off x="5737175" y="1242875"/>
            <a:ext cx="24630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2" name="Google Shape;232;p17"/>
          <p:cNvSpPr txBox="1">
            <a:spLocks noGrp="1"/>
          </p:cNvSpPr>
          <p:nvPr>
            <p:ph type="subTitle" idx="3"/>
          </p:nvPr>
        </p:nvSpPr>
        <p:spPr>
          <a:xfrm>
            <a:off x="5737175" y="1829400"/>
            <a:ext cx="2463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4"/>
          </p:nvPr>
        </p:nvSpPr>
        <p:spPr>
          <a:xfrm>
            <a:off x="1725200" y="3141526"/>
            <a:ext cx="2473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4" name="Google Shape;234;p17"/>
          <p:cNvSpPr txBox="1">
            <a:spLocks noGrp="1"/>
          </p:cNvSpPr>
          <p:nvPr>
            <p:ph type="subTitle" idx="5"/>
          </p:nvPr>
        </p:nvSpPr>
        <p:spPr>
          <a:xfrm>
            <a:off x="1725200" y="3728052"/>
            <a:ext cx="247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6"/>
          </p:nvPr>
        </p:nvSpPr>
        <p:spPr>
          <a:xfrm>
            <a:off x="5745863" y="3141526"/>
            <a:ext cx="24456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6" name="Google Shape;236;p17"/>
          <p:cNvSpPr txBox="1">
            <a:spLocks noGrp="1"/>
          </p:cNvSpPr>
          <p:nvPr>
            <p:ph type="subTitle" idx="7"/>
          </p:nvPr>
        </p:nvSpPr>
        <p:spPr>
          <a:xfrm>
            <a:off x="5748100" y="3728052"/>
            <a:ext cx="2463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8"/>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38" name="Google Shape;238;p17"/>
          <p:cNvGrpSpPr/>
          <p:nvPr/>
        </p:nvGrpSpPr>
        <p:grpSpPr>
          <a:xfrm>
            <a:off x="-236950" y="4646525"/>
            <a:ext cx="9811211" cy="609935"/>
            <a:chOff x="-236950" y="4646525"/>
            <a:chExt cx="9811211" cy="609935"/>
          </a:xfrm>
        </p:grpSpPr>
        <p:sp>
          <p:nvSpPr>
            <p:cNvPr id="239" name="Google Shape;239;p17"/>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rot="10800000">
              <a:off x="2434623" y="506417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17"/>
          <p:cNvGrpSpPr/>
          <p:nvPr/>
        </p:nvGrpSpPr>
        <p:grpSpPr>
          <a:xfrm>
            <a:off x="186924" y="136699"/>
            <a:ext cx="8592200" cy="2682887"/>
            <a:chOff x="186924" y="136699"/>
            <a:chExt cx="8592200" cy="2682887"/>
          </a:xfrm>
        </p:grpSpPr>
        <p:sp>
          <p:nvSpPr>
            <p:cNvPr id="246" name="Google Shape;246;p17"/>
            <p:cNvSpPr/>
            <p:nvPr/>
          </p:nvSpPr>
          <p:spPr>
            <a:xfrm>
              <a:off x="339988" y="270926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8595041" y="208561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719975" y="13951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2" name="Google Shape;252;p18"/>
          <p:cNvSpPr txBox="1">
            <a:spLocks noGrp="1"/>
          </p:cNvSpPr>
          <p:nvPr>
            <p:ph type="subTitle" idx="1"/>
          </p:nvPr>
        </p:nvSpPr>
        <p:spPr>
          <a:xfrm>
            <a:off x="719975" y="19816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18"/>
          <p:cNvSpPr txBox="1">
            <a:spLocks noGrp="1"/>
          </p:cNvSpPr>
          <p:nvPr>
            <p:ph type="title" idx="2"/>
          </p:nvPr>
        </p:nvSpPr>
        <p:spPr>
          <a:xfrm>
            <a:off x="3419244" y="13951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4" name="Google Shape;254;p18"/>
          <p:cNvSpPr txBox="1">
            <a:spLocks noGrp="1"/>
          </p:cNvSpPr>
          <p:nvPr>
            <p:ph type="subTitle" idx="3"/>
          </p:nvPr>
        </p:nvSpPr>
        <p:spPr>
          <a:xfrm>
            <a:off x="3419244" y="19816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8"/>
          <p:cNvSpPr txBox="1">
            <a:spLocks noGrp="1"/>
          </p:cNvSpPr>
          <p:nvPr>
            <p:ph type="title" idx="4"/>
          </p:nvPr>
        </p:nvSpPr>
        <p:spPr>
          <a:xfrm>
            <a:off x="719975" y="3133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18"/>
          <p:cNvSpPr txBox="1">
            <a:spLocks noGrp="1"/>
          </p:cNvSpPr>
          <p:nvPr>
            <p:ph type="subTitle" idx="5"/>
          </p:nvPr>
        </p:nvSpPr>
        <p:spPr>
          <a:xfrm>
            <a:off x="719975" y="3719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 name="Google Shape;257;p18"/>
          <p:cNvSpPr txBox="1">
            <a:spLocks noGrp="1"/>
          </p:cNvSpPr>
          <p:nvPr>
            <p:ph type="title" idx="6"/>
          </p:nvPr>
        </p:nvSpPr>
        <p:spPr>
          <a:xfrm>
            <a:off x="3419244" y="3133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8" name="Google Shape;258;p18"/>
          <p:cNvSpPr txBox="1">
            <a:spLocks noGrp="1"/>
          </p:cNvSpPr>
          <p:nvPr>
            <p:ph type="subTitle" idx="7"/>
          </p:nvPr>
        </p:nvSpPr>
        <p:spPr>
          <a:xfrm>
            <a:off x="3419244" y="3719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 name="Google Shape;259;p18"/>
          <p:cNvSpPr txBox="1">
            <a:spLocks noGrp="1"/>
          </p:cNvSpPr>
          <p:nvPr>
            <p:ph type="title" idx="8"/>
          </p:nvPr>
        </p:nvSpPr>
        <p:spPr>
          <a:xfrm>
            <a:off x="6118520" y="13951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0" name="Google Shape;260;p18"/>
          <p:cNvSpPr txBox="1">
            <a:spLocks noGrp="1"/>
          </p:cNvSpPr>
          <p:nvPr>
            <p:ph type="subTitle" idx="9"/>
          </p:nvPr>
        </p:nvSpPr>
        <p:spPr>
          <a:xfrm>
            <a:off x="6118520" y="19816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18"/>
          <p:cNvSpPr txBox="1">
            <a:spLocks noGrp="1"/>
          </p:cNvSpPr>
          <p:nvPr>
            <p:ph type="title" idx="13"/>
          </p:nvPr>
        </p:nvSpPr>
        <p:spPr>
          <a:xfrm>
            <a:off x="6118520" y="3133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2" name="Google Shape;262;p18"/>
          <p:cNvSpPr txBox="1">
            <a:spLocks noGrp="1"/>
          </p:cNvSpPr>
          <p:nvPr>
            <p:ph type="subTitle" idx="14"/>
          </p:nvPr>
        </p:nvSpPr>
        <p:spPr>
          <a:xfrm>
            <a:off x="6118520" y="3719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18"/>
          <p:cNvSpPr txBox="1">
            <a:spLocks noGrp="1"/>
          </p:cNvSpPr>
          <p:nvPr>
            <p:ph type="title" idx="15"/>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4" name="Google Shape;264;p18"/>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8"/>
          <p:cNvGrpSpPr/>
          <p:nvPr/>
        </p:nvGrpSpPr>
        <p:grpSpPr>
          <a:xfrm>
            <a:off x="-236950" y="4646525"/>
            <a:ext cx="9811211" cy="609935"/>
            <a:chOff x="-236950" y="4646525"/>
            <a:chExt cx="9811211" cy="609935"/>
          </a:xfrm>
        </p:grpSpPr>
        <p:sp>
          <p:nvSpPr>
            <p:cNvPr id="267" name="Google Shape;267;p18"/>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72"/>
        <p:cNvGrpSpPr/>
        <p:nvPr/>
      </p:nvGrpSpPr>
      <p:grpSpPr>
        <a:xfrm>
          <a:off x="0" y="0"/>
          <a:ext cx="0" cy="0"/>
          <a:chOff x="0" y="0"/>
          <a:chExt cx="0" cy="0"/>
        </a:xfrm>
      </p:grpSpPr>
      <p:sp>
        <p:nvSpPr>
          <p:cNvPr id="273" name="Google Shape;273;p19"/>
          <p:cNvSpPr txBox="1">
            <a:spLocks noGrp="1"/>
          </p:cNvSpPr>
          <p:nvPr>
            <p:ph type="title" hasCustomPrompt="1"/>
          </p:nvPr>
        </p:nvSpPr>
        <p:spPr>
          <a:xfrm>
            <a:off x="2560650" y="293675"/>
            <a:ext cx="4022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4" name="Google Shape;274;p19"/>
          <p:cNvSpPr txBox="1">
            <a:spLocks noGrp="1"/>
          </p:cNvSpPr>
          <p:nvPr>
            <p:ph type="subTitle" idx="1"/>
          </p:nvPr>
        </p:nvSpPr>
        <p:spPr>
          <a:xfrm>
            <a:off x="1848000" y="1121975"/>
            <a:ext cx="5448000" cy="3312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9"/>
          <p:cNvSpPr txBox="1">
            <a:spLocks noGrp="1"/>
          </p:cNvSpPr>
          <p:nvPr>
            <p:ph type="title" idx="2" hasCustomPrompt="1"/>
          </p:nvPr>
        </p:nvSpPr>
        <p:spPr>
          <a:xfrm>
            <a:off x="2560650" y="1687200"/>
            <a:ext cx="4022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6" name="Google Shape;276;p19"/>
          <p:cNvSpPr txBox="1">
            <a:spLocks noGrp="1"/>
          </p:cNvSpPr>
          <p:nvPr>
            <p:ph type="subTitle" idx="3"/>
          </p:nvPr>
        </p:nvSpPr>
        <p:spPr>
          <a:xfrm>
            <a:off x="1848000" y="2515500"/>
            <a:ext cx="5448000" cy="3312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19"/>
          <p:cNvSpPr txBox="1">
            <a:spLocks noGrp="1"/>
          </p:cNvSpPr>
          <p:nvPr>
            <p:ph type="title" idx="4" hasCustomPrompt="1"/>
          </p:nvPr>
        </p:nvSpPr>
        <p:spPr>
          <a:xfrm>
            <a:off x="2560650" y="3080725"/>
            <a:ext cx="4022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b="1">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8" name="Google Shape;278;p19"/>
          <p:cNvSpPr txBox="1">
            <a:spLocks noGrp="1"/>
          </p:cNvSpPr>
          <p:nvPr>
            <p:ph type="subTitle" idx="5"/>
          </p:nvPr>
        </p:nvSpPr>
        <p:spPr>
          <a:xfrm>
            <a:off x="1848000" y="3909025"/>
            <a:ext cx="5448000" cy="3312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9" name="Google Shape;279;p19"/>
          <p:cNvGrpSpPr/>
          <p:nvPr/>
        </p:nvGrpSpPr>
        <p:grpSpPr>
          <a:xfrm>
            <a:off x="186924" y="167802"/>
            <a:ext cx="8529415" cy="861722"/>
            <a:chOff x="186924" y="167802"/>
            <a:chExt cx="8529415" cy="861722"/>
          </a:xfrm>
        </p:grpSpPr>
        <p:grpSp>
          <p:nvGrpSpPr>
            <p:cNvPr id="280" name="Google Shape;280;p19"/>
            <p:cNvGrpSpPr/>
            <p:nvPr/>
          </p:nvGrpSpPr>
          <p:grpSpPr>
            <a:xfrm>
              <a:off x="888616" y="292083"/>
              <a:ext cx="1339533" cy="716616"/>
              <a:chOff x="4461550" y="2481100"/>
              <a:chExt cx="902225" cy="482700"/>
            </a:xfrm>
          </p:grpSpPr>
          <p:sp>
            <p:nvSpPr>
              <p:cNvPr id="281" name="Google Shape;281;p19"/>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9"/>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9"/>
          <p:cNvGrpSpPr/>
          <p:nvPr/>
        </p:nvGrpSpPr>
        <p:grpSpPr>
          <a:xfrm>
            <a:off x="-261500" y="4044699"/>
            <a:ext cx="9714594" cy="1229166"/>
            <a:chOff x="-261500" y="4044699"/>
            <a:chExt cx="9714594" cy="1229166"/>
          </a:xfrm>
        </p:grpSpPr>
        <p:sp>
          <p:nvSpPr>
            <p:cNvPr id="300" name="Google Shape;300;p19"/>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34"/>
        <p:cNvGrpSpPr/>
        <p:nvPr/>
      </p:nvGrpSpPr>
      <p:grpSpPr>
        <a:xfrm>
          <a:off x="0" y="0"/>
          <a:ext cx="0" cy="0"/>
          <a:chOff x="0" y="0"/>
          <a:chExt cx="0" cy="0"/>
        </a:xfrm>
      </p:grpSpPr>
      <p:grpSp>
        <p:nvGrpSpPr>
          <p:cNvPr id="335" name="Google Shape;335;p21"/>
          <p:cNvGrpSpPr/>
          <p:nvPr/>
        </p:nvGrpSpPr>
        <p:grpSpPr>
          <a:xfrm>
            <a:off x="-261500" y="4044699"/>
            <a:ext cx="9714594" cy="1229166"/>
            <a:chOff x="-261500" y="4044699"/>
            <a:chExt cx="9714594" cy="1229166"/>
          </a:xfrm>
        </p:grpSpPr>
        <p:sp>
          <p:nvSpPr>
            <p:cNvPr id="336" name="Google Shape;336;p21"/>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21"/>
          <p:cNvGrpSpPr/>
          <p:nvPr/>
        </p:nvGrpSpPr>
        <p:grpSpPr>
          <a:xfrm>
            <a:off x="186924" y="167802"/>
            <a:ext cx="8529415" cy="861722"/>
            <a:chOff x="186924" y="167802"/>
            <a:chExt cx="8529415" cy="861722"/>
          </a:xfrm>
        </p:grpSpPr>
        <p:grpSp>
          <p:nvGrpSpPr>
            <p:cNvPr id="343" name="Google Shape;343;p21"/>
            <p:cNvGrpSpPr/>
            <p:nvPr/>
          </p:nvGrpSpPr>
          <p:grpSpPr>
            <a:xfrm>
              <a:off x="888616" y="292083"/>
              <a:ext cx="1339533" cy="716616"/>
              <a:chOff x="4461550" y="2481100"/>
              <a:chExt cx="902225" cy="482700"/>
            </a:xfrm>
          </p:grpSpPr>
          <p:sp>
            <p:nvSpPr>
              <p:cNvPr id="344" name="Google Shape;344;p21"/>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21"/>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580328" y="2128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01475" y="2088050"/>
            <a:ext cx="3029400" cy="786600"/>
          </a:xfrm>
          <a:prstGeom prst="rect">
            <a:avLst/>
          </a:prstGeom>
          <a:solidFill>
            <a:schemeClr val="lt1"/>
          </a:solidFill>
          <a:ln>
            <a:noFill/>
          </a:ln>
        </p:spPr>
        <p:txBody>
          <a:bodyPr spcFirstLastPara="1" wrap="square" lIns="91425" tIns="91425" rIns="91425" bIns="91425" anchor="ctr" anchorCtr="0">
            <a:noAutofit/>
          </a:bodyPr>
          <a:lstStyle>
            <a:lvl1pPr lvl="0" algn="r">
              <a:spcBef>
                <a:spcPts val="0"/>
              </a:spcBef>
              <a:spcAft>
                <a:spcPts val="0"/>
              </a:spcAft>
              <a:buSzPts val="3600"/>
              <a:buNone/>
              <a:defRPr sz="5000" b="1">
                <a:solidFill>
                  <a:schemeClr val="accent2"/>
                </a:solidFill>
                <a:latin typeface="Amatic SC"/>
                <a:ea typeface="Amatic SC"/>
                <a:cs typeface="Amatic SC"/>
                <a:sym typeface="Amatic SC"/>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7205575" y="974090"/>
            <a:ext cx="1225200" cy="841800"/>
          </a:xfrm>
          <a:prstGeom prst="rect">
            <a:avLst/>
          </a:prstGeom>
          <a:solidFill>
            <a:schemeClr val="lt1"/>
          </a:solidFill>
        </p:spPr>
        <p:txBody>
          <a:bodyPr spcFirstLastPara="1" wrap="square" lIns="91425" tIns="91425" rIns="91425" bIns="91425" anchor="ctr" anchorCtr="0">
            <a:noAutofit/>
          </a:bodyPr>
          <a:lstStyle>
            <a:lvl1pPr lvl="0" algn="r" rtl="0">
              <a:spcBef>
                <a:spcPts val="0"/>
              </a:spcBef>
              <a:spcAft>
                <a:spcPts val="0"/>
              </a:spcAft>
              <a:buSzPts val="6000"/>
              <a:buNone/>
              <a:defRPr sz="6000" b="1">
                <a:solidFill>
                  <a:schemeClr val="accent2"/>
                </a:solidFill>
                <a:latin typeface="Amatic SC"/>
                <a:ea typeface="Amatic SC"/>
                <a:cs typeface="Amatic SC"/>
                <a:sym typeface="Amatic SC"/>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5054825" y="3082100"/>
            <a:ext cx="3375900" cy="510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 name="Google Shape;28;p3"/>
          <p:cNvGrpSpPr/>
          <p:nvPr/>
        </p:nvGrpSpPr>
        <p:grpSpPr>
          <a:xfrm>
            <a:off x="-261500" y="167802"/>
            <a:ext cx="9714594" cy="5106063"/>
            <a:chOff x="-261500" y="167802"/>
            <a:chExt cx="9714594" cy="5106063"/>
          </a:xfrm>
        </p:grpSpPr>
        <p:grpSp>
          <p:nvGrpSpPr>
            <p:cNvPr id="29" name="Google Shape;29;p3"/>
            <p:cNvGrpSpPr/>
            <p:nvPr/>
          </p:nvGrpSpPr>
          <p:grpSpPr>
            <a:xfrm>
              <a:off x="-261500" y="4044699"/>
              <a:ext cx="9714594" cy="1229166"/>
              <a:chOff x="-261500" y="4044699"/>
              <a:chExt cx="9714594" cy="1229166"/>
            </a:xfrm>
          </p:grpSpPr>
          <p:sp>
            <p:nvSpPr>
              <p:cNvPr id="30" name="Google Shape;30;p3"/>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a:off x="186924" y="167802"/>
              <a:ext cx="7942072" cy="2424471"/>
              <a:chOff x="186924" y="167802"/>
              <a:chExt cx="7942072" cy="2424471"/>
            </a:xfrm>
          </p:grpSpPr>
          <p:sp>
            <p:nvSpPr>
              <p:cNvPr id="37" name="Google Shape;37;p3"/>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01913" y="2481957"/>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63"/>
        <p:cNvGrpSpPr/>
        <p:nvPr/>
      </p:nvGrpSpPr>
      <p:grpSpPr>
        <a:xfrm>
          <a:off x="0" y="0"/>
          <a:ext cx="0" cy="0"/>
          <a:chOff x="0" y="0"/>
          <a:chExt cx="0" cy="0"/>
        </a:xfrm>
      </p:grpSpPr>
      <p:grpSp>
        <p:nvGrpSpPr>
          <p:cNvPr id="364" name="Google Shape;364;p22"/>
          <p:cNvGrpSpPr/>
          <p:nvPr/>
        </p:nvGrpSpPr>
        <p:grpSpPr>
          <a:xfrm>
            <a:off x="186924" y="136699"/>
            <a:ext cx="8545619" cy="1049349"/>
            <a:chOff x="186924" y="136699"/>
            <a:chExt cx="8545619" cy="1049349"/>
          </a:xfrm>
        </p:grpSpPr>
        <p:grpSp>
          <p:nvGrpSpPr>
            <p:cNvPr id="365" name="Google Shape;365;p22"/>
            <p:cNvGrpSpPr/>
            <p:nvPr/>
          </p:nvGrpSpPr>
          <p:grpSpPr>
            <a:xfrm>
              <a:off x="8128993" y="588223"/>
              <a:ext cx="603550" cy="597825"/>
              <a:chOff x="4929475" y="1099975"/>
              <a:chExt cx="507825" cy="503050"/>
            </a:xfrm>
          </p:grpSpPr>
          <p:sp>
            <p:nvSpPr>
              <p:cNvPr id="366" name="Google Shape;366;p22"/>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2"/>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2"/>
          <p:cNvGrpSpPr/>
          <p:nvPr/>
        </p:nvGrpSpPr>
        <p:grpSpPr>
          <a:xfrm>
            <a:off x="-236950" y="4646525"/>
            <a:ext cx="9811211" cy="609935"/>
            <a:chOff x="-236950" y="4646525"/>
            <a:chExt cx="9811211" cy="609935"/>
          </a:xfrm>
        </p:grpSpPr>
        <p:sp>
          <p:nvSpPr>
            <p:cNvPr id="382" name="Google Shape;382;p22"/>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body" idx="1"/>
          </p:nvPr>
        </p:nvSpPr>
        <p:spPr>
          <a:xfrm>
            <a:off x="720000" y="1109033"/>
            <a:ext cx="7704000" cy="3416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4"/>
              </a:buClr>
              <a:buSzPts val="1800"/>
              <a:buFont typeface="Darker Grotesque SemiBold"/>
              <a:buChar char="●"/>
              <a:defRPr sz="10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43" name="Google Shape;43;p4"/>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4" name="Google Shape;44;p4"/>
          <p:cNvGrpSpPr/>
          <p:nvPr/>
        </p:nvGrpSpPr>
        <p:grpSpPr>
          <a:xfrm>
            <a:off x="-236950" y="4646525"/>
            <a:ext cx="9811211" cy="609935"/>
            <a:chOff x="-236950" y="4646525"/>
            <a:chExt cx="9811211" cy="609935"/>
          </a:xfrm>
        </p:grpSpPr>
        <p:sp>
          <p:nvSpPr>
            <p:cNvPr id="45" name="Google Shape;45;p4"/>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2434623" y="506417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339988" y="2135024"/>
            <a:ext cx="8617677" cy="1644987"/>
            <a:chOff x="339988" y="2135024"/>
            <a:chExt cx="8617677" cy="1644987"/>
          </a:xfrm>
        </p:grpSpPr>
        <p:sp>
          <p:nvSpPr>
            <p:cNvPr id="52" name="Google Shape;52;p4"/>
            <p:cNvSpPr/>
            <p:nvPr/>
          </p:nvSpPr>
          <p:spPr>
            <a:xfrm>
              <a:off x="8847175" y="3669694"/>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563991" y="2135024"/>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39988" y="278546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4"/>
          <p:cNvGrpSpPr/>
          <p:nvPr/>
        </p:nvGrpSpPr>
        <p:grpSpPr>
          <a:xfrm>
            <a:off x="186924" y="136699"/>
            <a:ext cx="577488" cy="892825"/>
            <a:chOff x="186924" y="136699"/>
            <a:chExt cx="577488" cy="892825"/>
          </a:xfrm>
        </p:grpSpPr>
        <p:sp>
          <p:nvSpPr>
            <p:cNvPr id="56" name="Google Shape;56;p4"/>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5"/>
          <p:cNvSpPr txBox="1">
            <a:spLocks noGrp="1"/>
          </p:cNvSpPr>
          <p:nvPr>
            <p:ph type="subTitle" idx="1"/>
          </p:nvPr>
        </p:nvSpPr>
        <p:spPr>
          <a:xfrm>
            <a:off x="1231825" y="2420550"/>
            <a:ext cx="30255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Lexend Mega"/>
              <a:buNone/>
              <a:defRPr sz="3500" b="1">
                <a:solidFill>
                  <a:schemeClr val="accent2"/>
                </a:solidFill>
                <a:latin typeface="Amatic SC"/>
                <a:ea typeface="Amatic SC"/>
                <a:cs typeface="Amatic SC"/>
                <a:sym typeface="Amatic SC"/>
              </a:defRPr>
            </a:lvl1pPr>
            <a:lvl2pPr lvl="1" algn="ctr">
              <a:lnSpc>
                <a:spcPct val="100000"/>
              </a:lnSpc>
              <a:spcBef>
                <a:spcPts val="0"/>
              </a:spcBef>
              <a:spcAft>
                <a:spcPts val="0"/>
              </a:spcAft>
              <a:buSzPts val="2500"/>
              <a:buFont typeface="Lexend Mega"/>
              <a:buNone/>
              <a:defRPr sz="2500">
                <a:latin typeface="Lexend Mega"/>
                <a:ea typeface="Lexend Mega"/>
                <a:cs typeface="Lexend Mega"/>
                <a:sym typeface="Lexend Mega"/>
              </a:defRPr>
            </a:lvl2pPr>
            <a:lvl3pPr lvl="2" algn="ctr">
              <a:lnSpc>
                <a:spcPct val="100000"/>
              </a:lnSpc>
              <a:spcBef>
                <a:spcPts val="0"/>
              </a:spcBef>
              <a:spcAft>
                <a:spcPts val="0"/>
              </a:spcAft>
              <a:buSzPts val="2500"/>
              <a:buFont typeface="Lexend Mega"/>
              <a:buNone/>
              <a:defRPr sz="2500">
                <a:latin typeface="Lexend Mega"/>
                <a:ea typeface="Lexend Mega"/>
                <a:cs typeface="Lexend Mega"/>
                <a:sym typeface="Lexend Mega"/>
              </a:defRPr>
            </a:lvl3pPr>
            <a:lvl4pPr lvl="3" algn="ctr">
              <a:lnSpc>
                <a:spcPct val="100000"/>
              </a:lnSpc>
              <a:spcBef>
                <a:spcPts val="0"/>
              </a:spcBef>
              <a:spcAft>
                <a:spcPts val="0"/>
              </a:spcAft>
              <a:buSzPts val="2500"/>
              <a:buFont typeface="Lexend Mega"/>
              <a:buNone/>
              <a:defRPr sz="2500">
                <a:latin typeface="Lexend Mega"/>
                <a:ea typeface="Lexend Mega"/>
                <a:cs typeface="Lexend Mega"/>
                <a:sym typeface="Lexend Mega"/>
              </a:defRPr>
            </a:lvl4pPr>
            <a:lvl5pPr lvl="4" algn="ctr">
              <a:lnSpc>
                <a:spcPct val="100000"/>
              </a:lnSpc>
              <a:spcBef>
                <a:spcPts val="0"/>
              </a:spcBef>
              <a:spcAft>
                <a:spcPts val="0"/>
              </a:spcAft>
              <a:buSzPts val="2500"/>
              <a:buFont typeface="Lexend Mega"/>
              <a:buNone/>
              <a:defRPr sz="2500">
                <a:latin typeface="Lexend Mega"/>
                <a:ea typeface="Lexend Mega"/>
                <a:cs typeface="Lexend Mega"/>
                <a:sym typeface="Lexend Mega"/>
              </a:defRPr>
            </a:lvl5pPr>
            <a:lvl6pPr lvl="5" algn="ctr">
              <a:lnSpc>
                <a:spcPct val="100000"/>
              </a:lnSpc>
              <a:spcBef>
                <a:spcPts val="0"/>
              </a:spcBef>
              <a:spcAft>
                <a:spcPts val="0"/>
              </a:spcAft>
              <a:buSzPts val="2500"/>
              <a:buFont typeface="Lexend Mega"/>
              <a:buNone/>
              <a:defRPr sz="2500">
                <a:latin typeface="Lexend Mega"/>
                <a:ea typeface="Lexend Mega"/>
                <a:cs typeface="Lexend Mega"/>
                <a:sym typeface="Lexend Mega"/>
              </a:defRPr>
            </a:lvl6pPr>
            <a:lvl7pPr lvl="6" algn="ctr">
              <a:lnSpc>
                <a:spcPct val="100000"/>
              </a:lnSpc>
              <a:spcBef>
                <a:spcPts val="0"/>
              </a:spcBef>
              <a:spcAft>
                <a:spcPts val="0"/>
              </a:spcAft>
              <a:buSzPts val="2500"/>
              <a:buFont typeface="Lexend Mega"/>
              <a:buNone/>
              <a:defRPr sz="2500">
                <a:latin typeface="Lexend Mega"/>
                <a:ea typeface="Lexend Mega"/>
                <a:cs typeface="Lexend Mega"/>
                <a:sym typeface="Lexend Mega"/>
              </a:defRPr>
            </a:lvl7pPr>
            <a:lvl8pPr lvl="7" algn="ctr">
              <a:lnSpc>
                <a:spcPct val="100000"/>
              </a:lnSpc>
              <a:spcBef>
                <a:spcPts val="0"/>
              </a:spcBef>
              <a:spcAft>
                <a:spcPts val="0"/>
              </a:spcAft>
              <a:buSzPts val="2500"/>
              <a:buFont typeface="Lexend Mega"/>
              <a:buNone/>
              <a:defRPr sz="2500">
                <a:latin typeface="Lexend Mega"/>
                <a:ea typeface="Lexend Mega"/>
                <a:cs typeface="Lexend Mega"/>
                <a:sym typeface="Lexend Mega"/>
              </a:defRPr>
            </a:lvl8pPr>
            <a:lvl9pPr lvl="8" algn="ctr">
              <a:lnSpc>
                <a:spcPct val="100000"/>
              </a:lnSpc>
              <a:spcBef>
                <a:spcPts val="0"/>
              </a:spcBef>
              <a:spcAft>
                <a:spcPts val="0"/>
              </a:spcAft>
              <a:buSzPts val="2500"/>
              <a:buFont typeface="Lexend Mega"/>
              <a:buNone/>
              <a:defRPr sz="2500">
                <a:latin typeface="Lexend Mega"/>
                <a:ea typeface="Lexend Mega"/>
                <a:cs typeface="Lexend Mega"/>
                <a:sym typeface="Lexend Mega"/>
              </a:defRPr>
            </a:lvl9pPr>
          </a:lstStyle>
          <a:p>
            <a:endParaRPr/>
          </a:p>
        </p:txBody>
      </p:sp>
      <p:sp>
        <p:nvSpPr>
          <p:cNvPr id="60" name="Google Shape;60;p5"/>
          <p:cNvSpPr txBox="1">
            <a:spLocks noGrp="1"/>
          </p:cNvSpPr>
          <p:nvPr>
            <p:ph type="subTitle" idx="2"/>
          </p:nvPr>
        </p:nvSpPr>
        <p:spPr>
          <a:xfrm>
            <a:off x="5004563" y="24205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Lexend Mega"/>
              <a:buNone/>
              <a:defRPr sz="3500" b="1">
                <a:solidFill>
                  <a:schemeClr val="accent2"/>
                </a:solidFill>
                <a:latin typeface="Amatic SC"/>
                <a:ea typeface="Amatic SC"/>
                <a:cs typeface="Amatic SC"/>
                <a:sym typeface="Amatic SC"/>
              </a:defRPr>
            </a:lvl1pPr>
            <a:lvl2pPr lvl="1"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2pPr>
            <a:lvl3pPr lvl="2"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3pPr>
            <a:lvl4pPr lvl="3"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4pPr>
            <a:lvl5pPr lvl="4"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5pPr>
            <a:lvl6pPr lvl="5"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6pPr>
            <a:lvl7pPr lvl="6"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7pPr>
            <a:lvl8pPr lvl="7"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8pPr>
            <a:lvl9pPr lvl="8" algn="ctr" rtl="0">
              <a:lnSpc>
                <a:spcPct val="100000"/>
              </a:lnSpc>
              <a:spcBef>
                <a:spcPts val="0"/>
              </a:spcBef>
              <a:spcAft>
                <a:spcPts val="0"/>
              </a:spcAft>
              <a:buSzPts val="2500"/>
              <a:buFont typeface="Lexend Mega"/>
              <a:buNone/>
              <a:defRPr sz="2500">
                <a:latin typeface="Lexend Mega"/>
                <a:ea typeface="Lexend Mega"/>
                <a:cs typeface="Lexend Mega"/>
                <a:sym typeface="Lexend Mega"/>
              </a:defRPr>
            </a:lvl9pPr>
          </a:lstStyle>
          <a:p>
            <a:endParaRPr/>
          </a:p>
        </p:txBody>
      </p:sp>
      <p:sp>
        <p:nvSpPr>
          <p:cNvPr id="61" name="Google Shape;61;p5"/>
          <p:cNvSpPr txBox="1">
            <a:spLocks noGrp="1"/>
          </p:cNvSpPr>
          <p:nvPr>
            <p:ph type="subTitle" idx="3"/>
          </p:nvPr>
        </p:nvSpPr>
        <p:spPr>
          <a:xfrm>
            <a:off x="1231825" y="2981950"/>
            <a:ext cx="30255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5"/>
          <p:cNvSpPr txBox="1">
            <a:spLocks noGrp="1"/>
          </p:cNvSpPr>
          <p:nvPr>
            <p:ph type="subTitle" idx="4"/>
          </p:nvPr>
        </p:nvSpPr>
        <p:spPr>
          <a:xfrm>
            <a:off x="5004563" y="2981950"/>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5"/>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4" name="Google Shape;64;p5"/>
          <p:cNvGrpSpPr/>
          <p:nvPr/>
        </p:nvGrpSpPr>
        <p:grpSpPr>
          <a:xfrm>
            <a:off x="-236950" y="4646525"/>
            <a:ext cx="9811211" cy="609935"/>
            <a:chOff x="-236950" y="4646525"/>
            <a:chExt cx="9811211" cy="609935"/>
          </a:xfrm>
        </p:grpSpPr>
        <p:sp>
          <p:nvSpPr>
            <p:cNvPr id="65" name="Google Shape;65;p5"/>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5"/>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4" name="Google Shape;74;p6"/>
          <p:cNvGrpSpPr/>
          <p:nvPr/>
        </p:nvGrpSpPr>
        <p:grpSpPr>
          <a:xfrm>
            <a:off x="186924" y="136699"/>
            <a:ext cx="577488" cy="892825"/>
            <a:chOff x="186924" y="136699"/>
            <a:chExt cx="577488" cy="892825"/>
          </a:xfrm>
        </p:grpSpPr>
        <p:sp>
          <p:nvSpPr>
            <p:cNvPr id="75" name="Google Shape;75;p6"/>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236950" y="4646525"/>
            <a:ext cx="9811211" cy="609935"/>
            <a:chOff x="-236950" y="4646525"/>
            <a:chExt cx="9811211" cy="609935"/>
          </a:xfrm>
        </p:grpSpPr>
        <p:sp>
          <p:nvSpPr>
            <p:cNvPr id="78" name="Google Shape;78;p6"/>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7"/>
          <p:cNvSpPr txBox="1">
            <a:spLocks noGrp="1"/>
          </p:cNvSpPr>
          <p:nvPr>
            <p:ph type="body" idx="1"/>
          </p:nvPr>
        </p:nvSpPr>
        <p:spPr>
          <a:xfrm>
            <a:off x="720000" y="1415725"/>
            <a:ext cx="4015200" cy="2444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5" name="Google Shape;85;p7"/>
          <p:cNvSpPr txBox="1">
            <a:spLocks noGrp="1"/>
          </p:cNvSpPr>
          <p:nvPr>
            <p:ph type="title"/>
          </p:nvPr>
        </p:nvSpPr>
        <p:spPr>
          <a:xfrm>
            <a:off x="720000" y="521225"/>
            <a:ext cx="7704000" cy="5727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900" b="1">
                <a:solidFill>
                  <a:schemeClr val="accent2"/>
                </a:solidFill>
                <a:latin typeface="Amatic SC"/>
                <a:ea typeface="Amatic SC"/>
                <a:cs typeface="Amatic SC"/>
                <a:sym typeface="Amatic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7"/>
          <p:cNvSpPr/>
          <p:nvPr/>
        </p:nvSpPr>
        <p:spPr>
          <a:xfrm>
            <a:off x="8493891" y="2048036"/>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8794763" y="326596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261788" y="29331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7"/>
          <p:cNvGrpSpPr/>
          <p:nvPr/>
        </p:nvGrpSpPr>
        <p:grpSpPr>
          <a:xfrm>
            <a:off x="-236950" y="4646525"/>
            <a:ext cx="9811211" cy="609935"/>
            <a:chOff x="-236950" y="4646525"/>
            <a:chExt cx="9811211" cy="609935"/>
          </a:xfrm>
        </p:grpSpPr>
        <p:sp>
          <p:nvSpPr>
            <p:cNvPr id="90" name="Google Shape;90;p7"/>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7"/>
          <p:cNvGrpSpPr/>
          <p:nvPr/>
        </p:nvGrpSpPr>
        <p:grpSpPr>
          <a:xfrm>
            <a:off x="186924" y="136699"/>
            <a:ext cx="577488" cy="892825"/>
            <a:chOff x="186924" y="136699"/>
            <a:chExt cx="577488" cy="892825"/>
          </a:xfrm>
        </p:grpSpPr>
        <p:sp>
          <p:nvSpPr>
            <p:cNvPr id="96" name="Google Shape;96;p7"/>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1034675" y="1498650"/>
            <a:ext cx="3665700" cy="21462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6000"/>
              <a:buNone/>
              <a:defRPr sz="8000" b="1">
                <a:solidFill>
                  <a:schemeClr val="accen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00" name="Google Shape;100;p8"/>
          <p:cNvGrpSpPr/>
          <p:nvPr/>
        </p:nvGrpSpPr>
        <p:grpSpPr>
          <a:xfrm>
            <a:off x="-261500" y="4044699"/>
            <a:ext cx="9714594" cy="1229166"/>
            <a:chOff x="-261500" y="4044699"/>
            <a:chExt cx="9714594" cy="1229166"/>
          </a:xfrm>
        </p:grpSpPr>
        <p:sp>
          <p:nvSpPr>
            <p:cNvPr id="101" name="Google Shape;101;p8"/>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8"/>
          <p:cNvGrpSpPr/>
          <p:nvPr/>
        </p:nvGrpSpPr>
        <p:grpSpPr>
          <a:xfrm>
            <a:off x="186924" y="167802"/>
            <a:ext cx="8529415" cy="861722"/>
            <a:chOff x="186924" y="167802"/>
            <a:chExt cx="8529415" cy="861722"/>
          </a:xfrm>
        </p:grpSpPr>
        <p:sp>
          <p:nvSpPr>
            <p:cNvPr id="108" name="Google Shape;108;p8"/>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1215350" y="1398850"/>
            <a:ext cx="4136700" cy="6951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600"/>
              <a:buNone/>
              <a:defRPr sz="5000" b="1">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 name="Google Shape;115;p9"/>
          <p:cNvSpPr txBox="1">
            <a:spLocks noGrp="1"/>
          </p:cNvSpPr>
          <p:nvPr>
            <p:ph type="subTitle" idx="1"/>
          </p:nvPr>
        </p:nvSpPr>
        <p:spPr>
          <a:xfrm>
            <a:off x="1215350" y="2476227"/>
            <a:ext cx="4136700" cy="12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6" name="Google Shape;116;p9"/>
          <p:cNvGrpSpPr/>
          <p:nvPr/>
        </p:nvGrpSpPr>
        <p:grpSpPr>
          <a:xfrm>
            <a:off x="186924" y="167802"/>
            <a:ext cx="8529415" cy="861722"/>
            <a:chOff x="186924" y="167802"/>
            <a:chExt cx="8529415" cy="861722"/>
          </a:xfrm>
        </p:grpSpPr>
        <p:sp>
          <p:nvSpPr>
            <p:cNvPr id="117" name="Google Shape;117;p9"/>
            <p:cNvSpPr/>
            <p:nvPr/>
          </p:nvSpPr>
          <p:spPr>
            <a:xfrm>
              <a:off x="2352387" y="16780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6477203" y="491861"/>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9"/>
          <p:cNvGrpSpPr/>
          <p:nvPr/>
        </p:nvGrpSpPr>
        <p:grpSpPr>
          <a:xfrm>
            <a:off x="-236950" y="4646525"/>
            <a:ext cx="9811211" cy="609935"/>
            <a:chOff x="-236950" y="4646525"/>
            <a:chExt cx="9811211" cy="609935"/>
          </a:xfrm>
        </p:grpSpPr>
        <p:sp>
          <p:nvSpPr>
            <p:cNvPr id="123" name="Google Shape;123;p9"/>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rot="10800000">
              <a:off x="8529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rot="10800000">
              <a:off x="725498" y="479090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rot="10800000">
              <a:off x="7712373" y="5029450"/>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a:off x="5764273" y="4870225"/>
              <a:ext cx="112878"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4551550" y="776325"/>
            <a:ext cx="3465300" cy="138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900" b="1">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30" name="Google Shape;130;p10"/>
          <p:cNvGrpSpPr/>
          <p:nvPr/>
        </p:nvGrpSpPr>
        <p:grpSpPr>
          <a:xfrm>
            <a:off x="-261500" y="4044699"/>
            <a:ext cx="9714594" cy="1229166"/>
            <a:chOff x="-261500" y="4044699"/>
            <a:chExt cx="9714594" cy="1229166"/>
          </a:xfrm>
        </p:grpSpPr>
        <p:sp>
          <p:nvSpPr>
            <p:cNvPr id="131" name="Google Shape;131;p10"/>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a:off x="610729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a:off x="888621" y="447639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a:off x="6942241" y="4858894"/>
              <a:ext cx="670730" cy="114054"/>
            </a:xfrm>
            <a:custGeom>
              <a:avLst/>
              <a:gdLst/>
              <a:ahLst/>
              <a:cxnLst/>
              <a:rect l="l" t="t"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a:off x="7768046" y="4541146"/>
              <a:ext cx="696983" cy="137160"/>
            </a:xfrm>
            <a:custGeom>
              <a:avLst/>
              <a:gdLst/>
              <a:ahLst/>
              <a:cxnLst/>
              <a:rect l="l" t="t"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p:nvPr/>
          </p:nvSpPr>
          <p:spPr>
            <a:xfrm>
              <a:off x="3162096" y="4823044"/>
              <a:ext cx="670663" cy="114121"/>
            </a:xfrm>
            <a:custGeom>
              <a:avLst/>
              <a:gdLst/>
              <a:ahLst/>
              <a:cxnLst/>
              <a:rect l="l" t="t"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0"/>
          <p:cNvGrpSpPr/>
          <p:nvPr/>
        </p:nvGrpSpPr>
        <p:grpSpPr>
          <a:xfrm>
            <a:off x="186924" y="136699"/>
            <a:ext cx="8545619" cy="1049349"/>
            <a:chOff x="186924" y="136699"/>
            <a:chExt cx="8545619" cy="1049349"/>
          </a:xfrm>
        </p:grpSpPr>
        <p:grpSp>
          <p:nvGrpSpPr>
            <p:cNvPr id="138" name="Google Shape;138;p10"/>
            <p:cNvGrpSpPr/>
            <p:nvPr/>
          </p:nvGrpSpPr>
          <p:grpSpPr>
            <a:xfrm>
              <a:off x="8128993" y="588223"/>
              <a:ext cx="603550" cy="597825"/>
              <a:chOff x="4929475" y="1099975"/>
              <a:chExt cx="507825" cy="503050"/>
            </a:xfrm>
          </p:grpSpPr>
          <p:sp>
            <p:nvSpPr>
              <p:cNvPr id="139" name="Google Shape;139;p10"/>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0"/>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0"/>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0"/>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a:off x="186924" y="754577"/>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a:off x="580328" y="136699"/>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1pPr>
            <a:lvl2pPr lvl="1"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2pPr>
            <a:lvl3pPr lvl="2"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3pPr>
            <a:lvl4pPr lvl="3"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4pPr>
            <a:lvl5pPr lvl="4"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5pPr>
            <a:lvl6pPr lvl="5"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6pPr>
            <a:lvl7pPr lvl="6"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7pPr>
            <a:lvl8pPr lvl="7"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8pPr>
            <a:lvl9pPr lvl="8" rt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s/d/1lMb4KVFrz8lhHas_cNoQXyB48ucRmrm4hxhI3relIzs/copy"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25"/>
          <p:cNvSpPr txBox="1">
            <a:spLocks noGrp="1"/>
          </p:cNvSpPr>
          <p:nvPr>
            <p:ph type="ctrTitle"/>
          </p:nvPr>
        </p:nvSpPr>
        <p:spPr>
          <a:xfrm>
            <a:off x="564120" y="1059212"/>
            <a:ext cx="7892625" cy="2486400"/>
          </a:xfrm>
          <a:prstGeom prst="rect">
            <a:avLst/>
          </a:prstGeom>
        </p:spPr>
        <p:txBody>
          <a:bodyPr spcFirstLastPara="1" wrap="square" lIns="182875" tIns="91425" rIns="182875" bIns="91425" anchor="ctr" anchorCtr="0">
            <a:noAutofit/>
          </a:bodyPr>
          <a:lstStyle/>
          <a:p>
            <a:pPr marL="0" lvl="0" indent="0" algn="ctr" rtl="0">
              <a:lnSpc>
                <a:spcPct val="150000"/>
              </a:lnSpc>
              <a:spcBef>
                <a:spcPts val="0"/>
              </a:spcBef>
              <a:spcAft>
                <a:spcPts val="0"/>
              </a:spcAft>
              <a:buNone/>
            </a:pPr>
            <a:r>
              <a:rPr lang="en-US" sz="4000" dirty="0" smtClean="0">
                <a:latin typeface="+mn-lt"/>
              </a:rPr>
              <a:t>CHÀO MỪNG CÁC EM </a:t>
            </a:r>
            <a:br>
              <a:rPr lang="en-US" sz="4000" dirty="0" smtClean="0">
                <a:latin typeface="+mn-lt"/>
              </a:rPr>
            </a:br>
            <a:r>
              <a:rPr lang="en-US" sz="4000" dirty="0" smtClean="0">
                <a:latin typeface="+mn-lt"/>
              </a:rPr>
              <a:t>ĐẾN VỚI TIẾT HỌC HÔM NAY!</a:t>
            </a:r>
            <a:endParaRPr sz="4000" dirty="0">
              <a:latin typeface="+mn-lt"/>
            </a:endParaRPr>
          </a:p>
        </p:txBody>
      </p:sp>
      <p:sp>
        <p:nvSpPr>
          <p:cNvPr id="448" name="Google Shape;448;p25"/>
          <p:cNvSpPr/>
          <p:nvPr/>
        </p:nvSpPr>
        <p:spPr>
          <a:xfrm>
            <a:off x="888616" y="3882113"/>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7502475" y="10295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8605850" y="1967176"/>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4739697" y="4502520"/>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304525" y="196716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5"/>
          <p:cNvGrpSpPr/>
          <p:nvPr/>
        </p:nvGrpSpPr>
        <p:grpSpPr>
          <a:xfrm>
            <a:off x="888616" y="292083"/>
            <a:ext cx="1339533" cy="716616"/>
            <a:chOff x="4461550" y="2481100"/>
            <a:chExt cx="902225" cy="482700"/>
          </a:xfrm>
        </p:grpSpPr>
        <p:sp>
          <p:nvSpPr>
            <p:cNvPr id="454" name="Google Shape;454;p25"/>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25"/>
          <p:cNvSpPr/>
          <p:nvPr/>
        </p:nvSpPr>
        <p:spPr>
          <a:xfrm>
            <a:off x="8605850" y="6766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5" name="Google Shape;715;p30"/>
          <p:cNvSpPr txBox="1">
            <a:spLocks noGrp="1"/>
          </p:cNvSpPr>
          <p:nvPr>
            <p:ph type="title"/>
          </p:nvPr>
        </p:nvSpPr>
        <p:spPr>
          <a:xfrm>
            <a:off x="1041539" y="1089757"/>
            <a:ext cx="5153777" cy="1144307"/>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pt-BR" sz="2000" dirty="0" smtClean="0">
                <a:latin typeface="+mn-lt"/>
              </a:rPr>
              <a:t>Câu hỏi 1: </a:t>
            </a:r>
            <a:r>
              <a:rPr lang="pt-BR" sz="2000" b="0" dirty="0" smtClean="0">
                <a:solidFill>
                  <a:schemeClr val="tx1"/>
                </a:solidFill>
                <a:latin typeface="+mn-lt"/>
              </a:rPr>
              <a:t>Cho ví dụ về dữ liệu là số, ví dụ về dữ liệu không phải là số.</a:t>
            </a:r>
            <a:r>
              <a:rPr lang="pt-BR" sz="2000" dirty="0" smtClean="0">
                <a:latin typeface="+mn-lt"/>
              </a:rPr>
              <a:t> </a:t>
            </a:r>
            <a:endParaRPr sz="2000" dirty="0">
              <a:latin typeface="+mn-lt"/>
            </a:endParaRPr>
          </a:p>
        </p:txBody>
      </p:sp>
      <p:grpSp>
        <p:nvGrpSpPr>
          <p:cNvPr id="787" name="Google Shape;787;p30"/>
          <p:cNvGrpSpPr/>
          <p:nvPr/>
        </p:nvGrpSpPr>
        <p:grpSpPr>
          <a:xfrm>
            <a:off x="888616" y="292083"/>
            <a:ext cx="1339533" cy="716616"/>
            <a:chOff x="4461550" y="2481100"/>
            <a:chExt cx="902225" cy="482700"/>
          </a:xfrm>
        </p:grpSpPr>
        <p:sp>
          <p:nvSpPr>
            <p:cNvPr id="788" name="Google Shape;788;p30"/>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771976" y="2263015"/>
            <a:ext cx="5971332" cy="2400657"/>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000" b="1" dirty="0" err="1"/>
              <a:t>Ví</a:t>
            </a:r>
            <a:r>
              <a:rPr lang="en-US" sz="2000" b="1" dirty="0"/>
              <a:t> </a:t>
            </a:r>
            <a:r>
              <a:rPr lang="en-US" sz="2000" b="1" dirty="0" err="1"/>
              <a:t>dụ</a:t>
            </a:r>
            <a:r>
              <a:rPr lang="en-US" sz="2000" b="1" dirty="0"/>
              <a:t> </a:t>
            </a:r>
            <a:r>
              <a:rPr lang="en-US" sz="2000" b="1" dirty="0" err="1"/>
              <a:t>dữ</a:t>
            </a:r>
            <a:r>
              <a:rPr lang="en-US" sz="2000" b="1" dirty="0"/>
              <a:t> </a:t>
            </a:r>
            <a:r>
              <a:rPr lang="en-US" sz="2000" b="1" dirty="0" err="1"/>
              <a:t>liệu</a:t>
            </a:r>
            <a:r>
              <a:rPr lang="en-US" sz="2000" b="1" dirty="0"/>
              <a:t> </a:t>
            </a:r>
            <a:r>
              <a:rPr lang="en-US" sz="2000" b="1" dirty="0" err="1"/>
              <a:t>về</a:t>
            </a:r>
            <a:r>
              <a:rPr lang="en-US" sz="2000" b="1" dirty="0"/>
              <a:t> </a:t>
            </a:r>
            <a:r>
              <a:rPr lang="en-US" sz="2000" b="1" dirty="0" err="1"/>
              <a:t>số</a:t>
            </a:r>
            <a:r>
              <a:rPr lang="en-US" sz="2000" b="1" dirty="0"/>
              <a:t>:</a:t>
            </a:r>
          </a:p>
          <a:p>
            <a:pPr algn="just">
              <a:lnSpc>
                <a:spcPct val="150000"/>
              </a:lnSpc>
            </a:pPr>
            <a:r>
              <a:rPr lang="en-US" sz="2000" dirty="0" err="1"/>
              <a:t>Chiều</a:t>
            </a:r>
            <a:r>
              <a:rPr lang="en-US" sz="2000" dirty="0"/>
              <a:t> </a:t>
            </a:r>
            <a:r>
              <a:rPr lang="en-US" sz="2000" dirty="0" err="1"/>
              <a:t>cao</a:t>
            </a:r>
            <a:r>
              <a:rPr lang="en-US" sz="2000" dirty="0"/>
              <a:t> </a:t>
            </a:r>
            <a:r>
              <a:rPr lang="en-US" sz="2000" dirty="0" err="1"/>
              <a:t>của</a:t>
            </a:r>
            <a:r>
              <a:rPr lang="en-US" sz="2000" dirty="0"/>
              <a:t> </a:t>
            </a:r>
            <a:r>
              <a:rPr lang="en-US" sz="2000" dirty="0" err="1"/>
              <a:t>các</a:t>
            </a:r>
            <a:r>
              <a:rPr lang="en-US" sz="2000" dirty="0"/>
              <a:t> </a:t>
            </a:r>
            <a:r>
              <a:rPr lang="en-US" sz="2000" dirty="0" err="1"/>
              <a:t>bạn</a:t>
            </a:r>
            <a:r>
              <a:rPr lang="en-US" sz="2000" dirty="0"/>
              <a:t> </a:t>
            </a:r>
            <a:r>
              <a:rPr lang="en-US" sz="2000" dirty="0" err="1"/>
              <a:t>học</a:t>
            </a:r>
            <a:r>
              <a:rPr lang="en-US" sz="2000" dirty="0"/>
              <a:t> </a:t>
            </a:r>
            <a:r>
              <a:rPr lang="en-US" sz="2000" dirty="0" err="1"/>
              <a:t>sinh</a:t>
            </a:r>
            <a:r>
              <a:rPr lang="en-US" sz="2000" dirty="0"/>
              <a:t> </a:t>
            </a:r>
            <a:r>
              <a:rPr lang="en-US" sz="2000" dirty="0" err="1"/>
              <a:t>trong</a:t>
            </a:r>
            <a:r>
              <a:rPr lang="en-US" sz="2000" dirty="0"/>
              <a:t> </a:t>
            </a:r>
            <a:r>
              <a:rPr lang="en-US" sz="2000" dirty="0" err="1"/>
              <a:t>lớp</a:t>
            </a:r>
            <a:r>
              <a:rPr lang="en-US" sz="2000" dirty="0"/>
              <a:t> 9A </a:t>
            </a:r>
            <a:r>
              <a:rPr lang="en-US" sz="2000" dirty="0" err="1" smtClean="0"/>
              <a:t>là</a:t>
            </a:r>
            <a:r>
              <a:rPr lang="en-US" sz="2000" dirty="0" smtClean="0"/>
              <a:t>: </a:t>
            </a:r>
            <a:r>
              <a:rPr lang="en-US" sz="2000" dirty="0"/>
              <a:t>153 </a:t>
            </a:r>
            <a:r>
              <a:rPr lang="en-US" sz="2000" dirty="0" smtClean="0"/>
              <a:t>cm; </a:t>
            </a:r>
            <a:r>
              <a:rPr lang="en-US" sz="2000" dirty="0"/>
              <a:t>154 </a:t>
            </a:r>
            <a:r>
              <a:rPr lang="en-US" sz="2000" dirty="0" smtClean="0"/>
              <a:t>cm; </a:t>
            </a:r>
            <a:r>
              <a:rPr lang="en-US" sz="2000" dirty="0"/>
              <a:t>169 </a:t>
            </a:r>
            <a:r>
              <a:rPr lang="en-US" sz="2000" dirty="0" smtClean="0"/>
              <a:t>cm; </a:t>
            </a:r>
            <a:r>
              <a:rPr lang="en-US" sz="2000" dirty="0"/>
              <a:t>178 </a:t>
            </a:r>
            <a:r>
              <a:rPr lang="en-US" sz="2000" dirty="0" smtClean="0"/>
              <a:t>cm; </a:t>
            </a:r>
            <a:r>
              <a:rPr lang="en-US" sz="2000" dirty="0"/>
              <a:t>155 </a:t>
            </a:r>
            <a:r>
              <a:rPr lang="en-US" sz="2000" dirty="0" smtClean="0"/>
              <a:t>cm.</a:t>
            </a:r>
            <a:endParaRPr lang="en-US" sz="2000" dirty="0"/>
          </a:p>
          <a:p>
            <a:pPr marL="342900" indent="-342900" algn="just">
              <a:lnSpc>
                <a:spcPct val="150000"/>
              </a:lnSpc>
              <a:buFont typeface="Wingdings" panose="05000000000000000000" pitchFamily="2" charset="2"/>
              <a:buChar char="ü"/>
            </a:pPr>
            <a:r>
              <a:rPr lang="en-US" sz="2000" b="1" dirty="0" err="1"/>
              <a:t>Ví</a:t>
            </a:r>
            <a:r>
              <a:rPr lang="en-US" sz="2000" b="1" dirty="0"/>
              <a:t> </a:t>
            </a:r>
            <a:r>
              <a:rPr lang="en-US" sz="2000" b="1" dirty="0" err="1"/>
              <a:t>dụ</a:t>
            </a:r>
            <a:r>
              <a:rPr lang="en-US" sz="2000" b="1" dirty="0"/>
              <a:t> </a:t>
            </a:r>
            <a:r>
              <a:rPr lang="en-US" sz="2000" b="1" dirty="0" err="1"/>
              <a:t>về</a:t>
            </a:r>
            <a:r>
              <a:rPr lang="en-US" sz="2000" b="1" dirty="0"/>
              <a:t> </a:t>
            </a:r>
            <a:r>
              <a:rPr lang="en-US" sz="2000" b="1" dirty="0" err="1"/>
              <a:t>dữ</a:t>
            </a:r>
            <a:r>
              <a:rPr lang="en-US" sz="2000" b="1" dirty="0"/>
              <a:t> </a:t>
            </a:r>
            <a:r>
              <a:rPr lang="en-US" sz="2000" b="1" dirty="0" err="1"/>
              <a:t>liệu</a:t>
            </a:r>
            <a:r>
              <a:rPr lang="en-US" sz="2000" b="1" dirty="0"/>
              <a:t> </a:t>
            </a:r>
            <a:r>
              <a:rPr lang="en-US" sz="2000" b="1" dirty="0" err="1"/>
              <a:t>không</a:t>
            </a:r>
            <a:r>
              <a:rPr lang="en-US" sz="2000" b="1" dirty="0"/>
              <a:t> </a:t>
            </a:r>
            <a:r>
              <a:rPr lang="en-US" sz="2000" b="1" dirty="0" err="1"/>
              <a:t>phải</a:t>
            </a:r>
            <a:r>
              <a:rPr lang="en-US" sz="2000" b="1" dirty="0"/>
              <a:t> </a:t>
            </a:r>
            <a:r>
              <a:rPr lang="en-US" sz="2000" b="1" dirty="0" err="1"/>
              <a:t>là</a:t>
            </a:r>
            <a:r>
              <a:rPr lang="en-US" sz="2000" b="1" dirty="0"/>
              <a:t> </a:t>
            </a:r>
            <a:r>
              <a:rPr lang="en-US" sz="2000" b="1" dirty="0" err="1" smtClean="0"/>
              <a:t>số</a:t>
            </a:r>
            <a:r>
              <a:rPr lang="en-US" sz="2000" b="1" dirty="0" smtClean="0"/>
              <a:t>: </a:t>
            </a:r>
          </a:p>
          <a:p>
            <a:pPr algn="just">
              <a:lnSpc>
                <a:spcPct val="150000"/>
              </a:lnSpc>
            </a:pPr>
            <a:r>
              <a:rPr lang="en-US" sz="2000" dirty="0" err="1" smtClean="0"/>
              <a:t>Những</a:t>
            </a:r>
            <a:r>
              <a:rPr lang="en-US" sz="2000" dirty="0" smtClean="0"/>
              <a:t> </a:t>
            </a:r>
            <a:r>
              <a:rPr lang="en-US" sz="2000" dirty="0" err="1"/>
              <a:t>ngày</a:t>
            </a:r>
            <a:r>
              <a:rPr lang="en-US" sz="2000" dirty="0"/>
              <a:t> </a:t>
            </a:r>
            <a:r>
              <a:rPr lang="en-US" sz="2000" dirty="0" err="1"/>
              <a:t>trong</a:t>
            </a:r>
            <a:r>
              <a:rPr lang="en-US" sz="2000" dirty="0"/>
              <a:t> </a:t>
            </a:r>
            <a:r>
              <a:rPr lang="en-US" sz="2000" dirty="0" err="1"/>
              <a:t>tháng</a:t>
            </a:r>
            <a:r>
              <a:rPr lang="en-US" sz="2000" dirty="0"/>
              <a:t> 3 </a:t>
            </a:r>
            <a:r>
              <a:rPr lang="en-US" sz="2000" dirty="0" err="1"/>
              <a:t>Liên</a:t>
            </a:r>
            <a:r>
              <a:rPr lang="en-US" sz="2000" dirty="0"/>
              <a:t> </a:t>
            </a:r>
            <a:r>
              <a:rPr lang="en-US" sz="2000" dirty="0" err="1"/>
              <a:t>đi</a:t>
            </a:r>
            <a:r>
              <a:rPr lang="en-US" sz="2000" dirty="0"/>
              <a:t> </a:t>
            </a:r>
            <a:r>
              <a:rPr lang="en-US" sz="2000" dirty="0" err="1" smtClean="0"/>
              <a:t>học</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463" y="2338801"/>
            <a:ext cx="1023964" cy="11649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555" y="1089757"/>
            <a:ext cx="1122111" cy="115401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checkerboard(across)">
                                      <p:cBhvr>
                                        <p:cTn id="7" dur="500"/>
                                        <p:tgtEl>
                                          <p:spTgt spid="7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8"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36"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42"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2"/>
          <p:cNvSpPr txBox="1">
            <a:spLocks noGrp="1"/>
          </p:cNvSpPr>
          <p:nvPr>
            <p:ph type="title" idx="6"/>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solidFill>
                  <a:srgbClr val="00B050"/>
                </a:solidFill>
                <a:latin typeface="+mn-lt"/>
              </a:rPr>
              <a:t>Hoạt</a:t>
            </a:r>
            <a:r>
              <a:rPr lang="en-US" sz="2400" dirty="0" smtClean="0">
                <a:solidFill>
                  <a:srgbClr val="00B050"/>
                </a:solidFill>
                <a:latin typeface="+mn-lt"/>
              </a:rPr>
              <a:t> </a:t>
            </a:r>
            <a:r>
              <a:rPr lang="en-US" sz="2400" dirty="0" err="1" smtClean="0">
                <a:solidFill>
                  <a:srgbClr val="00B050"/>
                </a:solidFill>
                <a:latin typeface="+mn-lt"/>
              </a:rPr>
              <a:t>động</a:t>
            </a:r>
            <a:r>
              <a:rPr lang="en-US" sz="2400" dirty="0" smtClean="0">
                <a:solidFill>
                  <a:srgbClr val="00B050"/>
                </a:solidFill>
                <a:latin typeface="+mn-lt"/>
              </a:rPr>
              <a:t> </a:t>
            </a:r>
            <a:r>
              <a:rPr lang="en-US" sz="2400" dirty="0" err="1" smtClean="0">
                <a:solidFill>
                  <a:srgbClr val="00B050"/>
                </a:solidFill>
                <a:latin typeface="+mn-lt"/>
              </a:rPr>
              <a:t>nhóm</a:t>
            </a:r>
            <a:endParaRPr sz="2400" dirty="0">
              <a:solidFill>
                <a:srgbClr val="00B050"/>
              </a:solidFill>
              <a:latin typeface="+mn-lt"/>
            </a:endParaRPr>
          </a:p>
        </p:txBody>
      </p:sp>
      <p:grpSp>
        <p:nvGrpSpPr>
          <p:cNvPr id="850" name="Google Shape;850;p32"/>
          <p:cNvGrpSpPr/>
          <p:nvPr/>
        </p:nvGrpSpPr>
        <p:grpSpPr>
          <a:xfrm>
            <a:off x="8128993" y="588223"/>
            <a:ext cx="603550" cy="597825"/>
            <a:chOff x="4929475" y="1099975"/>
            <a:chExt cx="507825" cy="503050"/>
          </a:xfrm>
        </p:grpSpPr>
        <p:sp>
          <p:nvSpPr>
            <p:cNvPr id="851" name="Google Shape;851;p32"/>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32"/>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720000" y="1253046"/>
            <a:ext cx="7598028" cy="496996"/>
          </a:xfrm>
          <a:prstGeom prst="rect">
            <a:avLst/>
          </a:prstGeom>
          <a:noFill/>
        </p:spPr>
        <p:txBody>
          <a:bodyPr wrap="square" rtlCol="0">
            <a:spAutoFit/>
          </a:bodyPr>
          <a:lstStyle/>
          <a:p>
            <a:pPr algn="just">
              <a:lnSpc>
                <a:spcPct val="150000"/>
              </a:lnSpc>
            </a:pPr>
            <a:r>
              <a:rPr lang="en-US" sz="2000" b="1" dirty="0" err="1" smtClean="0"/>
              <a:t>Luyện</a:t>
            </a:r>
            <a:r>
              <a:rPr lang="en-US" sz="2000" b="1" dirty="0" smtClean="0"/>
              <a:t> </a:t>
            </a:r>
            <a:r>
              <a:rPr lang="en-US" sz="2000" b="1" dirty="0" err="1" smtClean="0"/>
              <a:t>tập</a:t>
            </a:r>
            <a:r>
              <a:rPr lang="en-US" sz="2000" b="1" dirty="0" smtClean="0"/>
              <a:t> 1:</a:t>
            </a:r>
            <a:endParaRPr lang="en-US" sz="2000" b="1" dirty="0"/>
          </a:p>
        </p:txBody>
      </p:sp>
      <p:sp>
        <p:nvSpPr>
          <p:cNvPr id="2" name="TextBox 1"/>
          <p:cNvSpPr txBox="1"/>
          <p:nvPr/>
        </p:nvSpPr>
        <p:spPr>
          <a:xfrm>
            <a:off x="720000" y="1817040"/>
            <a:ext cx="7665115" cy="2862322"/>
          </a:xfrm>
          <a:prstGeom prst="rect">
            <a:avLst/>
          </a:prstGeom>
          <a:noFill/>
        </p:spPr>
        <p:txBody>
          <a:bodyPr wrap="square" rtlCol="0">
            <a:spAutoFit/>
          </a:bodyPr>
          <a:lstStyle/>
          <a:p>
            <a:pPr algn="just">
              <a:lnSpc>
                <a:spcPct val="150000"/>
              </a:lnSpc>
            </a:pPr>
            <a:r>
              <a:rPr lang="en-US" sz="2000" dirty="0" smtClean="0"/>
              <a:t>Cho </a:t>
            </a:r>
            <a:r>
              <a:rPr lang="en-US" sz="2000" dirty="0" err="1" smtClean="0"/>
              <a:t>hai</a:t>
            </a:r>
            <a:r>
              <a:rPr lang="en-US" sz="2000" dirty="0" smtClean="0"/>
              <a:t> </a:t>
            </a:r>
            <a:r>
              <a:rPr lang="en-US" sz="2000" dirty="0" err="1" smtClean="0"/>
              <a:t>dãy</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marL="457200" indent="-457200" algn="just">
              <a:lnSpc>
                <a:spcPct val="150000"/>
              </a:lnSpc>
              <a:buAutoNum type="arabicParenBoth"/>
            </a:pPr>
            <a:r>
              <a:rPr lang="en-US" sz="2000" dirty="0" err="1" smtClean="0"/>
              <a:t>Số</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các</a:t>
            </a:r>
            <a:r>
              <a:rPr lang="en-US" sz="2000" dirty="0" smtClean="0"/>
              <a:t> </a:t>
            </a:r>
            <a:r>
              <a:rPr lang="en-US" sz="2000" dirty="0" err="1" smtClean="0"/>
              <a:t>lớp</a:t>
            </a:r>
            <a:r>
              <a:rPr lang="en-US" sz="2000" dirty="0" smtClean="0"/>
              <a:t> 6 </a:t>
            </a:r>
            <a:r>
              <a:rPr lang="en-US" sz="2000" dirty="0" err="1" smtClean="0"/>
              <a:t>trong</a:t>
            </a:r>
            <a:r>
              <a:rPr lang="en-US" sz="2000" dirty="0" smtClean="0"/>
              <a:t> </a:t>
            </a:r>
            <a:r>
              <a:rPr lang="en-US" sz="2000" dirty="0" err="1" smtClean="0"/>
              <a:t>trường</a:t>
            </a:r>
            <a:r>
              <a:rPr lang="en-US" sz="2000" dirty="0" smtClean="0"/>
              <a:t>:</a:t>
            </a:r>
          </a:p>
          <a:p>
            <a:pPr algn="just">
              <a:lnSpc>
                <a:spcPct val="150000"/>
              </a:lnSpc>
            </a:pPr>
            <a:r>
              <a:rPr lang="en-US" sz="2000" dirty="0" smtClean="0"/>
              <a:t>               </a:t>
            </a:r>
            <a:r>
              <a:rPr lang="en-US" sz="2000" dirty="0" smtClean="0">
                <a:solidFill>
                  <a:srgbClr val="0070C0"/>
                </a:solidFill>
              </a:rPr>
              <a:t>35        42        87        38         40          41        38.</a:t>
            </a:r>
          </a:p>
          <a:p>
            <a:pPr algn="just">
              <a:lnSpc>
                <a:spcPct val="150000"/>
              </a:lnSpc>
            </a:pPr>
            <a:r>
              <a:rPr lang="en-US" sz="2000" dirty="0" smtClean="0"/>
              <a:t>(2) </a:t>
            </a:r>
            <a:r>
              <a:rPr lang="en-US" sz="2000" dirty="0" err="1" smtClean="0"/>
              <a:t>Tên</a:t>
            </a:r>
            <a:r>
              <a:rPr lang="en-US" sz="2000" dirty="0" smtClean="0"/>
              <a:t> </a:t>
            </a:r>
            <a:r>
              <a:rPr lang="en-US" sz="2000" dirty="0" err="1" smtClean="0"/>
              <a:t>món</a:t>
            </a:r>
            <a:r>
              <a:rPr lang="en-US" sz="2000" dirty="0" smtClean="0"/>
              <a:t> </a:t>
            </a:r>
            <a:r>
              <a:rPr lang="en-US" sz="2000" dirty="0" err="1" smtClean="0"/>
              <a:t>ăn</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thành</a:t>
            </a:r>
            <a:r>
              <a:rPr lang="en-US" sz="2000" dirty="0" smtClean="0"/>
              <a:t> </a:t>
            </a:r>
            <a:r>
              <a:rPr lang="en-US" sz="2000" dirty="0" err="1" smtClean="0"/>
              <a:t>viên</a:t>
            </a:r>
            <a:r>
              <a:rPr lang="en-US" sz="2000" dirty="0" smtClean="0"/>
              <a:t> </a:t>
            </a:r>
            <a:r>
              <a:rPr lang="en-US" sz="2000" dirty="0" err="1" smtClean="0"/>
              <a:t>trong</a:t>
            </a:r>
            <a:r>
              <a:rPr lang="en-US" sz="2000" dirty="0" smtClean="0"/>
              <a:t> </a:t>
            </a:r>
            <a:r>
              <a:rPr lang="en-US" sz="2000" dirty="0" err="1" smtClean="0"/>
              <a:t>gia</a:t>
            </a:r>
            <a:r>
              <a:rPr lang="en-US" sz="2000" dirty="0" smtClean="0"/>
              <a:t> </a:t>
            </a:r>
            <a:r>
              <a:rPr lang="en-US" sz="2000" dirty="0" err="1" smtClean="0"/>
              <a:t>đình</a:t>
            </a:r>
            <a:r>
              <a:rPr lang="en-US" sz="2000" dirty="0" smtClean="0"/>
              <a:t>:</a:t>
            </a:r>
          </a:p>
          <a:p>
            <a:pPr algn="just">
              <a:lnSpc>
                <a:spcPct val="150000"/>
              </a:lnSpc>
            </a:pPr>
            <a:r>
              <a:rPr lang="en-US" sz="2000" dirty="0" err="1" smtClean="0">
                <a:solidFill>
                  <a:srgbClr val="0070C0"/>
                </a:solidFill>
              </a:rPr>
              <a:t>Bánh</a:t>
            </a:r>
            <a:r>
              <a:rPr lang="en-US" sz="2000" dirty="0" smtClean="0">
                <a:solidFill>
                  <a:srgbClr val="0070C0"/>
                </a:solidFill>
              </a:rPr>
              <a:t> </a:t>
            </a:r>
            <a:r>
              <a:rPr lang="en-US" sz="2000" dirty="0" err="1" smtClean="0">
                <a:solidFill>
                  <a:srgbClr val="0070C0"/>
                </a:solidFill>
              </a:rPr>
              <a:t>chưng</a:t>
            </a:r>
            <a:r>
              <a:rPr lang="en-US" sz="2000" dirty="0" smtClean="0">
                <a:solidFill>
                  <a:srgbClr val="0070C0"/>
                </a:solidFill>
              </a:rPr>
              <a:t>, pizza, </a:t>
            </a:r>
            <a:r>
              <a:rPr lang="en-US" sz="2000" dirty="0" err="1" smtClean="0">
                <a:solidFill>
                  <a:srgbClr val="0070C0"/>
                </a:solidFill>
              </a:rPr>
              <a:t>canh</a:t>
            </a:r>
            <a:r>
              <a:rPr lang="en-US" sz="2000" dirty="0" smtClean="0">
                <a:solidFill>
                  <a:srgbClr val="0070C0"/>
                </a:solidFill>
              </a:rPr>
              <a:t> </a:t>
            </a:r>
            <a:r>
              <a:rPr lang="en-US" sz="2000" dirty="0" err="1" smtClean="0">
                <a:solidFill>
                  <a:srgbClr val="0070C0"/>
                </a:solidFill>
              </a:rPr>
              <a:t>cua</a:t>
            </a:r>
            <a:r>
              <a:rPr lang="en-US" sz="2000" dirty="0" smtClean="0">
                <a:solidFill>
                  <a:srgbClr val="0070C0"/>
                </a:solidFill>
              </a:rPr>
              <a:t>, </a:t>
            </a:r>
            <a:r>
              <a:rPr lang="en-US" sz="2000" dirty="0" err="1" smtClean="0">
                <a:solidFill>
                  <a:srgbClr val="0070C0"/>
                </a:solidFill>
              </a:rPr>
              <a:t>gà</a:t>
            </a:r>
            <a:r>
              <a:rPr lang="en-US" sz="2000" dirty="0" smtClean="0">
                <a:solidFill>
                  <a:srgbClr val="0070C0"/>
                </a:solidFill>
              </a:rPr>
              <a:t> </a:t>
            </a:r>
            <a:r>
              <a:rPr lang="en-US" sz="2000" dirty="0" err="1" smtClean="0">
                <a:solidFill>
                  <a:srgbClr val="0070C0"/>
                </a:solidFill>
              </a:rPr>
              <a:t>rán</a:t>
            </a:r>
            <a:r>
              <a:rPr lang="en-US" sz="2000" dirty="0" smtClean="0">
                <a:solidFill>
                  <a:srgbClr val="0070C0"/>
                </a:solidFill>
              </a:rPr>
              <a:t>, </a:t>
            </a:r>
            <a:r>
              <a:rPr lang="en-US" sz="2000" dirty="0" err="1" smtClean="0">
                <a:solidFill>
                  <a:srgbClr val="0070C0"/>
                </a:solidFill>
              </a:rPr>
              <a:t>rau</a:t>
            </a:r>
            <a:r>
              <a:rPr lang="en-US" sz="2000" dirty="0" smtClean="0">
                <a:solidFill>
                  <a:srgbClr val="0070C0"/>
                </a:solidFill>
              </a:rPr>
              <a:t> </a:t>
            </a:r>
            <a:r>
              <a:rPr lang="en-US" sz="2000" dirty="0" err="1" smtClean="0">
                <a:solidFill>
                  <a:srgbClr val="0070C0"/>
                </a:solidFill>
              </a:rPr>
              <a:t>muống</a:t>
            </a:r>
            <a:r>
              <a:rPr lang="en-US" sz="2000" dirty="0" smtClean="0">
                <a:solidFill>
                  <a:srgbClr val="0070C0"/>
                </a:solidFill>
              </a:rPr>
              <a:t> </a:t>
            </a:r>
            <a:r>
              <a:rPr lang="en-US" sz="2000" dirty="0" err="1" smtClean="0">
                <a:solidFill>
                  <a:srgbClr val="0070C0"/>
                </a:solidFill>
              </a:rPr>
              <a:t>luộc</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kho</a:t>
            </a:r>
            <a:r>
              <a:rPr lang="en-US" sz="2000" dirty="0" smtClean="0">
                <a:solidFill>
                  <a:srgbClr val="0070C0"/>
                </a:solidFill>
              </a:rPr>
              <a:t>, </a:t>
            </a:r>
            <a:r>
              <a:rPr lang="en-US" sz="2000" dirty="0" err="1" smtClean="0">
                <a:solidFill>
                  <a:srgbClr val="0070C0"/>
                </a:solidFill>
              </a:rPr>
              <a:t>rượu</a:t>
            </a:r>
            <a:r>
              <a:rPr lang="en-US" sz="2000" dirty="0" smtClean="0">
                <a:solidFill>
                  <a:srgbClr val="0070C0"/>
                </a:solidFill>
              </a:rPr>
              <a:t> </a:t>
            </a:r>
            <a:r>
              <a:rPr lang="en-US" sz="2000" dirty="0" err="1" smtClean="0">
                <a:solidFill>
                  <a:srgbClr val="0070C0"/>
                </a:solidFill>
              </a:rPr>
              <a:t>vang</a:t>
            </a:r>
            <a:r>
              <a:rPr lang="en-US" sz="2000" dirty="0" smtClean="0">
                <a:solidFill>
                  <a:srgbClr val="0070C0"/>
                </a:solidFill>
              </a:rPr>
              <a:t>.</a:t>
            </a:r>
            <a:endParaRPr lang="en-US" sz="2000" dirty="0">
              <a:solidFill>
                <a:srgbClr val="0070C0"/>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43"/>
                                        </p:tgtEl>
                                        <p:attrNameLst>
                                          <p:attrName>style.visibility</p:attrName>
                                        </p:attrNameLst>
                                      </p:cBhvr>
                                      <p:to>
                                        <p:strVal val="visible"/>
                                      </p:to>
                                    </p:set>
                                    <p:anim calcmode="lin" valueType="num">
                                      <p:cBhvr>
                                        <p:cTn id="7" dur="500" fill="hold"/>
                                        <p:tgtEl>
                                          <p:spTgt spid="843"/>
                                        </p:tgtEl>
                                        <p:attrNameLst>
                                          <p:attrName>ppt_w</p:attrName>
                                        </p:attrNameLst>
                                      </p:cBhvr>
                                      <p:tavLst>
                                        <p:tav tm="0">
                                          <p:val>
                                            <p:fltVal val="0"/>
                                          </p:val>
                                        </p:tav>
                                        <p:tav tm="100000">
                                          <p:val>
                                            <p:strVal val="#ppt_w"/>
                                          </p:val>
                                        </p:tav>
                                      </p:tavLst>
                                    </p:anim>
                                    <p:anim calcmode="lin" valueType="num">
                                      <p:cBhvr>
                                        <p:cTn id="8" dur="500" fill="hold"/>
                                        <p:tgtEl>
                                          <p:spTgt spid="843"/>
                                        </p:tgtEl>
                                        <p:attrNameLst>
                                          <p:attrName>ppt_h</p:attrName>
                                        </p:attrNameLst>
                                      </p:cBhvr>
                                      <p:tavLst>
                                        <p:tav tm="0">
                                          <p:val>
                                            <p:fltVal val="0"/>
                                          </p:val>
                                        </p:tav>
                                        <p:tav tm="100000">
                                          <p:val>
                                            <p:strVal val="#ppt_h"/>
                                          </p:val>
                                        </p:tav>
                                      </p:tavLst>
                                    </p:anim>
                                    <p:animEffect transition="in" filter="fade">
                                      <p:cBhvr>
                                        <p:cTn id="9" dur="500"/>
                                        <p:tgtEl>
                                          <p:spTgt spid="84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1" end="1"/>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2" end="2"/>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3" end="3"/>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4" name="Google Shape;884;p34"/>
          <p:cNvGrpSpPr/>
          <p:nvPr/>
        </p:nvGrpSpPr>
        <p:grpSpPr>
          <a:xfrm>
            <a:off x="8128993" y="588223"/>
            <a:ext cx="603550" cy="597825"/>
            <a:chOff x="4929475" y="1099975"/>
            <a:chExt cx="507825" cy="503050"/>
          </a:xfrm>
        </p:grpSpPr>
        <p:sp>
          <p:nvSpPr>
            <p:cNvPr id="885" name="Google Shape;885;p3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34"/>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883578" y="588223"/>
            <a:ext cx="7062862" cy="1477328"/>
          </a:xfrm>
          <a:prstGeom prst="rect">
            <a:avLst/>
          </a:prstGeom>
          <a:noFill/>
        </p:spPr>
        <p:txBody>
          <a:bodyPr wrap="square" rtlCol="0">
            <a:spAutoFit/>
          </a:bodyPr>
          <a:lstStyle/>
          <a:p>
            <a:pPr marL="457200" indent="-457200" algn="just">
              <a:lnSpc>
                <a:spcPct val="150000"/>
              </a:lnSpc>
              <a:buAutoNum type="alphaLcParenR"/>
            </a:pPr>
            <a:r>
              <a:rPr lang="en-US" sz="2000" dirty="0" err="1" smtClean="0"/>
              <a:t>Trong</a:t>
            </a:r>
            <a:r>
              <a:rPr lang="en-US" sz="2000" dirty="0" smtClean="0"/>
              <a:t> </a:t>
            </a:r>
            <a:r>
              <a:rPr lang="en-US" sz="2000" dirty="0" err="1" smtClean="0"/>
              <a:t>các</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trên</a:t>
            </a:r>
            <a:r>
              <a:rPr lang="en-US" sz="2000" dirty="0" smtClean="0"/>
              <a:t>, </a:t>
            </a:r>
            <a:r>
              <a:rPr lang="en-US" sz="2000" dirty="0" err="1" smtClean="0"/>
              <a:t>dãy</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dãy</a:t>
            </a:r>
            <a:r>
              <a:rPr lang="en-US" sz="2000" dirty="0" smtClean="0"/>
              <a:t> </a:t>
            </a:r>
            <a:r>
              <a:rPr lang="en-US" sz="2000" dirty="0" err="1" smtClean="0"/>
              <a:t>số</a:t>
            </a:r>
            <a:r>
              <a:rPr lang="en-US" sz="2000" dirty="0" smtClean="0"/>
              <a:t> </a:t>
            </a:r>
            <a:r>
              <a:rPr lang="en-US" sz="2000" dirty="0" err="1" smtClean="0"/>
              <a:t>liệu</a:t>
            </a:r>
            <a:r>
              <a:rPr lang="en-US" sz="2000" dirty="0" smtClean="0"/>
              <a:t>?</a:t>
            </a:r>
          </a:p>
          <a:p>
            <a:pPr marL="457200" indent="-457200" algn="just">
              <a:lnSpc>
                <a:spcPct val="150000"/>
              </a:lnSpc>
              <a:buAutoNum type="alphaLcParenR"/>
            </a:pPr>
            <a:r>
              <a:rPr lang="en-US" sz="2000" dirty="0" err="1" smtClean="0"/>
              <a:t>Hãy</a:t>
            </a:r>
            <a:r>
              <a:rPr lang="en-US" sz="2000" dirty="0" smtClean="0"/>
              <a:t> </a:t>
            </a:r>
            <a:r>
              <a:rPr lang="en-US" sz="2000" dirty="0" err="1" smtClean="0"/>
              <a:t>tìm</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không</a:t>
            </a:r>
            <a:r>
              <a:rPr lang="en-US" sz="2000" dirty="0" smtClean="0"/>
              <a:t> </a:t>
            </a:r>
            <a:r>
              <a:rPr lang="en-US" sz="2000" dirty="0" err="1" smtClean="0"/>
              <a:t>hợp</a:t>
            </a:r>
            <a:r>
              <a:rPr lang="en-US" sz="2000" dirty="0" smtClean="0"/>
              <a:t> </a:t>
            </a:r>
            <a:r>
              <a:rPr lang="en-US" sz="2000" dirty="0" err="1" smtClean="0"/>
              <a:t>lí</a:t>
            </a:r>
            <a:r>
              <a:rPr lang="en-US" sz="2000" dirty="0" smtClean="0"/>
              <a:t> (</a:t>
            </a:r>
            <a:r>
              <a:rPr lang="en-US" sz="2000" dirty="0" err="1" smtClean="0"/>
              <a:t>nếu</a:t>
            </a:r>
            <a:r>
              <a:rPr lang="en-US" sz="2000" dirty="0" smtClean="0"/>
              <a:t> </a:t>
            </a:r>
            <a:r>
              <a:rPr lang="en-US" sz="2000" dirty="0" err="1" smtClean="0"/>
              <a:t>có</a:t>
            </a:r>
            <a:r>
              <a:rPr lang="en-US" sz="2000" dirty="0" smtClean="0"/>
              <a:t>) </a:t>
            </a:r>
            <a:r>
              <a:rPr lang="en-US" sz="2000" dirty="0" err="1" smtClean="0"/>
              <a:t>trong</a:t>
            </a:r>
            <a:r>
              <a:rPr lang="en-US" sz="2000" dirty="0" smtClean="0"/>
              <a:t> </a:t>
            </a:r>
            <a:r>
              <a:rPr lang="en-US" sz="2000" dirty="0" err="1" smtClean="0"/>
              <a:t>mỗi</a:t>
            </a:r>
            <a:r>
              <a:rPr lang="en-US" sz="2000" dirty="0" smtClean="0"/>
              <a:t> </a:t>
            </a:r>
            <a:r>
              <a:rPr lang="en-US" sz="2000" dirty="0" err="1" smtClean="0"/>
              <a:t>dãy</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trên</a:t>
            </a:r>
            <a:r>
              <a:rPr lang="en-US" sz="2000" dirty="0" smtClean="0"/>
              <a:t>.</a:t>
            </a:r>
            <a:endParaRPr lang="en-US" sz="2000" dirty="0"/>
          </a:p>
        </p:txBody>
      </p:sp>
      <p:sp>
        <p:nvSpPr>
          <p:cNvPr id="4" name="TextBox 3"/>
          <p:cNvSpPr txBox="1"/>
          <p:nvPr/>
        </p:nvSpPr>
        <p:spPr>
          <a:xfrm>
            <a:off x="3557117" y="2065551"/>
            <a:ext cx="1715784" cy="400110"/>
          </a:xfrm>
          <a:prstGeom prst="rect">
            <a:avLst/>
          </a:prstGeom>
          <a:noFill/>
        </p:spPr>
        <p:txBody>
          <a:bodyPr wrap="square" rtlCol="0">
            <a:spAutoFit/>
          </a:bodyPr>
          <a:lstStyle/>
          <a:p>
            <a:pPr algn="ctr"/>
            <a:r>
              <a:rPr lang="en-US" sz="2000" b="1" dirty="0" err="1" smtClean="0">
                <a:solidFill>
                  <a:srgbClr val="C00000"/>
                </a:solidFill>
              </a:rPr>
              <a:t>Trả</a:t>
            </a:r>
            <a:r>
              <a:rPr lang="en-US" sz="2000" b="1" dirty="0" smtClean="0">
                <a:solidFill>
                  <a:srgbClr val="C00000"/>
                </a:solidFill>
              </a:rPr>
              <a:t> </a:t>
            </a:r>
            <a:r>
              <a:rPr lang="en-US" sz="2000" b="1" dirty="0" err="1" smtClean="0">
                <a:solidFill>
                  <a:srgbClr val="C00000"/>
                </a:solidFill>
              </a:rPr>
              <a:t>lời</a:t>
            </a:r>
            <a:endParaRPr lang="en-US" sz="2000" b="1" dirty="0">
              <a:solidFill>
                <a:srgbClr val="C00000"/>
              </a:solidFill>
            </a:endParaRPr>
          </a:p>
        </p:txBody>
      </p:sp>
      <p:sp>
        <p:nvSpPr>
          <p:cNvPr id="5" name="Rectangle 4"/>
          <p:cNvSpPr/>
          <p:nvPr/>
        </p:nvSpPr>
        <p:spPr>
          <a:xfrm>
            <a:off x="1478070" y="2624664"/>
            <a:ext cx="6650923" cy="1015663"/>
          </a:xfrm>
          <a:prstGeom prst="rect">
            <a:avLst/>
          </a:prstGeom>
        </p:spPr>
        <p:txBody>
          <a:bodyPr wrap="square">
            <a:spAutoFit/>
          </a:bodyPr>
          <a:lstStyle/>
          <a:p>
            <a:pPr algn="just">
              <a:lnSpc>
                <a:spcPct val="150000"/>
              </a:lnSpc>
            </a:pPr>
            <a:r>
              <a:rPr lang="vi-VN" sz="2000" dirty="0"/>
              <a:t>a</a:t>
            </a:r>
            <a:r>
              <a:rPr lang="vi-VN" sz="2000" dirty="0" smtClean="0"/>
              <a:t>.</a:t>
            </a:r>
            <a:r>
              <a:rPr lang="en-US" sz="2000" dirty="0" smtClean="0"/>
              <a:t> </a:t>
            </a:r>
            <a:r>
              <a:rPr lang="vi-VN" sz="2000" dirty="0" smtClean="0"/>
              <a:t>Dãy </a:t>
            </a:r>
            <a:r>
              <a:rPr lang="vi-VN" sz="2000" dirty="0"/>
              <a:t>số liệu </a:t>
            </a:r>
            <a:r>
              <a:rPr lang="vi-VN" sz="2000" dirty="0" smtClean="0"/>
              <a:t>là: </a:t>
            </a:r>
            <a:r>
              <a:rPr lang="vi-VN" sz="2000" dirty="0"/>
              <a:t>(1) Số học sinh các lớp 6 trong trường.</a:t>
            </a:r>
          </a:p>
          <a:p>
            <a:pPr algn="just">
              <a:lnSpc>
                <a:spcPct val="150000"/>
              </a:lnSpc>
            </a:pPr>
            <a:r>
              <a:rPr lang="vi-VN" sz="2000" dirty="0"/>
              <a:t>b</a:t>
            </a:r>
            <a:r>
              <a:rPr lang="vi-VN" sz="2000" dirty="0" smtClean="0"/>
              <a:t>.</a:t>
            </a:r>
            <a:r>
              <a:rPr lang="en-US" sz="2000" dirty="0" smtClean="0"/>
              <a:t> </a:t>
            </a:r>
            <a:r>
              <a:rPr lang="vi-VN" sz="2000" dirty="0" smtClean="0"/>
              <a:t>(</a:t>
            </a:r>
            <a:r>
              <a:rPr lang="vi-VN" sz="2000" dirty="0"/>
              <a:t>2) Dữ liệu không hợp lí </a:t>
            </a:r>
            <a:r>
              <a:rPr lang="vi-VN" sz="2000" dirty="0" smtClean="0"/>
              <a:t>là: </a:t>
            </a:r>
            <a:r>
              <a:rPr lang="vi-VN" sz="2000" dirty="0"/>
              <a:t>rượu </a:t>
            </a:r>
            <a:r>
              <a:rPr lang="vi-VN" sz="2000" dirty="0" smtClean="0"/>
              <a:t>vang</a:t>
            </a:r>
            <a:r>
              <a:rPr lang="en-US" sz="2000" dirty="0" smtClean="0"/>
              <a:t>.</a:t>
            </a:r>
            <a:endParaRPr lang="vi-VN"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Vertic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96803" y="624086"/>
            <a:ext cx="1773121" cy="629362"/>
          </a:xfrm>
        </p:spPr>
        <p:txBody>
          <a:bodyPr/>
          <a:lstStyle/>
          <a:p>
            <a:r>
              <a:rPr lang="en-US" sz="2000" b="1" dirty="0" err="1" smtClean="0">
                <a:solidFill>
                  <a:srgbClr val="C00000"/>
                </a:solidFill>
                <a:latin typeface="+mn-lt"/>
              </a:rPr>
              <a:t>Tranh</a:t>
            </a:r>
            <a:r>
              <a:rPr lang="en-US" sz="2000" b="1" dirty="0" smtClean="0">
                <a:solidFill>
                  <a:srgbClr val="C00000"/>
                </a:solidFill>
                <a:latin typeface="+mn-lt"/>
              </a:rPr>
              <a:t> </a:t>
            </a:r>
            <a:r>
              <a:rPr lang="en-US" sz="2000" b="1" dirty="0" err="1" smtClean="0">
                <a:solidFill>
                  <a:srgbClr val="C00000"/>
                </a:solidFill>
                <a:latin typeface="+mn-lt"/>
              </a:rPr>
              <a:t>luận</a:t>
            </a:r>
            <a:endParaRPr lang="en-US" sz="2000" b="1" dirty="0">
              <a:solidFill>
                <a:srgbClr val="C00000"/>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56" y="627905"/>
            <a:ext cx="630148" cy="630148"/>
          </a:xfrm>
          <a:prstGeom prst="rect">
            <a:avLst/>
          </a:prstGeom>
        </p:spPr>
      </p:pic>
      <p:sp>
        <p:nvSpPr>
          <p:cNvPr id="6" name="TextBox 5"/>
          <p:cNvSpPr txBox="1"/>
          <p:nvPr/>
        </p:nvSpPr>
        <p:spPr>
          <a:xfrm>
            <a:off x="3497523" y="624086"/>
            <a:ext cx="4900773" cy="1015663"/>
          </a:xfrm>
          <a:prstGeom prst="rect">
            <a:avLst/>
          </a:prstGeom>
          <a:noFill/>
        </p:spPr>
        <p:txBody>
          <a:bodyPr wrap="square" rtlCol="0">
            <a:spAutoFit/>
          </a:bodyPr>
          <a:lstStyle/>
          <a:p>
            <a:pPr algn="just">
              <a:lnSpc>
                <a:spcPct val="150000"/>
              </a:lnSpc>
            </a:pPr>
            <a:r>
              <a:rPr lang="en-US" sz="2000" dirty="0" err="1" smtClean="0"/>
              <a:t>Vuông</a:t>
            </a:r>
            <a:r>
              <a:rPr lang="en-US" sz="2000" dirty="0" smtClean="0"/>
              <a:t> </a:t>
            </a:r>
            <a:r>
              <a:rPr lang="en-US" sz="2000" dirty="0" err="1" smtClean="0"/>
              <a:t>và</a:t>
            </a:r>
            <a:r>
              <a:rPr lang="en-US" sz="2000" dirty="0" smtClean="0"/>
              <a:t> </a:t>
            </a:r>
            <a:r>
              <a:rPr lang="en-US" sz="2000" dirty="0" err="1" smtClean="0"/>
              <a:t>Tròn</a:t>
            </a:r>
            <a:r>
              <a:rPr lang="en-US" sz="2000" dirty="0" smtClean="0"/>
              <a:t> </a:t>
            </a:r>
            <a:r>
              <a:rPr lang="en-US" sz="2000" dirty="0" err="1" smtClean="0"/>
              <a:t>đưa</a:t>
            </a:r>
            <a:r>
              <a:rPr lang="en-US" sz="2000" dirty="0" smtClean="0"/>
              <a:t> </a:t>
            </a:r>
            <a:r>
              <a:rPr lang="en-US" sz="2000" dirty="0" err="1" smtClean="0"/>
              <a:t>ra</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về</a:t>
            </a:r>
            <a:r>
              <a:rPr lang="en-US" sz="2000" dirty="0" smtClean="0"/>
              <a:t> </a:t>
            </a:r>
            <a:r>
              <a:rPr lang="en-US" sz="2000" dirty="0" err="1" smtClean="0"/>
              <a:t>Bảng</a:t>
            </a:r>
            <a:r>
              <a:rPr lang="en-US" sz="2000" dirty="0" smtClean="0"/>
              <a:t> </a:t>
            </a:r>
            <a:r>
              <a:rPr lang="en-US" sz="2000" i="1" dirty="0" err="1" smtClean="0"/>
              <a:t>Hoa</a:t>
            </a:r>
            <a:r>
              <a:rPr lang="en-US" sz="2000" i="1" dirty="0" smtClean="0"/>
              <a:t> </a:t>
            </a:r>
            <a:r>
              <a:rPr lang="en-US" sz="2000" i="1" dirty="0" err="1" smtClean="0"/>
              <a:t>điểm</a:t>
            </a:r>
            <a:r>
              <a:rPr lang="en-US" sz="2000" i="1" dirty="0" smtClean="0"/>
              <a:t> </a:t>
            </a:r>
            <a:r>
              <a:rPr lang="en-US" sz="2000" i="1" dirty="0" err="1" smtClean="0"/>
              <a:t>tốt</a:t>
            </a:r>
            <a:r>
              <a:rPr lang="en-US" sz="2000" i="1" dirty="0" smtClean="0"/>
              <a:t> </a:t>
            </a:r>
            <a:r>
              <a:rPr lang="en-US" sz="2000" i="1" dirty="0" err="1" smtClean="0"/>
              <a:t>tháng</a:t>
            </a:r>
            <a:r>
              <a:rPr lang="en-US" sz="2000" i="1" dirty="0" smtClean="0"/>
              <a:t> Ba </a:t>
            </a:r>
            <a:r>
              <a:rPr lang="en-US" sz="2000" dirty="0" smtClean="0"/>
              <a:t>(H.9.1).</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204" y="1783587"/>
            <a:ext cx="6090812" cy="2076190"/>
          </a:xfrm>
          <a:prstGeom prst="rect">
            <a:avLst/>
          </a:prstGeom>
          <a:ln>
            <a:noFill/>
          </a:ln>
          <a:effectLst>
            <a:outerShdw blurRad="190500" algn="tl" rotWithShape="0">
              <a:srgbClr val="000000">
                <a:alpha val="70000"/>
              </a:srgbClr>
            </a:outerShdw>
          </a:effectLst>
        </p:spPr>
      </p:pic>
      <p:sp>
        <p:nvSpPr>
          <p:cNvPr id="9" name="Rounded Rectangular Callout 8"/>
          <p:cNvSpPr/>
          <p:nvPr/>
        </p:nvSpPr>
        <p:spPr>
          <a:xfrm>
            <a:off x="1869015" y="4150759"/>
            <a:ext cx="5126804" cy="616450"/>
          </a:xfrm>
          <a:prstGeom prst="wedgeRoundRectCallout">
            <a:avLst>
              <a:gd name="adj1" fmla="val -55486"/>
              <a:gd name="adj2" fmla="val -44242"/>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đồng</a:t>
            </a:r>
            <a:r>
              <a:rPr lang="en-US" sz="2000" dirty="0" smtClean="0"/>
              <a:t> ý </a:t>
            </a:r>
            <a:r>
              <a:rPr lang="en-US" sz="2000" dirty="0" err="1" smtClean="0"/>
              <a:t>với</a:t>
            </a:r>
            <a:r>
              <a:rPr lang="en-US" sz="2000" dirty="0" smtClean="0"/>
              <a:t> </a:t>
            </a:r>
            <a:r>
              <a:rPr lang="en-US" sz="2000" dirty="0" err="1" smtClean="0"/>
              <a:t>Vuông</a:t>
            </a:r>
            <a:r>
              <a:rPr lang="en-US" sz="2000" dirty="0" smtClean="0"/>
              <a:t> </a:t>
            </a:r>
            <a:r>
              <a:rPr lang="en-US" sz="2000" dirty="0" err="1" smtClean="0"/>
              <a:t>và</a:t>
            </a:r>
            <a:r>
              <a:rPr lang="en-US" sz="2000" dirty="0" smtClean="0"/>
              <a:t> </a:t>
            </a:r>
            <a:r>
              <a:rPr lang="en-US" sz="2000" dirty="0" err="1" smtClean="0"/>
              <a:t>Tròn</a:t>
            </a:r>
            <a:r>
              <a:rPr lang="en-US" sz="2000" dirty="0" smtClean="0"/>
              <a:t> </a:t>
            </a:r>
            <a:r>
              <a:rPr lang="en-US" sz="2000" dirty="0" err="1" smtClean="0"/>
              <a:t>không</a:t>
            </a:r>
            <a:r>
              <a:rPr lang="en-US" sz="2000" dirty="0" smtClean="0"/>
              <a:t>?</a:t>
            </a:r>
            <a:endParaRPr lang="en-US" sz="2000" dirty="0"/>
          </a:p>
        </p:txBody>
      </p:sp>
    </p:spTree>
    <p:extLst>
      <p:ext uri="{BB962C8B-B14F-4D97-AF65-F5344CB8AC3E}">
        <p14:creationId xmlns:p14="http://schemas.microsoft.com/office/powerpoint/2010/main" val="1205297783"/>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500"/>
                                        <p:tgtEl>
                                          <p:spTgt spid="4">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ppt_x</p:attrName>
                                        </p:attrNameLst>
                                      </p:cBhvr>
                                      <p:tavLst>
                                        <p:tav tm="0">
                                          <p:val>
                                            <p:strVal val="#ppt_x"/>
                                          </p:val>
                                        </p:tav>
                                        <p:tav tm="100000">
                                          <p:val>
                                            <p:strVal val="#ppt_x"/>
                                          </p:val>
                                        </p:tav>
                                      </p:tavLst>
                                    </p:anim>
                                    <p:anim calcmode="lin" valueType="num">
                                      <p:cBhvr>
                                        <p:cTn id="31"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3" name="Title 2"/>
          <p:cNvSpPr>
            <a:spLocks noGrp="1"/>
          </p:cNvSpPr>
          <p:nvPr>
            <p:ph type="title" idx="15"/>
          </p:nvPr>
        </p:nvSpPr>
        <p:spPr/>
        <p:txBody>
          <a:bodyPr/>
          <a:lstStyle/>
          <a:p>
            <a:r>
              <a:rPr lang="en-US" sz="2400" dirty="0" smtClean="0">
                <a:solidFill>
                  <a:schemeClr val="accent4">
                    <a:lumMod val="50000"/>
                  </a:schemeClr>
                </a:solidFill>
                <a:latin typeface="+mn-lt"/>
              </a:rPr>
              <a:t>2. Thu </a:t>
            </a:r>
            <a:r>
              <a:rPr lang="en-US" sz="2400" dirty="0" err="1" smtClean="0">
                <a:solidFill>
                  <a:schemeClr val="accent4">
                    <a:lumMod val="50000"/>
                  </a:schemeClr>
                </a:solidFill>
                <a:latin typeface="+mn-lt"/>
              </a:rPr>
              <a:t>thập</a:t>
            </a:r>
            <a:r>
              <a:rPr lang="en-US" sz="2400" dirty="0" smtClean="0">
                <a:solidFill>
                  <a:schemeClr val="accent4">
                    <a:lumMod val="50000"/>
                  </a:schemeClr>
                </a:solidFill>
                <a:latin typeface="+mn-lt"/>
              </a:rPr>
              <a:t> </a:t>
            </a:r>
            <a:r>
              <a:rPr lang="en-US" sz="2400" dirty="0" err="1" smtClean="0">
                <a:solidFill>
                  <a:schemeClr val="accent4">
                    <a:lumMod val="50000"/>
                  </a:schemeClr>
                </a:solidFill>
                <a:latin typeface="+mn-lt"/>
              </a:rPr>
              <a:t>dữ</a:t>
            </a:r>
            <a:r>
              <a:rPr lang="en-US" sz="2400" dirty="0" smtClean="0">
                <a:solidFill>
                  <a:schemeClr val="accent4">
                    <a:lumMod val="50000"/>
                  </a:schemeClr>
                </a:solidFill>
                <a:latin typeface="+mn-lt"/>
              </a:rPr>
              <a:t> </a:t>
            </a:r>
            <a:r>
              <a:rPr lang="en-US" sz="2400" dirty="0" err="1" smtClean="0">
                <a:solidFill>
                  <a:schemeClr val="accent4">
                    <a:lumMod val="50000"/>
                  </a:schemeClr>
                </a:solidFill>
                <a:latin typeface="+mn-lt"/>
              </a:rPr>
              <a:t>liệu</a:t>
            </a:r>
            <a:r>
              <a:rPr lang="en-US" sz="2400" dirty="0" smtClean="0">
                <a:solidFill>
                  <a:schemeClr val="accent4">
                    <a:lumMod val="50000"/>
                  </a:schemeClr>
                </a:solidFill>
                <a:latin typeface="+mn-lt"/>
              </a:rPr>
              <a:t> </a:t>
            </a:r>
            <a:r>
              <a:rPr lang="en-US" sz="2400" dirty="0" err="1" smtClean="0">
                <a:solidFill>
                  <a:schemeClr val="accent4">
                    <a:lumMod val="50000"/>
                  </a:schemeClr>
                </a:solidFill>
                <a:latin typeface="+mn-lt"/>
              </a:rPr>
              <a:t>thống</a:t>
            </a:r>
            <a:r>
              <a:rPr lang="en-US" sz="2400" dirty="0" smtClean="0">
                <a:solidFill>
                  <a:schemeClr val="accent4">
                    <a:lumMod val="50000"/>
                  </a:schemeClr>
                </a:solidFill>
                <a:latin typeface="+mn-lt"/>
              </a:rPr>
              <a:t> </a:t>
            </a:r>
            <a:r>
              <a:rPr lang="en-US" sz="2400" dirty="0" err="1" smtClean="0">
                <a:solidFill>
                  <a:schemeClr val="accent4">
                    <a:lumMod val="50000"/>
                  </a:schemeClr>
                </a:solidFill>
                <a:latin typeface="+mn-lt"/>
              </a:rPr>
              <a:t>kê</a:t>
            </a:r>
            <a:endParaRPr lang="en-US" sz="2400" dirty="0">
              <a:solidFill>
                <a:schemeClr val="accent4">
                  <a:lumMod val="50000"/>
                </a:schemeClr>
              </a:solidFill>
              <a:latin typeface="+mn-lt"/>
            </a:endParaRPr>
          </a:p>
        </p:txBody>
      </p:sp>
      <p:sp>
        <p:nvSpPr>
          <p:cNvPr id="42" name="Rounded Rectangle 41"/>
          <p:cNvSpPr/>
          <p:nvPr/>
        </p:nvSpPr>
        <p:spPr>
          <a:xfrm>
            <a:off x="720000" y="1476489"/>
            <a:ext cx="964962" cy="5548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HĐ3</a:t>
            </a:r>
            <a:endParaRPr lang="en-US" sz="2000" b="1" dirty="0"/>
          </a:p>
        </p:txBody>
      </p:sp>
      <p:sp>
        <p:nvSpPr>
          <p:cNvPr id="15" name="TextBox 14"/>
          <p:cNvSpPr txBox="1"/>
          <p:nvPr/>
        </p:nvSpPr>
        <p:spPr>
          <a:xfrm>
            <a:off x="720000" y="2201749"/>
            <a:ext cx="7704000" cy="1881990"/>
          </a:xfrm>
          <a:prstGeom prst="rect">
            <a:avLst/>
          </a:prstGeom>
          <a:noFill/>
        </p:spPr>
        <p:txBody>
          <a:bodyPr wrap="square" rtlCol="0">
            <a:spAutoFit/>
          </a:bodyPr>
          <a:lstStyle/>
          <a:p>
            <a:pPr algn="just">
              <a:lnSpc>
                <a:spcPct val="150000"/>
              </a:lnSpc>
            </a:pPr>
            <a:r>
              <a:rPr lang="en-US" sz="2000" dirty="0" err="1" smtClean="0"/>
              <a:t>Quân</a:t>
            </a:r>
            <a:r>
              <a:rPr lang="en-US" sz="2000" dirty="0" smtClean="0"/>
              <a:t> </a:t>
            </a:r>
            <a:r>
              <a:rPr lang="en-US" sz="2000" dirty="0" err="1" smtClean="0"/>
              <a:t>muốn</a:t>
            </a:r>
            <a:r>
              <a:rPr lang="en-US" sz="2000" dirty="0" smtClean="0"/>
              <a:t> </a:t>
            </a:r>
            <a:r>
              <a:rPr lang="en-US" sz="2000" dirty="0" err="1" smtClean="0"/>
              <a:t>thu</a:t>
            </a:r>
            <a:r>
              <a:rPr lang="en-US" sz="2000" dirty="0" smtClean="0"/>
              <a:t> </a:t>
            </a:r>
            <a:r>
              <a:rPr lang="en-US" sz="2000" dirty="0" err="1" smtClean="0"/>
              <a:t>thập</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về</a:t>
            </a:r>
            <a:r>
              <a:rPr lang="en-US" sz="2000" dirty="0" smtClean="0"/>
              <a:t> </a:t>
            </a:r>
            <a:r>
              <a:rPr lang="en-US" sz="2000" dirty="0" err="1" smtClean="0"/>
              <a:t>số</a:t>
            </a:r>
            <a:r>
              <a:rPr lang="en-US" sz="2000" dirty="0" smtClean="0"/>
              <a:t> </a:t>
            </a:r>
            <a:r>
              <a:rPr lang="en-US" sz="2000" dirty="0" err="1" smtClean="0"/>
              <a:t>lượng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đeo</a:t>
            </a:r>
            <a:r>
              <a:rPr lang="en-US" sz="2000" dirty="0" smtClean="0"/>
              <a:t> </a:t>
            </a:r>
            <a:r>
              <a:rPr lang="en-US" sz="2000" dirty="0" err="1" smtClean="0"/>
              <a:t>kính</a:t>
            </a:r>
            <a:r>
              <a:rPr lang="en-US" sz="2000" dirty="0" smtClean="0"/>
              <a:t> </a:t>
            </a:r>
            <a:r>
              <a:rPr lang="en-US" sz="2000" dirty="0" err="1" smtClean="0"/>
              <a:t>trong</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lớp</a:t>
            </a:r>
            <a:r>
              <a:rPr lang="en-US" sz="2000" dirty="0" smtClean="0"/>
              <a:t> </a:t>
            </a:r>
            <a:r>
              <a:rPr lang="en-US" sz="2000" dirty="0" err="1" smtClean="0"/>
              <a:t>học</a:t>
            </a:r>
            <a:r>
              <a:rPr lang="en-US" sz="2000" dirty="0" smtClean="0"/>
              <a:t> </a:t>
            </a:r>
            <a:r>
              <a:rPr lang="en-US" sz="2000" dirty="0" err="1" smtClean="0"/>
              <a:t>để</a:t>
            </a:r>
            <a:r>
              <a:rPr lang="en-US" sz="2000" dirty="0" smtClean="0"/>
              <a:t> </a:t>
            </a:r>
            <a:r>
              <a:rPr lang="en-US" sz="2000" dirty="0" err="1" smtClean="0"/>
              <a:t>làm</a:t>
            </a:r>
            <a:r>
              <a:rPr lang="en-US" sz="2000" dirty="0" smtClean="0"/>
              <a:t> </a:t>
            </a:r>
            <a:r>
              <a:rPr lang="en-US" sz="2000" dirty="0" err="1" smtClean="0"/>
              <a:t>một</a:t>
            </a:r>
            <a:r>
              <a:rPr lang="en-US" sz="2000" dirty="0" smtClean="0"/>
              <a:t> </a:t>
            </a:r>
            <a:r>
              <a:rPr lang="en-US" sz="2000" dirty="0" err="1" smtClean="0"/>
              <a:t>dự</a:t>
            </a:r>
            <a:r>
              <a:rPr lang="en-US" sz="2000" dirty="0" smtClean="0"/>
              <a:t> </a:t>
            </a:r>
            <a:r>
              <a:rPr lang="en-US" sz="2000" dirty="0" err="1" smtClean="0"/>
              <a:t>án</a:t>
            </a:r>
            <a:r>
              <a:rPr lang="en-US" sz="2000" dirty="0" smtClean="0"/>
              <a:t> </a:t>
            </a:r>
            <a:r>
              <a:rPr lang="en-US" sz="2000" dirty="0" err="1" smtClean="0"/>
              <a:t>học</a:t>
            </a:r>
            <a:r>
              <a:rPr lang="en-US" sz="2000" dirty="0" smtClean="0"/>
              <a:t> </a:t>
            </a:r>
            <a:r>
              <a:rPr lang="en-US" sz="2000" dirty="0" err="1" smtClean="0"/>
              <a:t>tập</a:t>
            </a:r>
            <a:r>
              <a:rPr lang="en-US" sz="2000" dirty="0" smtClean="0"/>
              <a:t>.</a:t>
            </a:r>
          </a:p>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giúp</a:t>
            </a:r>
            <a:r>
              <a:rPr lang="en-US" sz="2000" dirty="0" smtClean="0"/>
              <a:t> </a:t>
            </a:r>
            <a:r>
              <a:rPr lang="en-US" sz="2000" dirty="0" err="1" smtClean="0"/>
              <a:t>Quân</a:t>
            </a:r>
            <a:r>
              <a:rPr lang="en-US" sz="2000" dirty="0" smtClean="0"/>
              <a:t> </a:t>
            </a:r>
            <a:r>
              <a:rPr lang="en-US" sz="2000" dirty="0" err="1" smtClean="0"/>
              <a:t>bằng</a:t>
            </a:r>
            <a:r>
              <a:rPr lang="en-US" sz="2000" dirty="0" smtClean="0"/>
              <a:t> </a:t>
            </a:r>
            <a:r>
              <a:rPr lang="en-US" sz="2000" dirty="0" err="1" smtClean="0"/>
              <a:t>cách</a:t>
            </a:r>
            <a:r>
              <a:rPr lang="en-US" sz="2000" dirty="0" smtClean="0"/>
              <a:t> </a:t>
            </a:r>
            <a:r>
              <a:rPr lang="en-US" sz="2000" dirty="0" err="1" smtClean="0"/>
              <a:t>quan</a:t>
            </a:r>
            <a:r>
              <a:rPr lang="en-US" sz="2000" dirty="0" smtClean="0"/>
              <a:t> </a:t>
            </a:r>
            <a:r>
              <a:rPr lang="en-US" sz="2000" dirty="0" err="1" smtClean="0"/>
              <a:t>sát</a:t>
            </a:r>
            <a:r>
              <a:rPr lang="en-US" sz="2000" dirty="0" smtClean="0"/>
              <a:t> </a:t>
            </a:r>
            <a:r>
              <a:rPr lang="en-US" sz="2000" dirty="0" err="1" smtClean="0"/>
              <a:t>và</a:t>
            </a:r>
            <a:r>
              <a:rPr lang="en-US" sz="2000" dirty="0" smtClean="0"/>
              <a:t> </a:t>
            </a:r>
            <a:r>
              <a:rPr lang="en-US" sz="2000" dirty="0" err="1" smtClean="0"/>
              <a:t>đếm</a:t>
            </a:r>
            <a:r>
              <a:rPr lang="en-US" sz="2000" dirty="0" smtClean="0"/>
              <a:t> </a:t>
            </a:r>
            <a:r>
              <a:rPr lang="en-US" sz="2000" dirty="0" err="1" smtClean="0"/>
              <a:t>xem</a:t>
            </a:r>
            <a:r>
              <a:rPr lang="en-US" sz="2000" dirty="0" smtClean="0"/>
              <a:t> </a:t>
            </a:r>
            <a:r>
              <a:rPr lang="en-US" sz="2000" dirty="0" err="1" smtClean="0"/>
              <a:t>lớp</a:t>
            </a:r>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bạn</a:t>
            </a:r>
            <a:r>
              <a:rPr lang="en-US" sz="2000" dirty="0" smtClean="0"/>
              <a:t> </a:t>
            </a:r>
            <a:r>
              <a:rPr lang="en-US" sz="2000" dirty="0" err="1" smtClean="0"/>
              <a:t>đeo</a:t>
            </a:r>
            <a:r>
              <a:rPr lang="en-US" sz="2000" dirty="0" smtClean="0"/>
              <a:t> </a:t>
            </a:r>
            <a:r>
              <a:rPr lang="en-US" sz="2000" dirty="0" err="1" smtClean="0"/>
              <a:t>kính</a:t>
            </a:r>
            <a:r>
              <a:rPr lang="en-US" sz="2000" dirty="0" smtClean="0"/>
              <a:t>?</a:t>
            </a:r>
            <a:endParaRPr lang="en-US" sz="2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544" y="751230"/>
            <a:ext cx="1181350" cy="1450519"/>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barn(outVertical)">
                                      <p:cBhvr>
                                        <p:cTn id="20" dur="500"/>
                                        <p:tgtEl>
                                          <p:spTgt spid="15">
                                            <p:txEl>
                                              <p:pRg st="0" end="0"/>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barn(outVertical)">
                                      <p:cBhvr>
                                        <p:cTn id="23" dur="500"/>
                                        <p:tgtEl>
                                          <p:spTgt spid="15">
                                            <p:txEl>
                                              <p:pRg st="1" end="1"/>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6"/>
          <p:cNvSpPr txBox="1">
            <a:spLocks noGrp="1"/>
          </p:cNvSpPr>
          <p:nvPr>
            <p:ph type="title"/>
          </p:nvPr>
        </p:nvSpPr>
        <p:spPr>
          <a:xfrm>
            <a:off x="720000" y="521225"/>
            <a:ext cx="903317" cy="572700"/>
          </a:xfrm>
          <a:prstGeom prst="rect">
            <a:avLst/>
          </a:prstGeom>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mn-lt"/>
              </a:rPr>
              <a:t>HĐ4</a:t>
            </a:r>
            <a:endParaRPr sz="2400" dirty="0">
              <a:latin typeface="+mn-lt"/>
            </a:endParaRPr>
          </a:p>
        </p:txBody>
      </p:sp>
      <p:grpSp>
        <p:nvGrpSpPr>
          <p:cNvPr id="939" name="Google Shape;939;p36"/>
          <p:cNvGrpSpPr/>
          <p:nvPr/>
        </p:nvGrpSpPr>
        <p:grpSpPr>
          <a:xfrm>
            <a:off x="8128993" y="588223"/>
            <a:ext cx="603550" cy="597825"/>
            <a:chOff x="4929475" y="1099975"/>
            <a:chExt cx="507825" cy="503050"/>
          </a:xfrm>
        </p:grpSpPr>
        <p:sp>
          <p:nvSpPr>
            <p:cNvPr id="940" name="Google Shape;940;p36"/>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6"/>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3" name="Google Shape;953;p36"/>
          <p:cNvPicPr preferRelativeResize="0"/>
          <p:nvPr/>
        </p:nvPicPr>
        <p:blipFill>
          <a:blip r:embed="rId3">
            <a:extLst>
              <a:ext uri="{28A0092B-C50C-407E-A947-70E740481C1C}">
                <a14:useLocalDpi xmlns:a14="http://schemas.microsoft.com/office/drawing/2010/main" val="0"/>
              </a:ext>
            </a:extLst>
          </a:blip>
          <a:stretch>
            <a:fillRect/>
          </a:stretch>
        </p:blipFill>
        <p:spPr>
          <a:xfrm>
            <a:off x="4027469" y="3448025"/>
            <a:ext cx="1510450" cy="1510450"/>
          </a:xfrm>
          <a:prstGeom prst="ellipse">
            <a:avLst/>
          </a:prstGeom>
          <a:noFill/>
          <a:ln>
            <a:noFill/>
          </a:ln>
        </p:spPr>
      </p:pic>
      <p:sp>
        <p:nvSpPr>
          <p:cNvPr id="3" name="TextBox 2"/>
          <p:cNvSpPr txBox="1"/>
          <p:nvPr/>
        </p:nvSpPr>
        <p:spPr>
          <a:xfrm>
            <a:off x="720000" y="1186048"/>
            <a:ext cx="5012980" cy="2400657"/>
          </a:xfrm>
          <a:prstGeom prst="rect">
            <a:avLst/>
          </a:prstGeom>
          <a:noFill/>
        </p:spPr>
        <p:txBody>
          <a:bodyPr wrap="square" rtlCol="0">
            <a:spAutoFit/>
          </a:bodyPr>
          <a:lstStyle/>
          <a:p>
            <a:pPr algn="just">
              <a:lnSpc>
                <a:spcPct val="150000"/>
              </a:lnSpc>
            </a:pPr>
            <a:r>
              <a:rPr lang="en-US" sz="2000" dirty="0" err="1" smtClean="0"/>
              <a:t>Vuông</a:t>
            </a:r>
            <a:r>
              <a:rPr lang="en-US" sz="2000" dirty="0" smtClean="0"/>
              <a:t> </a:t>
            </a:r>
            <a:r>
              <a:rPr lang="en-US" sz="2000" dirty="0" err="1" smtClean="0"/>
              <a:t>gieo</a:t>
            </a:r>
            <a:r>
              <a:rPr lang="en-US" sz="2000" dirty="0" smtClean="0"/>
              <a:t> </a:t>
            </a:r>
            <a:r>
              <a:rPr lang="en-US" sz="2000" dirty="0" err="1" smtClean="0"/>
              <a:t>một</a:t>
            </a:r>
            <a:r>
              <a:rPr lang="en-US" sz="2000" dirty="0" smtClean="0"/>
              <a:t> </a:t>
            </a:r>
            <a:r>
              <a:rPr lang="en-US" sz="2000" dirty="0" err="1" smtClean="0"/>
              <a:t>đồng</a:t>
            </a:r>
            <a:r>
              <a:rPr lang="en-US" sz="2000" dirty="0" smtClean="0"/>
              <a:t> </a:t>
            </a:r>
            <a:r>
              <a:rPr lang="en-US" sz="2000" dirty="0" err="1" smtClean="0"/>
              <a:t>xu</a:t>
            </a:r>
            <a:r>
              <a:rPr lang="en-US" sz="2000" dirty="0" smtClean="0"/>
              <a:t> 5 </a:t>
            </a:r>
            <a:r>
              <a:rPr lang="en-US" sz="2000" dirty="0" err="1" smtClean="0"/>
              <a:t>lần</a:t>
            </a:r>
            <a:r>
              <a:rPr lang="en-US" sz="2000" dirty="0" smtClean="0"/>
              <a:t> </a:t>
            </a:r>
            <a:r>
              <a:rPr lang="en-US" sz="2000" dirty="0" err="1" smtClean="0"/>
              <a:t>và</a:t>
            </a:r>
            <a:r>
              <a:rPr lang="en-US" sz="2000" dirty="0" smtClean="0"/>
              <a:t> </a:t>
            </a:r>
            <a:r>
              <a:rPr lang="en-US" sz="2000" dirty="0" err="1" smtClean="0"/>
              <a:t>ghi</a:t>
            </a:r>
            <a:r>
              <a:rPr lang="en-US" sz="2000" dirty="0" smtClean="0"/>
              <a:t> </a:t>
            </a:r>
            <a:r>
              <a:rPr lang="en-US" sz="2000" dirty="0" err="1" smtClean="0"/>
              <a:t>lại</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như</a:t>
            </a:r>
            <a:r>
              <a:rPr lang="en-US" sz="2000" dirty="0" smtClean="0"/>
              <a:t> </a:t>
            </a:r>
            <a:r>
              <a:rPr lang="en-US" sz="2000" dirty="0" err="1" smtClean="0"/>
              <a:t>bảng</a:t>
            </a:r>
            <a:r>
              <a:rPr lang="en-US" sz="2000" dirty="0" smtClean="0"/>
              <a:t> </a:t>
            </a:r>
            <a:r>
              <a:rPr lang="en-US" sz="2000" dirty="0" err="1" smtClean="0"/>
              <a:t>bên</a:t>
            </a:r>
            <a:r>
              <a:rPr lang="en-US" sz="2000" dirty="0" smtClean="0"/>
              <a:t> (</a:t>
            </a:r>
            <a:r>
              <a:rPr lang="en-US" sz="2000" dirty="0" err="1" smtClean="0"/>
              <a:t>mỗi</a:t>
            </a:r>
            <a:r>
              <a:rPr lang="en-US" sz="2000" dirty="0" smtClean="0"/>
              <a:t> </a:t>
            </a:r>
            <a:r>
              <a:rPr lang="en-US" sz="2000" dirty="0" err="1" smtClean="0"/>
              <a:t>gạch</a:t>
            </a:r>
            <a:r>
              <a:rPr lang="en-US" sz="2000" dirty="0" smtClean="0"/>
              <a:t> </a:t>
            </a:r>
            <a:r>
              <a:rPr lang="en-US" sz="2000" dirty="0" err="1" smtClean="0"/>
              <a:t>ứng</a:t>
            </a:r>
            <a:r>
              <a:rPr lang="en-US" sz="2000" dirty="0" smtClean="0"/>
              <a:t> </a:t>
            </a:r>
            <a:r>
              <a:rPr lang="en-US" sz="2000" dirty="0" err="1" smtClean="0"/>
              <a:t>với</a:t>
            </a:r>
            <a:r>
              <a:rPr lang="en-US" sz="2000" dirty="0" smtClean="0"/>
              <a:t> </a:t>
            </a:r>
            <a:r>
              <a:rPr lang="en-US" sz="2000" dirty="0" err="1" smtClean="0"/>
              <a:t>một</a:t>
            </a:r>
            <a:r>
              <a:rPr lang="en-US" sz="2000" dirty="0" smtClean="0"/>
              <a:t> </a:t>
            </a:r>
            <a:r>
              <a:rPr lang="en-US" sz="2000" dirty="0" err="1" smtClean="0"/>
              <a:t>lần</a:t>
            </a:r>
            <a:r>
              <a:rPr lang="en-US" sz="2000" dirty="0" smtClean="0"/>
              <a:t> </a:t>
            </a:r>
            <a:r>
              <a:rPr lang="en-US" sz="2000" dirty="0" err="1" smtClean="0"/>
              <a:t>xuất</a:t>
            </a:r>
            <a:r>
              <a:rPr lang="en-US" sz="2000" dirty="0" smtClean="0"/>
              <a:t> </a:t>
            </a:r>
            <a:r>
              <a:rPr lang="en-US" sz="2000" dirty="0" err="1" smtClean="0"/>
              <a:t>hiện</a:t>
            </a:r>
            <a:r>
              <a:rPr lang="en-US" sz="2000" dirty="0" smtClean="0"/>
              <a:t>).</a:t>
            </a:r>
          </a:p>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gieo</a:t>
            </a:r>
            <a:r>
              <a:rPr lang="en-US" sz="2000" dirty="0" smtClean="0"/>
              <a:t> </a:t>
            </a:r>
            <a:r>
              <a:rPr lang="en-US" sz="2000" dirty="0" err="1" smtClean="0"/>
              <a:t>một</a:t>
            </a:r>
            <a:r>
              <a:rPr lang="en-US" sz="2000" dirty="0" smtClean="0"/>
              <a:t> </a:t>
            </a:r>
            <a:r>
              <a:rPr lang="en-US" sz="2000" dirty="0" err="1" smtClean="0"/>
              <a:t>đồng</a:t>
            </a:r>
            <a:r>
              <a:rPr lang="en-US" sz="2000" dirty="0" smtClean="0"/>
              <a:t> </a:t>
            </a:r>
            <a:r>
              <a:rPr lang="en-US" sz="2000" dirty="0" err="1" smtClean="0"/>
              <a:t>xu</a:t>
            </a:r>
            <a:r>
              <a:rPr lang="en-US" sz="2000" dirty="0" smtClean="0"/>
              <a:t> 10 </a:t>
            </a:r>
            <a:r>
              <a:rPr lang="en-US" sz="2000" dirty="0" err="1" smtClean="0"/>
              <a:t>lần</a:t>
            </a:r>
            <a:r>
              <a:rPr lang="en-US" sz="2000" dirty="0" smtClean="0"/>
              <a:t> </a:t>
            </a:r>
            <a:r>
              <a:rPr lang="en-US" sz="2000" dirty="0" err="1" smtClean="0"/>
              <a:t>và</a:t>
            </a:r>
            <a:r>
              <a:rPr lang="en-US" sz="2000" dirty="0" smtClean="0"/>
              <a:t> </a:t>
            </a:r>
            <a:r>
              <a:rPr lang="en-US" sz="2000" dirty="0" err="1" smtClean="0"/>
              <a:t>ghi</a:t>
            </a:r>
            <a:r>
              <a:rPr lang="en-US" sz="2000" dirty="0" smtClean="0"/>
              <a:t> </a:t>
            </a:r>
            <a:r>
              <a:rPr lang="en-US" sz="2000" dirty="0" err="1" smtClean="0"/>
              <a:t>lại</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theo</a:t>
            </a:r>
            <a:r>
              <a:rPr lang="en-US" sz="2000" dirty="0" smtClean="0"/>
              <a:t> </a:t>
            </a:r>
            <a:r>
              <a:rPr lang="en-US" sz="2000" dirty="0" err="1" smtClean="0"/>
              <a:t>cách</a:t>
            </a:r>
            <a:r>
              <a:rPr lang="en-US" sz="2000" dirty="0" smtClean="0"/>
              <a:t> </a:t>
            </a:r>
            <a:r>
              <a:rPr lang="en-US" sz="2000" dirty="0" err="1" smtClean="0"/>
              <a:t>tương</a:t>
            </a:r>
            <a:r>
              <a:rPr lang="en-US" sz="2000" dirty="0" smtClean="0"/>
              <a:t> </a:t>
            </a:r>
            <a:r>
              <a:rPr lang="en-US" sz="2000" dirty="0" err="1" smtClean="0"/>
              <a:t>tự</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98941591"/>
              </p:ext>
            </p:extLst>
          </p:nvPr>
        </p:nvGraphicFramePr>
        <p:xfrm>
          <a:off x="5964355" y="1554158"/>
          <a:ext cx="2650734" cy="1476718"/>
        </p:xfrm>
        <a:graphic>
          <a:graphicData uri="http://schemas.openxmlformats.org/drawingml/2006/table">
            <a:tbl>
              <a:tblPr firstRow="1" bandRow="1">
                <a:tableStyleId>{08FE8ABD-55A9-461E-83FC-E2962DC5FB70}</a:tableStyleId>
              </a:tblPr>
              <a:tblGrid>
                <a:gridCol w="1325367"/>
                <a:gridCol w="1325367"/>
              </a:tblGrid>
              <a:tr h="738359">
                <a:tc>
                  <a:txBody>
                    <a:bodyPr/>
                    <a:lstStyle/>
                    <a:p>
                      <a:pPr algn="just">
                        <a:lnSpc>
                          <a:spcPct val="150000"/>
                        </a:lnSpc>
                      </a:pPr>
                      <a:r>
                        <a:rPr lang="en-US" sz="2000" dirty="0" err="1" smtClean="0"/>
                        <a:t>Mặt</a:t>
                      </a:r>
                      <a:r>
                        <a:rPr lang="en-US" sz="2000" baseline="0" dirty="0" smtClean="0"/>
                        <a:t> </a:t>
                      </a:r>
                      <a:r>
                        <a:rPr lang="en-US" sz="2000" baseline="0" dirty="0" err="1" smtClean="0"/>
                        <a:t>sấp</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359">
                <a:tc>
                  <a:txBody>
                    <a:bodyPr/>
                    <a:lstStyle/>
                    <a:p>
                      <a:pPr algn="just">
                        <a:lnSpc>
                          <a:spcPct val="150000"/>
                        </a:lnSpc>
                      </a:pPr>
                      <a:r>
                        <a:rPr lang="en-US" sz="2000" dirty="0" err="1" smtClean="0"/>
                        <a:t>Mặt</a:t>
                      </a:r>
                      <a:r>
                        <a:rPr lang="en-US" sz="2000" baseline="0" dirty="0" smtClean="0"/>
                        <a:t> </a:t>
                      </a:r>
                      <a:r>
                        <a:rPr lang="en-US" sz="2000" baseline="0" dirty="0" err="1" smtClean="0"/>
                        <a:t>ngửa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flipH="1">
            <a:off x="7568063" y="1787704"/>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76374" y="1787704"/>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984685" y="1787704"/>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615506" y="2536005"/>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23674" y="2544567"/>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8"/>
                                        </p:tgtEl>
                                        <p:attrNameLst>
                                          <p:attrName>style.visibility</p:attrName>
                                        </p:attrNameLst>
                                      </p:cBhvr>
                                      <p:to>
                                        <p:strVal val="visible"/>
                                      </p:to>
                                    </p:set>
                                    <p:anim calcmode="lin" valueType="num">
                                      <p:cBhvr>
                                        <p:cTn id="7" dur="500" fill="hold"/>
                                        <p:tgtEl>
                                          <p:spTgt spid="938"/>
                                        </p:tgtEl>
                                        <p:attrNameLst>
                                          <p:attrName>ppt_w</p:attrName>
                                        </p:attrNameLst>
                                      </p:cBhvr>
                                      <p:tavLst>
                                        <p:tav tm="0">
                                          <p:val>
                                            <p:fltVal val="0"/>
                                          </p:val>
                                        </p:tav>
                                        <p:tav tm="100000">
                                          <p:val>
                                            <p:strVal val="#ppt_w"/>
                                          </p:val>
                                        </p:tav>
                                      </p:tavLst>
                                    </p:anim>
                                    <p:anim calcmode="lin" valueType="num">
                                      <p:cBhvr>
                                        <p:cTn id="8" dur="500" fill="hold"/>
                                        <p:tgtEl>
                                          <p:spTgt spid="938"/>
                                        </p:tgtEl>
                                        <p:attrNameLst>
                                          <p:attrName>ppt_h</p:attrName>
                                        </p:attrNameLst>
                                      </p:cBhvr>
                                      <p:tavLst>
                                        <p:tav tm="0">
                                          <p:val>
                                            <p:fltVal val="0"/>
                                          </p:val>
                                        </p:tav>
                                        <p:tav tm="100000">
                                          <p:val>
                                            <p:strVal val="#ppt_h"/>
                                          </p:val>
                                        </p:tav>
                                      </p:tavLst>
                                    </p:anim>
                                    <p:animEffect transition="in" filter="fade">
                                      <p:cBhvr>
                                        <p:cTn id="9" dur="500"/>
                                        <p:tgtEl>
                                          <p:spTgt spid="9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par>
                                <p:cTn id="27" presetID="9"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par>
                                <p:cTn id="30" presetID="9"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53"/>
                                        </p:tgtEl>
                                        <p:attrNameLst>
                                          <p:attrName>style.visibility</p:attrName>
                                        </p:attrNameLst>
                                      </p:cBhvr>
                                      <p:to>
                                        <p:strVal val="visible"/>
                                      </p:to>
                                    </p:set>
                                    <p:animEffect transition="in" filter="fade">
                                      <p:cBhvr>
                                        <p:cTn id="41" dur="500"/>
                                        <p:tgtEl>
                                          <p:spTgt spid="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959" name="Google Shape;959;p37"/>
          <p:cNvGrpSpPr/>
          <p:nvPr/>
        </p:nvGrpSpPr>
        <p:grpSpPr>
          <a:xfrm>
            <a:off x="6981191" y="548937"/>
            <a:ext cx="1339533" cy="716616"/>
            <a:chOff x="4461550" y="2481100"/>
            <a:chExt cx="902225" cy="482700"/>
          </a:xfrm>
        </p:grpSpPr>
        <p:sp>
          <p:nvSpPr>
            <p:cNvPr id="960" name="Google Shape;960;p37"/>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ounded Rectangle 67"/>
          <p:cNvSpPr/>
          <p:nvPr/>
        </p:nvSpPr>
        <p:spPr>
          <a:xfrm>
            <a:off x="1017951" y="687069"/>
            <a:ext cx="964962" cy="5548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HĐ5</a:t>
            </a:r>
            <a:endParaRPr lang="en-US" sz="2000" b="1" dirty="0"/>
          </a:p>
        </p:txBody>
      </p:sp>
      <p:sp>
        <p:nvSpPr>
          <p:cNvPr id="69" name="TextBox 68"/>
          <p:cNvSpPr txBox="1"/>
          <p:nvPr/>
        </p:nvSpPr>
        <p:spPr>
          <a:xfrm>
            <a:off x="863838" y="1413828"/>
            <a:ext cx="7704000" cy="234365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giờ</a:t>
            </a:r>
            <a:r>
              <a:rPr lang="en-US" sz="2000" dirty="0" smtClean="0"/>
              <a:t> </a:t>
            </a:r>
            <a:r>
              <a:rPr lang="en-US" sz="2000" dirty="0" err="1" smtClean="0"/>
              <a:t>học</a:t>
            </a:r>
            <a:r>
              <a:rPr lang="en-US" sz="2000" dirty="0" smtClean="0"/>
              <a:t> </a:t>
            </a:r>
            <a:r>
              <a:rPr lang="en-US" sz="2000" dirty="0" err="1" smtClean="0"/>
              <a:t>môn</a:t>
            </a:r>
            <a:r>
              <a:rPr lang="en-US" sz="2000" dirty="0" smtClean="0"/>
              <a:t> </a:t>
            </a:r>
            <a:r>
              <a:rPr lang="en-US" sz="2000" dirty="0" err="1" smtClean="0"/>
              <a:t>Giáo</a:t>
            </a:r>
            <a:r>
              <a:rPr lang="en-US" sz="2000" dirty="0" smtClean="0"/>
              <a:t> </a:t>
            </a:r>
            <a:r>
              <a:rPr lang="en-US" sz="2000" dirty="0" err="1" smtClean="0"/>
              <a:t>dục</a:t>
            </a:r>
            <a:r>
              <a:rPr lang="en-US" sz="2000" dirty="0"/>
              <a:t> </a:t>
            </a:r>
            <a:r>
              <a:rPr lang="en-US" sz="2000" dirty="0" err="1" smtClean="0"/>
              <a:t>công</a:t>
            </a:r>
            <a:r>
              <a:rPr lang="en-US" sz="2000" dirty="0" smtClean="0"/>
              <a:t> </a:t>
            </a:r>
            <a:r>
              <a:rPr lang="en-US" sz="2000" dirty="0" err="1" smtClean="0"/>
              <a:t>dân</a:t>
            </a:r>
            <a:r>
              <a:rPr lang="en-US" sz="2000" dirty="0" smtClean="0"/>
              <a:t>, </a:t>
            </a:r>
            <a:r>
              <a:rPr lang="en-US" sz="2000" dirty="0" err="1" smtClean="0"/>
              <a:t>em</a:t>
            </a:r>
            <a:r>
              <a:rPr lang="en-US" sz="2000" dirty="0" smtClean="0"/>
              <a:t> </a:t>
            </a:r>
            <a:r>
              <a:rPr lang="en-US" sz="2000" dirty="0" err="1" smtClean="0"/>
              <a:t>được</a:t>
            </a:r>
            <a:r>
              <a:rPr lang="en-US" sz="2000" dirty="0" smtClean="0"/>
              <a:t> </a:t>
            </a:r>
            <a:r>
              <a:rPr lang="en-US" sz="2000" dirty="0" err="1" smtClean="0"/>
              <a:t>giao</a:t>
            </a:r>
            <a:r>
              <a:rPr lang="en-US" sz="2000" dirty="0" smtClean="0"/>
              <a:t> </a:t>
            </a:r>
            <a:r>
              <a:rPr lang="en-US" sz="2000" dirty="0" err="1" smtClean="0"/>
              <a:t>nhiệm</a:t>
            </a:r>
            <a:r>
              <a:rPr lang="en-US" sz="2000" dirty="0" smtClean="0"/>
              <a:t> </a:t>
            </a:r>
            <a:r>
              <a:rPr lang="en-US" sz="2000" dirty="0" err="1" smtClean="0"/>
              <a:t>vụ</a:t>
            </a:r>
            <a:r>
              <a:rPr lang="en-US" sz="2000" dirty="0" smtClean="0"/>
              <a:t> </a:t>
            </a:r>
            <a:r>
              <a:rPr lang="en-US" sz="2000" dirty="0" err="1" smtClean="0"/>
              <a:t>khảo</a:t>
            </a:r>
            <a:r>
              <a:rPr lang="en-US" sz="2000" dirty="0" smtClean="0"/>
              <a:t> </a:t>
            </a:r>
            <a:r>
              <a:rPr lang="en-US" sz="2000" dirty="0" err="1" smtClean="0"/>
              <a:t>sát</a:t>
            </a:r>
            <a:r>
              <a:rPr lang="en-US" sz="2000" dirty="0" smtClean="0"/>
              <a:t> </a:t>
            </a:r>
            <a:r>
              <a:rPr lang="en-US" sz="2000" dirty="0" err="1" smtClean="0"/>
              <a:t>cách</a:t>
            </a:r>
            <a:r>
              <a:rPr lang="en-US" sz="2000" dirty="0" smtClean="0"/>
              <a:t> </a:t>
            </a:r>
            <a:r>
              <a:rPr lang="en-US" sz="2000" dirty="0" err="1" smtClean="0"/>
              <a:t>xử</a:t>
            </a:r>
            <a:r>
              <a:rPr lang="en-US" sz="2000" dirty="0" smtClean="0"/>
              <a:t> </a:t>
            </a:r>
            <a:r>
              <a:rPr lang="en-US" sz="2000" dirty="0" err="1" smtClean="0"/>
              <a:t>lí</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trong</a:t>
            </a:r>
            <a:r>
              <a:rPr lang="en-US" sz="2000" dirty="0" smtClean="0"/>
              <a:t> </a:t>
            </a:r>
            <a:r>
              <a:rPr lang="en-US" sz="2000" dirty="0" err="1" smtClean="0"/>
              <a:t>lớp</a:t>
            </a:r>
            <a:r>
              <a:rPr lang="en-US" sz="2000" dirty="0" smtClean="0"/>
              <a:t> </a:t>
            </a:r>
            <a:r>
              <a:rPr lang="en-US" sz="2000" dirty="0" err="1" smtClean="0"/>
              <a:t>khi</a:t>
            </a:r>
            <a:r>
              <a:rPr lang="en-US" sz="2000" dirty="0" smtClean="0"/>
              <a:t> </a:t>
            </a:r>
            <a:r>
              <a:rPr lang="en-US" sz="2000" dirty="0" err="1" smtClean="0"/>
              <a:t>phát</a:t>
            </a:r>
            <a:r>
              <a:rPr lang="en-US" sz="2000" dirty="0" smtClean="0"/>
              <a:t> </a:t>
            </a:r>
            <a:r>
              <a:rPr lang="en-US" sz="2000" dirty="0" err="1" smtClean="0"/>
              <a:t>hiện</a:t>
            </a:r>
            <a:r>
              <a:rPr lang="en-US" sz="2000" dirty="0" smtClean="0"/>
              <a:t> </a:t>
            </a:r>
            <a:r>
              <a:rPr lang="en-US" sz="2000" dirty="0" err="1" smtClean="0"/>
              <a:t>bạn</a:t>
            </a:r>
            <a:r>
              <a:rPr lang="en-US" sz="2000" dirty="0" smtClean="0"/>
              <a:t> </a:t>
            </a:r>
            <a:r>
              <a:rPr lang="en-US" sz="2000" dirty="0" err="1" smtClean="0"/>
              <a:t>của</a:t>
            </a:r>
            <a:r>
              <a:rPr lang="en-US" sz="2000" dirty="0" smtClean="0"/>
              <a:t> </a:t>
            </a:r>
            <a:r>
              <a:rPr lang="en-US" sz="2000" dirty="0" err="1" smtClean="0"/>
              <a:t>mình</a:t>
            </a:r>
            <a:r>
              <a:rPr lang="en-US" sz="2000" dirty="0" smtClean="0"/>
              <a:t> </a:t>
            </a:r>
            <a:r>
              <a:rPr lang="en-US" sz="2000" dirty="0" err="1" smtClean="0"/>
              <a:t>chưa</a:t>
            </a:r>
            <a:r>
              <a:rPr lang="en-US" sz="2000" dirty="0" smtClean="0"/>
              <a:t> </a:t>
            </a:r>
            <a:r>
              <a:rPr lang="en-US" sz="2000" dirty="0" err="1" smtClean="0"/>
              <a:t>trung</a:t>
            </a:r>
            <a:r>
              <a:rPr lang="en-US" sz="2000" dirty="0" smtClean="0"/>
              <a:t> </a:t>
            </a:r>
            <a:r>
              <a:rPr lang="en-US" sz="2000" dirty="0" err="1" smtClean="0"/>
              <a:t>thực</a:t>
            </a:r>
            <a:r>
              <a:rPr lang="en-US" sz="2000" dirty="0" smtClean="0"/>
              <a:t>.</a:t>
            </a:r>
          </a:p>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khảo</a:t>
            </a:r>
            <a:r>
              <a:rPr lang="en-US" sz="2000" dirty="0" smtClean="0"/>
              <a:t> </a:t>
            </a:r>
            <a:r>
              <a:rPr lang="en-US" sz="2000" dirty="0" err="1" smtClean="0"/>
              <a:t>sát</a:t>
            </a:r>
            <a:r>
              <a:rPr lang="en-US" sz="2000" dirty="0" smtClean="0"/>
              <a:t> </a:t>
            </a:r>
            <a:r>
              <a:rPr lang="en-US" sz="2000" dirty="0" err="1" smtClean="0"/>
              <a:t>trong</a:t>
            </a:r>
            <a:r>
              <a:rPr lang="en-US" sz="2000" dirty="0" smtClean="0"/>
              <a:t> </a:t>
            </a:r>
            <a:r>
              <a:rPr lang="en-US" sz="2000" dirty="0" err="1" smtClean="0"/>
              <a:t>lớp</a:t>
            </a:r>
            <a:r>
              <a:rPr lang="en-US" sz="2000" dirty="0" smtClean="0"/>
              <a:t> </a:t>
            </a:r>
            <a:r>
              <a:rPr lang="en-US" sz="2000" dirty="0" err="1" smtClean="0"/>
              <a:t>em</a:t>
            </a:r>
            <a:r>
              <a:rPr lang="en-US" sz="2000" dirty="0" smtClean="0"/>
              <a:t> </a:t>
            </a:r>
            <a:r>
              <a:rPr lang="en-US" sz="2000" dirty="0" err="1" smtClean="0"/>
              <a:t>theo</a:t>
            </a:r>
            <a:r>
              <a:rPr lang="en-US" sz="2000" dirty="0" smtClean="0"/>
              <a:t> </a:t>
            </a:r>
            <a:r>
              <a:rPr lang="en-US" sz="2000" dirty="0" err="1" smtClean="0"/>
              <a:t>các</a:t>
            </a:r>
            <a:r>
              <a:rPr lang="en-US" sz="2000" dirty="0" smtClean="0"/>
              <a:t> </a:t>
            </a:r>
            <a:r>
              <a:rPr lang="en-US" sz="2000" dirty="0" err="1" smtClean="0"/>
              <a:t>cách</a:t>
            </a:r>
            <a:r>
              <a:rPr lang="en-US" sz="2000" dirty="0" smtClean="0"/>
              <a:t> </a:t>
            </a:r>
            <a:r>
              <a:rPr lang="en-US" sz="2000" dirty="0" err="1" smtClean="0"/>
              <a:t>gợi</a:t>
            </a:r>
            <a:r>
              <a:rPr lang="en-US" sz="2000" dirty="0" smtClean="0"/>
              <a:t> ý </a:t>
            </a:r>
            <a:r>
              <a:rPr lang="en-US" sz="2000" dirty="0" err="1" smtClean="0"/>
              <a:t>sau</a:t>
            </a:r>
            <a:r>
              <a:rPr lang="en-US" sz="2000" dirty="0" smtClean="0"/>
              <a:t>:</a:t>
            </a:r>
          </a:p>
          <a:p>
            <a:pPr algn="just">
              <a:lnSpc>
                <a:spcPct val="150000"/>
              </a:lnSpc>
            </a:pPr>
            <a:r>
              <a:rPr lang="en-US" sz="2000" dirty="0" smtClean="0"/>
              <a:t> </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420" y="3460154"/>
            <a:ext cx="2364627" cy="18207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
                                            <p:txEl>
                                              <p:pRg st="0" end="0"/>
                                            </p:txEl>
                                          </p:spTgt>
                                        </p:tgtEl>
                                        <p:attrNameLst>
                                          <p:attrName>style.visibility</p:attrName>
                                        </p:attrNameLst>
                                      </p:cBhvr>
                                      <p:to>
                                        <p:strVal val="visible"/>
                                      </p:to>
                                    </p:set>
                                    <p:animEffect transition="in" filter="wipe(up)">
                                      <p:cBhvr>
                                        <p:cTn id="12" dur="500"/>
                                        <p:tgtEl>
                                          <p:spTgt spid="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9">
                                            <p:txEl>
                                              <p:pRg st="1" end="1"/>
                                            </p:txEl>
                                          </p:spTgt>
                                        </p:tgtEl>
                                        <p:attrNameLst>
                                          <p:attrName>style.visibility</p:attrName>
                                        </p:attrNameLst>
                                      </p:cBhvr>
                                      <p:to>
                                        <p:strVal val="visible"/>
                                      </p:to>
                                    </p:set>
                                    <p:animEffect transition="in" filter="barn(inVertical)">
                                      <p:cBhvr>
                                        <p:cTn id="17" dur="500"/>
                                        <p:tgtEl>
                                          <p:spTgt spid="6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41" name="Google Shape;1041;p38"/>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p:cNvSpPr/>
          <p:nvPr/>
        </p:nvSpPr>
        <p:spPr>
          <a:xfrm>
            <a:off x="240497" y="539499"/>
            <a:ext cx="5255232" cy="409679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3585" y="713094"/>
            <a:ext cx="4654193" cy="1754326"/>
          </a:xfrm>
          <a:prstGeom prst="rect">
            <a:avLst/>
          </a:prstGeom>
          <a:noFill/>
        </p:spPr>
        <p:txBody>
          <a:bodyPr wrap="square" rtlCol="0">
            <a:spAutoFit/>
          </a:bodyPr>
          <a:lstStyle/>
          <a:p>
            <a:pPr algn="ctr">
              <a:lnSpc>
                <a:spcPct val="150000"/>
              </a:lnSpc>
            </a:pPr>
            <a:r>
              <a:rPr lang="en-US" sz="1800" b="1" dirty="0" smtClean="0">
                <a:solidFill>
                  <a:schemeClr val="accent4">
                    <a:lumMod val="50000"/>
                  </a:schemeClr>
                </a:solidFill>
              </a:rPr>
              <a:t>PHIẾU HỎI</a:t>
            </a:r>
          </a:p>
          <a:p>
            <a:pPr algn="just">
              <a:lnSpc>
                <a:spcPct val="150000"/>
              </a:lnSpc>
            </a:pPr>
            <a:r>
              <a:rPr lang="en-US" sz="1800" dirty="0" err="1" smtClean="0"/>
              <a:t>Em</a:t>
            </a:r>
            <a:r>
              <a:rPr lang="en-US" sz="1800" dirty="0" smtClean="0"/>
              <a:t> </a:t>
            </a:r>
            <a:r>
              <a:rPr lang="en-US" sz="1800" dirty="0" err="1" smtClean="0"/>
              <a:t>sẽ</a:t>
            </a:r>
            <a:r>
              <a:rPr lang="en-US" sz="1800" dirty="0" smtClean="0"/>
              <a:t> </a:t>
            </a:r>
            <a:r>
              <a:rPr lang="en-US" sz="1800" dirty="0" err="1" smtClean="0"/>
              <a:t>làm</a:t>
            </a:r>
            <a:r>
              <a:rPr lang="en-US" sz="1800" dirty="0" smtClean="0"/>
              <a:t> </a:t>
            </a:r>
            <a:r>
              <a:rPr lang="en-US" sz="1800" dirty="0" err="1" smtClean="0"/>
              <a:t>gì</a:t>
            </a:r>
            <a:r>
              <a:rPr lang="en-US" sz="1800" dirty="0" smtClean="0"/>
              <a:t> </a:t>
            </a:r>
            <a:r>
              <a:rPr lang="en-US" sz="1800" dirty="0" err="1" smtClean="0"/>
              <a:t>khi</a:t>
            </a:r>
            <a:r>
              <a:rPr lang="en-US" sz="1800" dirty="0" smtClean="0"/>
              <a:t> </a:t>
            </a:r>
            <a:r>
              <a:rPr lang="en-US" sz="1800" dirty="0" err="1" smtClean="0"/>
              <a:t>phát</a:t>
            </a:r>
            <a:r>
              <a:rPr lang="en-US" sz="1800" dirty="0" smtClean="0"/>
              <a:t> </a:t>
            </a:r>
            <a:r>
              <a:rPr lang="en-US" sz="1800" dirty="0" err="1" smtClean="0"/>
              <a:t>hiện</a:t>
            </a:r>
            <a:r>
              <a:rPr lang="en-US" sz="1800" dirty="0" smtClean="0"/>
              <a:t> </a:t>
            </a:r>
            <a:r>
              <a:rPr lang="en-US" sz="1800" dirty="0" err="1" smtClean="0"/>
              <a:t>bạn</a:t>
            </a:r>
            <a:r>
              <a:rPr lang="en-US" sz="1800" dirty="0" smtClean="0"/>
              <a:t> </a:t>
            </a:r>
            <a:r>
              <a:rPr lang="en-US" sz="1800" dirty="0" err="1" smtClean="0"/>
              <a:t>của</a:t>
            </a:r>
            <a:r>
              <a:rPr lang="en-US" sz="1800" dirty="0" smtClean="0"/>
              <a:t> </a:t>
            </a:r>
            <a:r>
              <a:rPr lang="en-US" sz="1800" dirty="0" err="1" smtClean="0"/>
              <a:t>mình</a:t>
            </a:r>
            <a:r>
              <a:rPr lang="en-US" sz="1800" dirty="0" smtClean="0"/>
              <a:t> </a:t>
            </a:r>
            <a:r>
              <a:rPr lang="en-US" sz="1800" dirty="0" err="1" smtClean="0"/>
              <a:t>chưa</a:t>
            </a:r>
            <a:r>
              <a:rPr lang="en-US" sz="1800" dirty="0" smtClean="0"/>
              <a:t> </a:t>
            </a:r>
            <a:r>
              <a:rPr lang="en-US" sz="1800" dirty="0" err="1" smtClean="0"/>
              <a:t>trung</a:t>
            </a:r>
            <a:r>
              <a:rPr lang="en-US" sz="1800" dirty="0" smtClean="0"/>
              <a:t> </a:t>
            </a:r>
            <a:r>
              <a:rPr lang="en-US" sz="1800" dirty="0" err="1" smtClean="0"/>
              <a:t>thực</a:t>
            </a:r>
            <a:r>
              <a:rPr lang="en-US" sz="1800" dirty="0" smtClean="0"/>
              <a:t>?</a:t>
            </a:r>
          </a:p>
          <a:p>
            <a:pPr algn="just">
              <a:lnSpc>
                <a:spcPct val="150000"/>
              </a:lnSpc>
            </a:pPr>
            <a:r>
              <a:rPr lang="en-US" sz="1800" dirty="0" smtClean="0"/>
              <a:t>(</a:t>
            </a:r>
            <a:r>
              <a:rPr lang="en-US" sz="1800" dirty="0" err="1" smtClean="0"/>
              <a:t>Tích</a:t>
            </a:r>
            <a:r>
              <a:rPr lang="en-US" sz="1800" dirty="0" smtClean="0"/>
              <a:t>         </a:t>
            </a:r>
            <a:r>
              <a:rPr lang="en-US" sz="1800" dirty="0" err="1" smtClean="0"/>
              <a:t>vào</a:t>
            </a:r>
            <a:r>
              <a:rPr lang="en-US" sz="1800" dirty="0" smtClean="0"/>
              <a:t> ô </a:t>
            </a:r>
            <a:r>
              <a:rPr lang="en-US" sz="1800" dirty="0" err="1" smtClean="0"/>
              <a:t>em</a:t>
            </a:r>
            <a:r>
              <a:rPr lang="en-US" sz="1800" dirty="0" smtClean="0"/>
              <a:t> </a:t>
            </a:r>
            <a:r>
              <a:rPr lang="en-US" sz="1800" dirty="0" err="1" smtClean="0"/>
              <a:t>chọn</a:t>
            </a:r>
            <a:r>
              <a:rPr lang="en-US" sz="1800" dirty="0" smtClean="0"/>
              <a:t>)  </a:t>
            </a:r>
            <a:endParaRPr lang="en-US" sz="1800" dirty="0"/>
          </a:p>
        </p:txBody>
      </p:sp>
      <p:sp>
        <p:nvSpPr>
          <p:cNvPr id="7" name="TextBox 6"/>
          <p:cNvSpPr txBox="1"/>
          <p:nvPr/>
        </p:nvSpPr>
        <p:spPr>
          <a:xfrm>
            <a:off x="1211404" y="2352975"/>
            <a:ext cx="4135349" cy="2169825"/>
          </a:xfrm>
          <a:prstGeom prst="rect">
            <a:avLst/>
          </a:prstGeom>
          <a:noFill/>
        </p:spPr>
        <p:txBody>
          <a:bodyPr wrap="square" rtlCol="0">
            <a:spAutoFit/>
          </a:bodyPr>
          <a:lstStyle/>
          <a:p>
            <a:pPr algn="just">
              <a:lnSpc>
                <a:spcPct val="150000"/>
              </a:lnSpc>
            </a:pPr>
            <a:r>
              <a:rPr lang="en-US" sz="1800" dirty="0" err="1" smtClean="0"/>
              <a:t>Nói</a:t>
            </a:r>
            <a:r>
              <a:rPr lang="en-US" sz="1800" dirty="0" smtClean="0"/>
              <a:t> </a:t>
            </a:r>
            <a:r>
              <a:rPr lang="en-US" sz="1800" dirty="0" err="1" smtClean="0"/>
              <a:t>với</a:t>
            </a:r>
            <a:r>
              <a:rPr lang="en-US" sz="1800" dirty="0" smtClean="0"/>
              <a:t> </a:t>
            </a:r>
            <a:r>
              <a:rPr lang="en-US" sz="1800" dirty="0" err="1" smtClean="0"/>
              <a:t>mọi</a:t>
            </a:r>
            <a:r>
              <a:rPr lang="en-US" sz="1800" dirty="0" smtClean="0"/>
              <a:t> </a:t>
            </a:r>
            <a:r>
              <a:rPr lang="en-US" sz="1800" dirty="0" err="1" smtClean="0"/>
              <a:t>người</a:t>
            </a:r>
            <a:r>
              <a:rPr lang="en-US" sz="1800" dirty="0" smtClean="0"/>
              <a:t> </a:t>
            </a:r>
            <a:r>
              <a:rPr lang="en-US" sz="1800" dirty="0" err="1" smtClean="0"/>
              <a:t>sự</a:t>
            </a:r>
            <a:r>
              <a:rPr lang="en-US" sz="1800" dirty="0" smtClean="0"/>
              <a:t> </a:t>
            </a:r>
            <a:r>
              <a:rPr lang="en-US" sz="1800" dirty="0" err="1" smtClean="0"/>
              <a:t>thật</a:t>
            </a:r>
            <a:r>
              <a:rPr lang="en-US" sz="1800" dirty="0" smtClean="0"/>
              <a:t>.</a:t>
            </a:r>
          </a:p>
          <a:p>
            <a:pPr algn="just">
              <a:lnSpc>
                <a:spcPct val="150000"/>
              </a:lnSpc>
            </a:pPr>
            <a:r>
              <a:rPr lang="en-US" sz="1800" dirty="0" err="1" smtClean="0"/>
              <a:t>Khuyên</a:t>
            </a:r>
            <a:r>
              <a:rPr lang="en-US" sz="1800" dirty="0" smtClean="0"/>
              <a:t> </a:t>
            </a:r>
            <a:r>
              <a:rPr lang="en-US" sz="1800" dirty="0" err="1" smtClean="0"/>
              <a:t>bạn</a:t>
            </a:r>
            <a:r>
              <a:rPr lang="en-US" sz="1800" dirty="0" smtClean="0"/>
              <a:t> </a:t>
            </a:r>
            <a:r>
              <a:rPr lang="en-US" sz="1800" dirty="0" err="1" smtClean="0"/>
              <a:t>không</a:t>
            </a:r>
            <a:r>
              <a:rPr lang="en-US" sz="1800" dirty="0" smtClean="0"/>
              <a:t> </a:t>
            </a:r>
            <a:r>
              <a:rPr lang="en-US" sz="1800" dirty="0" err="1" smtClean="0"/>
              <a:t>nên</a:t>
            </a:r>
            <a:r>
              <a:rPr lang="en-US" sz="1800" dirty="0" smtClean="0"/>
              <a:t> </a:t>
            </a:r>
            <a:r>
              <a:rPr lang="en-US" sz="1800" dirty="0" err="1" smtClean="0"/>
              <a:t>làm</a:t>
            </a:r>
            <a:r>
              <a:rPr lang="en-US" sz="1800" dirty="0" smtClean="0"/>
              <a:t> </a:t>
            </a:r>
            <a:r>
              <a:rPr lang="en-US" sz="1800" dirty="0" err="1" smtClean="0"/>
              <a:t>như</a:t>
            </a:r>
            <a:r>
              <a:rPr lang="en-US" sz="1800" dirty="0" smtClean="0"/>
              <a:t> </a:t>
            </a:r>
            <a:r>
              <a:rPr lang="en-US" sz="1800" dirty="0" err="1" smtClean="0"/>
              <a:t>vậy</a:t>
            </a:r>
            <a:r>
              <a:rPr lang="en-US" sz="1800" dirty="0" smtClean="0"/>
              <a:t>, </a:t>
            </a:r>
            <a:r>
              <a:rPr lang="en-US" sz="1800" dirty="0" err="1" smtClean="0"/>
              <a:t>để</a:t>
            </a:r>
            <a:r>
              <a:rPr lang="en-US" sz="1800" dirty="0" smtClean="0"/>
              <a:t> </a:t>
            </a:r>
            <a:r>
              <a:rPr lang="en-US" sz="1800" dirty="0" err="1" smtClean="0"/>
              <a:t>bạn</a:t>
            </a:r>
            <a:r>
              <a:rPr lang="en-US" sz="1800" dirty="0" smtClean="0"/>
              <a:t> </a:t>
            </a:r>
            <a:r>
              <a:rPr lang="en-US" sz="1800" dirty="0" err="1" smtClean="0"/>
              <a:t>tự</a:t>
            </a:r>
            <a:r>
              <a:rPr lang="en-US" sz="1800" dirty="0" smtClean="0"/>
              <a:t> </a:t>
            </a:r>
            <a:r>
              <a:rPr lang="en-US" sz="1800" dirty="0" err="1" smtClean="0"/>
              <a:t>nói</a:t>
            </a:r>
            <a:r>
              <a:rPr lang="en-US" sz="1800" dirty="0" smtClean="0"/>
              <a:t> </a:t>
            </a:r>
            <a:r>
              <a:rPr lang="en-US" sz="1800" dirty="0" err="1" smtClean="0"/>
              <a:t>ra</a:t>
            </a:r>
            <a:r>
              <a:rPr lang="en-US" sz="1800" dirty="0" smtClean="0"/>
              <a:t> </a:t>
            </a:r>
            <a:r>
              <a:rPr lang="en-US" sz="1800" dirty="0" err="1" smtClean="0"/>
              <a:t>sự</a:t>
            </a:r>
            <a:r>
              <a:rPr lang="en-US" sz="1800" dirty="0" smtClean="0"/>
              <a:t> </a:t>
            </a:r>
            <a:r>
              <a:rPr lang="en-US" sz="1800" dirty="0" err="1" smtClean="0"/>
              <a:t>thật</a:t>
            </a:r>
            <a:r>
              <a:rPr lang="en-US" sz="1800" dirty="0" smtClean="0"/>
              <a:t>.</a:t>
            </a:r>
          </a:p>
          <a:p>
            <a:pPr algn="just">
              <a:lnSpc>
                <a:spcPct val="150000"/>
              </a:lnSpc>
            </a:pPr>
            <a:r>
              <a:rPr lang="en-US" sz="1800" dirty="0" err="1" smtClean="0"/>
              <a:t>Không</a:t>
            </a:r>
            <a:r>
              <a:rPr lang="en-US" sz="1800" dirty="0" smtClean="0"/>
              <a:t> </a:t>
            </a:r>
            <a:r>
              <a:rPr lang="en-US" sz="1800" dirty="0" err="1" smtClean="0"/>
              <a:t>làm</a:t>
            </a:r>
            <a:r>
              <a:rPr lang="en-US" sz="1800" dirty="0" smtClean="0"/>
              <a:t> </a:t>
            </a:r>
            <a:r>
              <a:rPr lang="en-US" sz="1800" dirty="0" err="1" smtClean="0"/>
              <a:t>gì</a:t>
            </a:r>
            <a:r>
              <a:rPr lang="en-US" sz="1800" dirty="0" smtClean="0"/>
              <a:t> </a:t>
            </a:r>
            <a:r>
              <a:rPr lang="en-US" sz="1800" dirty="0" err="1" smtClean="0"/>
              <a:t>cả</a:t>
            </a:r>
            <a:r>
              <a:rPr lang="en-US" sz="1800" dirty="0" smtClean="0"/>
              <a:t>.</a:t>
            </a:r>
          </a:p>
          <a:p>
            <a:pPr algn="just">
              <a:lnSpc>
                <a:spcPct val="150000"/>
              </a:lnSpc>
            </a:pPr>
            <a:r>
              <a:rPr lang="en-US" sz="1800" dirty="0" err="1" smtClean="0"/>
              <a:t>Cách</a:t>
            </a:r>
            <a:r>
              <a:rPr lang="en-US" sz="1800" dirty="0" smtClean="0"/>
              <a:t> </a:t>
            </a:r>
            <a:r>
              <a:rPr lang="en-US" sz="1800" dirty="0" err="1" smtClean="0"/>
              <a:t>làm</a:t>
            </a:r>
            <a:r>
              <a:rPr lang="en-US" sz="1800" dirty="0" smtClean="0"/>
              <a:t> </a:t>
            </a:r>
            <a:r>
              <a:rPr lang="en-US" sz="1800" dirty="0" err="1" smtClean="0"/>
              <a:t>khác</a:t>
            </a:r>
            <a:r>
              <a:rPr lang="en-US" sz="1800" dirty="0" smtClean="0"/>
              <a:t>.</a:t>
            </a:r>
          </a:p>
        </p:txBody>
      </p:sp>
      <p:sp>
        <p:nvSpPr>
          <p:cNvPr id="8" name="Rectangle 7"/>
          <p:cNvSpPr/>
          <p:nvPr/>
        </p:nvSpPr>
        <p:spPr>
          <a:xfrm>
            <a:off x="810709" y="2503125"/>
            <a:ext cx="308225" cy="275780"/>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8993" y="2952657"/>
            <a:ext cx="308225" cy="275780"/>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08993" y="3656732"/>
            <a:ext cx="308225" cy="275780"/>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8993" y="4085027"/>
            <a:ext cx="308225" cy="275780"/>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71" y="1958426"/>
            <a:ext cx="421241" cy="4250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25403921"/>
              </p:ext>
            </p:extLst>
          </p:nvPr>
        </p:nvGraphicFramePr>
        <p:xfrm>
          <a:off x="5588196" y="996693"/>
          <a:ext cx="3381144" cy="2926080"/>
        </p:xfrm>
        <a:graphic>
          <a:graphicData uri="http://schemas.openxmlformats.org/drawingml/2006/table">
            <a:tbl>
              <a:tblPr firstRow="1" bandRow="1">
                <a:tableStyleId>{08FE8ABD-55A9-461E-83FC-E2962DC5FB70}</a:tableStyleId>
              </a:tblPr>
              <a:tblGrid>
                <a:gridCol w="2069570"/>
                <a:gridCol w="1311574"/>
              </a:tblGrid>
              <a:tr h="370840">
                <a:tc>
                  <a:txBody>
                    <a:bodyPr/>
                    <a:lstStyle/>
                    <a:p>
                      <a:pPr algn="just">
                        <a:lnSpc>
                          <a:spcPct val="150000"/>
                        </a:lnSpc>
                      </a:pPr>
                      <a:r>
                        <a:rPr lang="en-US" sz="1600" dirty="0" err="1" smtClean="0"/>
                        <a:t>Nói</a:t>
                      </a:r>
                      <a:r>
                        <a:rPr lang="en-US" sz="1600" baseline="0" dirty="0" smtClean="0"/>
                        <a:t> </a:t>
                      </a:r>
                      <a:r>
                        <a:rPr lang="en-US" sz="1600" baseline="0" dirty="0" err="1" smtClean="0"/>
                        <a:t>với</a:t>
                      </a:r>
                      <a:r>
                        <a:rPr lang="en-US" sz="1600" baseline="0" dirty="0" smtClean="0"/>
                        <a:t> </a:t>
                      </a:r>
                      <a:r>
                        <a:rPr lang="en-US" sz="1600" baseline="0" dirty="0" err="1" smtClean="0"/>
                        <a:t>mọi</a:t>
                      </a:r>
                      <a:r>
                        <a:rPr lang="en-US" sz="1600" baseline="0" dirty="0" smtClean="0"/>
                        <a:t> </a:t>
                      </a:r>
                      <a:r>
                        <a:rPr lang="en-US" sz="1600" baseline="0" dirty="0" err="1" smtClean="0"/>
                        <a:t>người</a:t>
                      </a:r>
                      <a:r>
                        <a:rPr lang="en-US" sz="1600" baseline="0" dirty="0" smtClean="0"/>
                        <a:t> </a:t>
                      </a:r>
                      <a:r>
                        <a:rPr lang="en-US" sz="1600" baseline="0" dirty="0" err="1" smtClean="0"/>
                        <a:t>sự</a:t>
                      </a:r>
                      <a:r>
                        <a:rPr lang="en-US" sz="1600" baseline="0" dirty="0" smtClean="0"/>
                        <a:t> </a:t>
                      </a:r>
                      <a:r>
                        <a:rPr lang="en-US" sz="1600" baseline="0" dirty="0" err="1" smtClean="0"/>
                        <a:t>thật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lnSpc>
                          <a:spcPct val="150000"/>
                        </a:lnSpc>
                      </a:pPr>
                      <a:r>
                        <a:rPr lang="en-US" sz="1600" dirty="0" err="1" smtClean="0"/>
                        <a:t>Khuyên</a:t>
                      </a:r>
                      <a:r>
                        <a:rPr lang="en-US" sz="1600" baseline="0" dirty="0" smtClean="0"/>
                        <a:t> </a:t>
                      </a:r>
                      <a:r>
                        <a:rPr lang="en-US" sz="1600" baseline="0" dirty="0" err="1" smtClean="0"/>
                        <a:t>bạn</a:t>
                      </a:r>
                      <a:r>
                        <a:rPr lang="en-US" sz="1600" baseline="0" dirty="0" smtClean="0"/>
                        <a:t> </a:t>
                      </a:r>
                      <a:r>
                        <a:rPr lang="en-US" sz="1600" baseline="0" dirty="0" err="1" smtClean="0"/>
                        <a:t>không</a:t>
                      </a:r>
                      <a:r>
                        <a:rPr lang="en-US" sz="1600" baseline="0" dirty="0" smtClean="0"/>
                        <a:t> </a:t>
                      </a:r>
                      <a:r>
                        <a:rPr lang="en-US" sz="1600" baseline="0" dirty="0" err="1" smtClean="0"/>
                        <a:t>nên</a:t>
                      </a:r>
                      <a:r>
                        <a:rPr lang="en-US" sz="1600" baseline="0" dirty="0" smtClean="0"/>
                        <a:t> </a:t>
                      </a:r>
                      <a:r>
                        <a:rPr lang="en-US" sz="1600" baseline="0" dirty="0" err="1" smtClean="0"/>
                        <a:t>làm</a:t>
                      </a:r>
                      <a:r>
                        <a:rPr lang="en-US" sz="1600" baseline="0" dirty="0" smtClean="0"/>
                        <a:t> </a:t>
                      </a:r>
                      <a:r>
                        <a:rPr lang="en-US" sz="1600" baseline="0" dirty="0" err="1" smtClean="0"/>
                        <a:t>như</a:t>
                      </a:r>
                      <a:r>
                        <a:rPr lang="en-US" sz="1600" baseline="0" dirty="0" smtClean="0"/>
                        <a:t> </a:t>
                      </a:r>
                      <a:r>
                        <a:rPr lang="en-US" sz="1600" baseline="0" dirty="0" err="1" smtClean="0"/>
                        <a:t>vậy</a:t>
                      </a:r>
                      <a:r>
                        <a:rPr lang="en-US" sz="1600" baseline="0" dirty="0" smtClean="0"/>
                        <a:t>, </a:t>
                      </a:r>
                      <a:r>
                        <a:rPr lang="en-US" sz="1600" baseline="0" dirty="0" err="1" smtClean="0"/>
                        <a:t>để</a:t>
                      </a:r>
                      <a:r>
                        <a:rPr lang="en-US" sz="1600" baseline="0" dirty="0" smtClean="0"/>
                        <a:t> </a:t>
                      </a:r>
                      <a:r>
                        <a:rPr lang="en-US" sz="1600" baseline="0" dirty="0" err="1" smtClean="0"/>
                        <a:t>bạn</a:t>
                      </a:r>
                      <a:r>
                        <a:rPr lang="en-US" sz="1600" baseline="0" dirty="0" smtClean="0"/>
                        <a:t> </a:t>
                      </a:r>
                      <a:r>
                        <a:rPr lang="en-US" sz="1600" baseline="0" dirty="0" err="1" smtClean="0"/>
                        <a:t>tự</a:t>
                      </a:r>
                      <a:r>
                        <a:rPr lang="en-US" sz="1600" baseline="0" dirty="0" smtClean="0"/>
                        <a:t> </a:t>
                      </a:r>
                      <a:r>
                        <a:rPr lang="en-US" sz="1600" baseline="0" dirty="0" err="1" smtClean="0"/>
                        <a:t>nói</a:t>
                      </a:r>
                      <a:r>
                        <a:rPr lang="en-US" sz="1600" baseline="0" dirty="0" smtClean="0"/>
                        <a:t> </a:t>
                      </a:r>
                      <a:r>
                        <a:rPr lang="en-US" sz="1600" baseline="0" dirty="0" err="1" smtClean="0"/>
                        <a:t>ra</a:t>
                      </a:r>
                      <a:r>
                        <a:rPr lang="en-US" sz="1600" baseline="0" dirty="0" smtClean="0"/>
                        <a:t> </a:t>
                      </a:r>
                      <a:r>
                        <a:rPr lang="en-US" sz="1600" baseline="0" dirty="0" err="1" smtClean="0"/>
                        <a:t>sự</a:t>
                      </a:r>
                      <a:r>
                        <a:rPr lang="en-US" sz="1600" baseline="0" dirty="0" smtClean="0"/>
                        <a:t> </a:t>
                      </a:r>
                      <a:r>
                        <a:rPr lang="en-US" sz="1600" baseline="0" dirty="0" err="1" smtClean="0"/>
                        <a:t>thật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7978">
                <a:tc>
                  <a:txBody>
                    <a:bodyPr/>
                    <a:lstStyle/>
                    <a:p>
                      <a:pPr algn="just">
                        <a:lnSpc>
                          <a:spcPct val="150000"/>
                        </a:lnSpc>
                      </a:pPr>
                      <a:r>
                        <a:rPr lang="en-US" sz="1600" dirty="0" err="1" smtClean="0"/>
                        <a:t>Không</a:t>
                      </a:r>
                      <a:r>
                        <a:rPr lang="en-US" sz="1600" baseline="0" dirty="0" smtClean="0"/>
                        <a:t> </a:t>
                      </a:r>
                      <a:r>
                        <a:rPr lang="en-US" sz="1600" baseline="0" dirty="0" err="1" smtClean="0"/>
                        <a:t>làm</a:t>
                      </a:r>
                      <a:r>
                        <a:rPr lang="en-US" sz="1600" baseline="0" dirty="0" smtClean="0"/>
                        <a:t> </a:t>
                      </a:r>
                      <a:r>
                        <a:rPr lang="en-US" sz="1600" baseline="0" dirty="0" err="1" smtClean="0"/>
                        <a:t>gì</a:t>
                      </a:r>
                      <a:r>
                        <a:rPr lang="en-US" sz="1600" baseline="0" dirty="0" smtClean="0"/>
                        <a:t> </a:t>
                      </a:r>
                      <a:r>
                        <a:rPr lang="en-US" sz="1600" baseline="0" dirty="0" err="1" smtClean="0"/>
                        <a:t>cả</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lnSpc>
                          <a:spcPct val="150000"/>
                        </a:lnSpc>
                      </a:pPr>
                      <a:r>
                        <a:rPr lang="en-US" sz="1600" dirty="0" err="1" smtClean="0"/>
                        <a:t>Cách</a:t>
                      </a:r>
                      <a:r>
                        <a:rPr lang="en-US" sz="1600" baseline="0" dirty="0" smtClean="0"/>
                        <a:t> </a:t>
                      </a:r>
                      <a:r>
                        <a:rPr lang="en-US" sz="1600" baseline="0" dirty="0" err="1" smtClean="0"/>
                        <a:t>làm</a:t>
                      </a:r>
                      <a:r>
                        <a:rPr lang="en-US" sz="1600" baseline="0" dirty="0" smtClean="0"/>
                        <a:t> </a:t>
                      </a:r>
                      <a:r>
                        <a:rPr lang="en-US" sz="1600" baseline="0" dirty="0" err="1" smtClean="0"/>
                        <a:t>khác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pSp>
        <p:nvGrpSpPr>
          <p:cNvPr id="30" name="Google Shape;1028;p38"/>
          <p:cNvGrpSpPr/>
          <p:nvPr/>
        </p:nvGrpSpPr>
        <p:grpSpPr>
          <a:xfrm>
            <a:off x="4970491" y="327384"/>
            <a:ext cx="603550" cy="597825"/>
            <a:chOff x="4929475" y="1099975"/>
            <a:chExt cx="507825" cy="503050"/>
          </a:xfrm>
        </p:grpSpPr>
        <p:sp>
          <p:nvSpPr>
            <p:cNvPr id="31" name="Google Shape;1029;p38"/>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0;p38"/>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1;p38"/>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2;p38"/>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3;p38"/>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4;p38"/>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5;p38"/>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6;p38"/>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7;p38"/>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8;p38"/>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9;p38"/>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0;p38"/>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5732035" y="4085027"/>
            <a:ext cx="3124289" cy="338554"/>
          </a:xfrm>
          <a:prstGeom prst="rect">
            <a:avLst/>
          </a:prstGeom>
          <a:noFill/>
        </p:spPr>
        <p:txBody>
          <a:bodyPr wrap="square" rtlCol="0">
            <a:spAutoFit/>
          </a:bodyPr>
          <a:lstStyle/>
          <a:p>
            <a:r>
              <a:rPr lang="en-US" sz="1600" i="1" dirty="0" err="1" smtClean="0"/>
              <a:t>Mỗi</a:t>
            </a:r>
            <a:r>
              <a:rPr lang="en-US" sz="1600" i="1" dirty="0" smtClean="0"/>
              <a:t> </a:t>
            </a:r>
            <a:r>
              <a:rPr lang="en-US" sz="1600" i="1" dirty="0" err="1" smtClean="0"/>
              <a:t>gạch</a:t>
            </a:r>
            <a:r>
              <a:rPr lang="en-US" sz="1600" i="1" dirty="0" smtClean="0"/>
              <a:t> </a:t>
            </a:r>
            <a:r>
              <a:rPr lang="en-US" sz="1600" i="1" dirty="0" err="1" smtClean="0"/>
              <a:t>ứng</a:t>
            </a:r>
            <a:r>
              <a:rPr lang="en-US" sz="1600" i="1" dirty="0" smtClean="0"/>
              <a:t> </a:t>
            </a:r>
            <a:r>
              <a:rPr lang="en-US" sz="1600" i="1" dirty="0" err="1" smtClean="0"/>
              <a:t>với</a:t>
            </a:r>
            <a:r>
              <a:rPr lang="en-US" sz="1600" i="1" dirty="0" smtClean="0"/>
              <a:t> </a:t>
            </a:r>
            <a:r>
              <a:rPr lang="en-US" sz="1600" i="1" dirty="0" err="1" smtClean="0"/>
              <a:t>một</a:t>
            </a:r>
            <a:r>
              <a:rPr lang="en-US" sz="1600" i="1" dirty="0" smtClean="0"/>
              <a:t> </a:t>
            </a:r>
            <a:r>
              <a:rPr lang="en-US" sz="1600" i="1" dirty="0" err="1" smtClean="0"/>
              <a:t>bạn</a:t>
            </a:r>
            <a:r>
              <a:rPr lang="en-US" sz="1600" i="1" dirty="0" smtClean="0"/>
              <a:t> </a:t>
            </a:r>
            <a:r>
              <a:rPr lang="en-US" sz="1600" i="1" dirty="0" err="1" smtClean="0"/>
              <a:t>chọn</a:t>
            </a:r>
            <a:endParaRPr lang="en-US" sz="1600" i="1" dirty="0"/>
          </a:p>
        </p:txBody>
      </p:sp>
      <p:cxnSp>
        <p:nvCxnSpPr>
          <p:cNvPr id="44" name="Straight Connector 43"/>
          <p:cNvCxnSpPr/>
          <p:nvPr/>
        </p:nvCxnSpPr>
        <p:spPr>
          <a:xfrm flipH="1">
            <a:off x="7978812" y="1312855"/>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922685" y="2200765"/>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198258" y="2190018"/>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427668" y="2190018"/>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968128" y="3088675"/>
            <a:ext cx="160868" cy="277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87583">
            <a:off x="2662667" y="159561"/>
            <a:ext cx="544203" cy="548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up)">
                                      <p:cBhvr>
                                        <p:cTn id="32" dur="500"/>
                                        <p:tgtEl>
                                          <p:spTgt spid="25"/>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p:tgtEl>
                                          <p:spTgt spid="26"/>
                                        </p:tgtEl>
                                        <p:attrNameLst>
                                          <p:attrName>ppt_y</p:attrName>
                                        </p:attrNameLst>
                                      </p:cBhvr>
                                      <p:tavLst>
                                        <p:tav tm="0">
                                          <p:val>
                                            <p:strVal val="#ppt_y+#ppt_h*1.125000"/>
                                          </p:val>
                                        </p:tav>
                                        <p:tav tm="100000">
                                          <p:val>
                                            <p:strVal val="#ppt_y"/>
                                          </p:val>
                                        </p:tav>
                                      </p:tavLst>
                                    </p:anim>
                                    <p:animEffect transition="in" filter="wipe(up)">
                                      <p:cBhvr>
                                        <p:cTn id="36" dur="500"/>
                                        <p:tgtEl>
                                          <p:spTgt spid="26"/>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p:tgtEl>
                                          <p:spTgt spid="27"/>
                                        </p:tgtEl>
                                        <p:attrNameLst>
                                          <p:attrName>ppt_y</p:attrName>
                                        </p:attrNameLst>
                                      </p:cBhvr>
                                      <p:tavLst>
                                        <p:tav tm="0">
                                          <p:val>
                                            <p:strVal val="#ppt_y+#ppt_h*1.125000"/>
                                          </p:val>
                                        </p:tav>
                                        <p:tav tm="100000">
                                          <p:val>
                                            <p:strVal val="#ppt_y"/>
                                          </p:val>
                                        </p:tav>
                                      </p:tavLst>
                                    </p:anim>
                                    <p:animEffect transition="in" filter="wipe(up)">
                                      <p:cBhvr>
                                        <p:cTn id="40" dur="500"/>
                                        <p:tgtEl>
                                          <p:spTgt spid="27"/>
                                        </p:tgtEl>
                                      </p:cBhvr>
                                    </p:animEffect>
                                  </p:childTnLst>
                                </p:cTn>
                              </p:par>
                              <p:par>
                                <p:cTn id="41" presetID="1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up)">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7" presetClass="entr" presetSubtype="1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25" grpId="0" animBg="1"/>
      <p:bldP spid="26" grpId="0" animBg="1"/>
      <p:bldP spid="27"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833" y="1065867"/>
            <a:ext cx="5235979" cy="3738585"/>
          </a:xfrm>
          <a:prstGeom prst="rect">
            <a:avLst/>
          </a:prstGeom>
        </p:spPr>
      </p:pic>
      <p:sp>
        <p:nvSpPr>
          <p:cNvPr id="4" name="TextBox 3"/>
          <p:cNvSpPr txBox="1"/>
          <p:nvPr/>
        </p:nvSpPr>
        <p:spPr>
          <a:xfrm>
            <a:off x="3226085" y="314565"/>
            <a:ext cx="2671281" cy="658835"/>
          </a:xfrm>
          <a:prstGeom prst="rect">
            <a:avLst/>
          </a:prstGeom>
          <a:noFill/>
        </p:spPr>
        <p:txBody>
          <a:bodyPr wrap="square" rtlCol="0">
            <a:spAutoFit/>
          </a:bodyPr>
          <a:lstStyle/>
          <a:p>
            <a:pPr algn="ctr">
              <a:lnSpc>
                <a:spcPct val="150000"/>
              </a:lnSpc>
            </a:pPr>
            <a:r>
              <a:rPr lang="en-US" sz="2800" b="1" dirty="0" smtClean="0">
                <a:solidFill>
                  <a:srgbClr val="C00000"/>
                </a:solidFill>
              </a:rPr>
              <a:t>KẾT LUẬN</a:t>
            </a:r>
            <a:endParaRPr lang="en-US" sz="2800" b="1" dirty="0">
              <a:solidFill>
                <a:srgbClr val="C00000"/>
              </a:solidFill>
            </a:endParaRPr>
          </a:p>
        </p:txBody>
      </p:sp>
      <p:sp>
        <p:nvSpPr>
          <p:cNvPr id="5" name="TextBox 4"/>
          <p:cNvSpPr txBox="1"/>
          <p:nvPr/>
        </p:nvSpPr>
        <p:spPr>
          <a:xfrm>
            <a:off x="2200591" y="2250040"/>
            <a:ext cx="4530902" cy="1938992"/>
          </a:xfrm>
          <a:prstGeom prst="rect">
            <a:avLst/>
          </a:prstGeom>
          <a:noFill/>
        </p:spPr>
        <p:txBody>
          <a:bodyPr wrap="square" rtlCol="0">
            <a:spAutoFit/>
          </a:bodyPr>
          <a:lstStyle/>
          <a:p>
            <a:pPr algn="just">
              <a:lnSpc>
                <a:spcPct val="150000"/>
              </a:lnSpc>
            </a:pPr>
            <a:r>
              <a:rPr lang="en-US" sz="2000" dirty="0" err="1" smtClean="0"/>
              <a:t>Có</a:t>
            </a:r>
            <a:r>
              <a:rPr lang="en-US" sz="2000" dirty="0" smtClean="0"/>
              <a:t> </a:t>
            </a:r>
            <a:r>
              <a:rPr lang="en-US" sz="2000" dirty="0" err="1" smtClean="0"/>
              <a:t>nhiều</a:t>
            </a:r>
            <a:r>
              <a:rPr lang="en-US" sz="2000" dirty="0" smtClean="0"/>
              <a:t> </a:t>
            </a:r>
            <a:r>
              <a:rPr lang="en-US" sz="2000" dirty="0" err="1" smtClean="0"/>
              <a:t>cách</a:t>
            </a:r>
            <a:r>
              <a:rPr lang="en-US" sz="2000" dirty="0" smtClean="0"/>
              <a:t> </a:t>
            </a:r>
            <a:r>
              <a:rPr lang="en-US" sz="2000" dirty="0" err="1" smtClean="0"/>
              <a:t>để</a:t>
            </a:r>
            <a:r>
              <a:rPr lang="en-US" sz="2000" dirty="0" smtClean="0"/>
              <a:t> </a:t>
            </a:r>
            <a:r>
              <a:rPr lang="en-US" sz="2000" dirty="0" err="1" smtClean="0">
                <a:solidFill>
                  <a:srgbClr val="C00000"/>
                </a:solidFill>
              </a:rPr>
              <a:t>thu</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dữ</a:t>
            </a:r>
            <a:r>
              <a:rPr lang="en-US" sz="2000" dirty="0" smtClean="0">
                <a:solidFill>
                  <a:srgbClr val="C00000"/>
                </a:solidFill>
              </a:rPr>
              <a:t> </a:t>
            </a:r>
            <a:r>
              <a:rPr lang="en-US" sz="2000" dirty="0" err="1" smtClean="0">
                <a:solidFill>
                  <a:srgbClr val="C00000"/>
                </a:solidFill>
              </a:rPr>
              <a:t>liệu</a:t>
            </a:r>
            <a:r>
              <a:rPr lang="en-US" sz="2000" dirty="0" smtClean="0">
                <a:solidFill>
                  <a:srgbClr val="C00000"/>
                </a:solidFill>
              </a:rPr>
              <a:t> </a:t>
            </a:r>
            <a:r>
              <a:rPr lang="en-US" sz="2000" dirty="0" err="1" smtClean="0"/>
              <a:t>như</a:t>
            </a:r>
            <a:r>
              <a:rPr lang="en-US" sz="2000" dirty="0" smtClean="0"/>
              <a:t> </a:t>
            </a:r>
            <a:r>
              <a:rPr lang="en-US" sz="2000" dirty="0" err="1" smtClean="0"/>
              <a:t>quan</a:t>
            </a:r>
            <a:r>
              <a:rPr lang="en-US" sz="2000" dirty="0" smtClean="0"/>
              <a:t> </a:t>
            </a:r>
            <a:r>
              <a:rPr lang="en-US" sz="2000" dirty="0" err="1" smtClean="0"/>
              <a:t>sát</a:t>
            </a:r>
            <a:r>
              <a:rPr lang="en-US" sz="2000" dirty="0" smtClean="0"/>
              <a:t>, </a:t>
            </a:r>
            <a:r>
              <a:rPr lang="en-US" sz="2000" dirty="0" err="1" smtClean="0"/>
              <a:t>làm</a:t>
            </a:r>
            <a:r>
              <a:rPr lang="en-US" sz="2000" dirty="0" smtClean="0"/>
              <a:t> </a:t>
            </a:r>
            <a:r>
              <a:rPr lang="en-US" sz="2000" dirty="0" err="1" smtClean="0"/>
              <a:t>thí</a:t>
            </a:r>
            <a:r>
              <a:rPr lang="en-US" sz="2000" dirty="0" smtClean="0"/>
              <a:t> </a:t>
            </a:r>
            <a:r>
              <a:rPr lang="en-US" sz="2000" dirty="0" err="1" smtClean="0"/>
              <a:t>nghiệm</a:t>
            </a:r>
            <a:r>
              <a:rPr lang="en-US" sz="2000" dirty="0" smtClean="0"/>
              <a:t>, </a:t>
            </a:r>
            <a:r>
              <a:rPr lang="en-US" sz="2000" dirty="0" err="1" smtClean="0"/>
              <a:t>lập</a:t>
            </a:r>
            <a:r>
              <a:rPr lang="en-US" sz="2000" dirty="0" smtClean="0"/>
              <a:t> </a:t>
            </a:r>
            <a:r>
              <a:rPr lang="en-US" sz="2000" dirty="0" err="1" smtClean="0"/>
              <a:t>phiếu</a:t>
            </a:r>
            <a:r>
              <a:rPr lang="en-US" sz="2000" dirty="0" smtClean="0"/>
              <a:t> </a:t>
            </a:r>
            <a:r>
              <a:rPr lang="en-US" sz="2000" dirty="0" err="1" smtClean="0"/>
              <a:t>hỏi</a:t>
            </a:r>
            <a:r>
              <a:rPr lang="en-US" sz="2000" dirty="0" smtClean="0"/>
              <a:t>,... hay </a:t>
            </a:r>
            <a:r>
              <a:rPr lang="en-US" sz="2000" dirty="0" err="1" smtClean="0"/>
              <a:t>thu</a:t>
            </a:r>
            <a:r>
              <a:rPr lang="en-US" sz="2000" dirty="0" smtClean="0"/>
              <a:t> </a:t>
            </a:r>
            <a:r>
              <a:rPr lang="en-US" sz="2000" dirty="0" err="1" smtClean="0"/>
              <a:t>thập</a:t>
            </a:r>
            <a:r>
              <a:rPr lang="en-US" sz="2000" dirty="0" smtClean="0"/>
              <a:t> </a:t>
            </a:r>
            <a:r>
              <a:rPr lang="en-US" sz="2000" dirty="0" err="1" smtClean="0"/>
              <a:t>từ</a:t>
            </a:r>
            <a:r>
              <a:rPr lang="en-US" sz="2000" dirty="0" smtClean="0"/>
              <a:t> </a:t>
            </a:r>
            <a:r>
              <a:rPr lang="en-US" sz="2000" dirty="0" err="1" smtClean="0"/>
              <a:t>những</a:t>
            </a:r>
            <a:r>
              <a:rPr lang="en-US" sz="2000" dirty="0" smtClean="0"/>
              <a:t> </a:t>
            </a:r>
            <a:r>
              <a:rPr lang="en-US" sz="2000" dirty="0" err="1" smtClean="0"/>
              <a:t>nguồn</a:t>
            </a:r>
            <a:r>
              <a:rPr lang="en-US" sz="2000" dirty="0" smtClean="0"/>
              <a:t> </a:t>
            </a:r>
            <a:r>
              <a:rPr lang="en-US" sz="2000" dirty="0" err="1" smtClean="0"/>
              <a:t>sẵn</a:t>
            </a:r>
            <a:r>
              <a:rPr lang="en-US" sz="2000" dirty="0" smtClean="0"/>
              <a:t> </a:t>
            </a:r>
            <a:r>
              <a:rPr lang="en-US" sz="2000" dirty="0" err="1" smtClean="0"/>
              <a:t>có</a:t>
            </a:r>
            <a:r>
              <a:rPr lang="en-US" sz="2000" dirty="0" smtClean="0"/>
              <a:t> </a:t>
            </a:r>
            <a:r>
              <a:rPr lang="en-US" sz="2000" dirty="0" err="1" smtClean="0"/>
              <a:t>như</a:t>
            </a:r>
            <a:r>
              <a:rPr lang="en-US" sz="2000" dirty="0" smtClean="0"/>
              <a:t> </a:t>
            </a:r>
            <a:r>
              <a:rPr lang="en-US" sz="2000" dirty="0" err="1" smtClean="0"/>
              <a:t>sách</a:t>
            </a:r>
            <a:r>
              <a:rPr lang="en-US" sz="2000" dirty="0"/>
              <a:t> </a:t>
            </a:r>
            <a:r>
              <a:rPr lang="en-US" sz="2000" dirty="0" err="1" smtClean="0"/>
              <a:t>báo</a:t>
            </a:r>
            <a:r>
              <a:rPr lang="en-US" sz="2000" dirty="0" smtClean="0"/>
              <a:t>, </a:t>
            </a:r>
            <a:r>
              <a:rPr lang="en-US" sz="2000" dirty="0" err="1" smtClean="0"/>
              <a:t>trang</a:t>
            </a:r>
            <a:r>
              <a:rPr lang="en-US" sz="2000" dirty="0" smtClean="0"/>
              <a:t> web...</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57" y="1449170"/>
            <a:ext cx="1755234" cy="35407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83391" y="2832921"/>
            <a:ext cx="804742" cy="15119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460" y="423975"/>
            <a:ext cx="680704" cy="641892"/>
          </a:xfrm>
          <a:prstGeom prst="rect">
            <a:avLst/>
          </a:prstGeom>
        </p:spPr>
      </p:pic>
    </p:spTree>
    <p:extLst>
      <p:ext uri="{BB962C8B-B14F-4D97-AF65-F5344CB8AC3E}">
        <p14:creationId xmlns:p14="http://schemas.microsoft.com/office/powerpoint/2010/main" val="9643046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77" name="Google Shape;1077;p39"/>
          <p:cNvGrpSpPr/>
          <p:nvPr/>
        </p:nvGrpSpPr>
        <p:grpSpPr>
          <a:xfrm>
            <a:off x="8128993" y="588223"/>
            <a:ext cx="603550" cy="597825"/>
            <a:chOff x="4929475" y="1099975"/>
            <a:chExt cx="507825" cy="503050"/>
          </a:xfrm>
        </p:grpSpPr>
        <p:sp>
          <p:nvSpPr>
            <p:cNvPr id="1078" name="Google Shape;1078;p39"/>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39"/>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p:txBody>
          <a:bodyPr/>
          <a:lstStyle/>
          <a:p>
            <a:r>
              <a:rPr lang="en-US" sz="2400" dirty="0" err="1" smtClean="0">
                <a:solidFill>
                  <a:srgbClr val="00B050"/>
                </a:solidFill>
                <a:latin typeface="+mn-lt"/>
              </a:rPr>
              <a:t>Luyện</a:t>
            </a:r>
            <a:r>
              <a:rPr lang="en-US" sz="2400" dirty="0" smtClean="0">
                <a:solidFill>
                  <a:srgbClr val="00B050"/>
                </a:solidFill>
                <a:latin typeface="+mn-lt"/>
              </a:rPr>
              <a:t> </a:t>
            </a:r>
            <a:r>
              <a:rPr lang="en-US" sz="2400" dirty="0" err="1" smtClean="0">
                <a:solidFill>
                  <a:srgbClr val="00B050"/>
                </a:solidFill>
                <a:latin typeface="+mn-lt"/>
              </a:rPr>
              <a:t>tập</a:t>
            </a:r>
            <a:r>
              <a:rPr lang="en-US" sz="2400" dirty="0" smtClean="0">
                <a:solidFill>
                  <a:srgbClr val="00B050"/>
                </a:solidFill>
                <a:latin typeface="+mn-lt"/>
              </a:rPr>
              <a:t> 2:</a:t>
            </a:r>
            <a:endParaRPr lang="en-US" sz="2400" dirty="0">
              <a:solidFill>
                <a:srgbClr val="00B050"/>
              </a:solidFill>
              <a:latin typeface="+mn-lt"/>
            </a:endParaRPr>
          </a:p>
        </p:txBody>
      </p:sp>
      <p:sp>
        <p:nvSpPr>
          <p:cNvPr id="3" name="TextBox 2"/>
          <p:cNvSpPr txBox="1"/>
          <p:nvPr/>
        </p:nvSpPr>
        <p:spPr>
          <a:xfrm>
            <a:off x="720000" y="1218796"/>
            <a:ext cx="4869142" cy="2400657"/>
          </a:xfrm>
          <a:prstGeom prst="rect">
            <a:avLst/>
          </a:prstGeom>
          <a:noFill/>
        </p:spPr>
        <p:txBody>
          <a:bodyPr wrap="square" rtlCol="0">
            <a:spAutoFit/>
          </a:bodyPr>
          <a:lstStyle/>
          <a:p>
            <a:pPr algn="just">
              <a:lnSpc>
                <a:spcPct val="150000"/>
              </a:lnSpc>
            </a:pPr>
            <a:r>
              <a:rPr lang="en-US" sz="2000" dirty="0" err="1" smtClean="0"/>
              <a:t>Dựa</a:t>
            </a:r>
            <a:r>
              <a:rPr lang="en-US" sz="2000" dirty="0" smtClean="0"/>
              <a:t> </a:t>
            </a:r>
            <a:r>
              <a:rPr lang="en-US" sz="2000" dirty="0" err="1" smtClean="0"/>
              <a:t>vào</a:t>
            </a:r>
            <a:r>
              <a:rPr lang="en-US" sz="2000" dirty="0" smtClean="0"/>
              <a:t> </a:t>
            </a:r>
            <a:r>
              <a:rPr lang="en-US" sz="2000" dirty="0" err="1" smtClean="0"/>
              <a:t>bảng</a:t>
            </a:r>
            <a:r>
              <a:rPr lang="en-US" sz="2000" dirty="0" smtClean="0"/>
              <a:t> </a:t>
            </a:r>
            <a:r>
              <a:rPr lang="en-US" sz="2000" dirty="0" err="1" smtClean="0"/>
              <a:t>Hoa</a:t>
            </a:r>
            <a:r>
              <a:rPr lang="en-US" sz="2000" dirty="0" smtClean="0"/>
              <a:t> </a:t>
            </a:r>
            <a:r>
              <a:rPr lang="en-US" sz="2000" dirty="0" err="1" smtClean="0"/>
              <a:t>điểm</a:t>
            </a:r>
            <a:r>
              <a:rPr lang="en-US" sz="2000" dirty="0" smtClean="0"/>
              <a:t> </a:t>
            </a:r>
            <a:r>
              <a:rPr lang="en-US" sz="2000" dirty="0" err="1" smtClean="0"/>
              <a:t>tốt</a:t>
            </a:r>
            <a:r>
              <a:rPr lang="en-US" sz="2000" dirty="0" smtClean="0"/>
              <a:t> </a:t>
            </a:r>
            <a:r>
              <a:rPr lang="en-US" sz="2000" dirty="0" err="1" smtClean="0"/>
              <a:t>tháng</a:t>
            </a:r>
            <a:r>
              <a:rPr lang="en-US" sz="2000" dirty="0" smtClean="0"/>
              <a:t> Ba (H9.1), </a:t>
            </a:r>
            <a:r>
              <a:rPr lang="en-US" sz="2000" dirty="0" err="1" smtClean="0"/>
              <a:t>hãy</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số</a:t>
            </a:r>
            <a:r>
              <a:rPr lang="en-US" sz="2000" dirty="0" smtClean="0"/>
              <a:t> </a:t>
            </a:r>
            <a:r>
              <a:rPr lang="en-US" sz="2000" dirty="0" err="1" smtClean="0"/>
              <a:t>điểm</a:t>
            </a:r>
            <a:r>
              <a:rPr lang="en-US" sz="2000" dirty="0" smtClean="0"/>
              <a:t> 8 </a:t>
            </a:r>
            <a:r>
              <a:rPr lang="en-US" sz="2000" dirty="0" err="1" smtClean="0"/>
              <a:t>của</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trong</a:t>
            </a:r>
            <a:r>
              <a:rPr lang="en-US" sz="2000" dirty="0" smtClean="0"/>
              <a:t> </a:t>
            </a:r>
            <a:r>
              <a:rPr lang="en-US" sz="2000" dirty="0" err="1" smtClean="0"/>
              <a:t>tổ</a:t>
            </a:r>
            <a:r>
              <a:rPr lang="en-US" sz="2000" dirty="0" smtClean="0"/>
              <a:t> </a:t>
            </a:r>
            <a:r>
              <a:rPr lang="en-US" sz="2000" dirty="0" err="1" smtClean="0"/>
              <a:t>Một</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như</a:t>
            </a:r>
            <a:r>
              <a:rPr lang="en-US" sz="2000" dirty="0" smtClean="0"/>
              <a:t> </a:t>
            </a:r>
            <a:r>
              <a:rPr lang="en-US" sz="2000" dirty="0" err="1" smtClean="0"/>
              <a:t>hình</a:t>
            </a:r>
            <a:r>
              <a:rPr lang="en-US" sz="2000" dirty="0" smtClean="0"/>
              <a:t> </a:t>
            </a:r>
            <a:r>
              <a:rPr lang="en-US" sz="2000" dirty="0" err="1" smtClean="0"/>
              <a:t>bên</a:t>
            </a:r>
            <a:r>
              <a:rPr lang="en-US" sz="2000" dirty="0" smtClean="0"/>
              <a:t>.</a:t>
            </a:r>
          </a:p>
          <a:p>
            <a:pPr algn="just">
              <a:lnSpc>
                <a:spcPct val="150000"/>
              </a:lnSpc>
            </a:pPr>
            <a:r>
              <a:rPr lang="en-US" sz="2000" dirty="0" err="1" smtClean="0"/>
              <a:t>Ngoài</a:t>
            </a:r>
            <a:r>
              <a:rPr lang="en-US" sz="2000" dirty="0" smtClean="0"/>
              <a:t> </a:t>
            </a:r>
            <a:r>
              <a:rPr lang="en-US" sz="2000" dirty="0" err="1" smtClean="0"/>
              <a:t>thông</a:t>
            </a:r>
            <a:r>
              <a:rPr lang="en-US" sz="2000" dirty="0" smtClean="0"/>
              <a:t> tin </a:t>
            </a:r>
            <a:r>
              <a:rPr lang="en-US" sz="2000" dirty="0" err="1" smtClean="0"/>
              <a:t>này</a:t>
            </a:r>
            <a:r>
              <a:rPr lang="en-US" sz="2000" dirty="0" smtClean="0"/>
              <a:t>, </a:t>
            </a:r>
            <a:r>
              <a:rPr lang="en-US" sz="2000" dirty="0" err="1" smtClean="0"/>
              <a:t>em</a:t>
            </a:r>
            <a:r>
              <a:rPr lang="en-US" sz="2000" dirty="0" smtClean="0"/>
              <a:t> </a:t>
            </a:r>
            <a:r>
              <a:rPr lang="en-US" sz="2000" dirty="0" err="1" smtClean="0"/>
              <a:t>còn</a:t>
            </a:r>
            <a:r>
              <a:rPr lang="en-US" sz="2000" dirty="0" smtClean="0"/>
              <a:t> </a:t>
            </a:r>
            <a:r>
              <a:rPr lang="en-US" sz="2000" dirty="0" err="1" smtClean="0"/>
              <a:t>thu</a:t>
            </a:r>
            <a:r>
              <a:rPr lang="en-US" sz="2000" dirty="0" smtClean="0"/>
              <a:t> </a:t>
            </a:r>
            <a:r>
              <a:rPr lang="en-US" sz="2000" dirty="0" err="1" smtClean="0"/>
              <a:t>được</a:t>
            </a:r>
            <a:r>
              <a:rPr lang="en-US" sz="2000" dirty="0" smtClean="0"/>
              <a:t> </a:t>
            </a:r>
            <a:r>
              <a:rPr lang="en-US" sz="2000" dirty="0" err="1" smtClean="0"/>
              <a:t>những</a:t>
            </a:r>
            <a:r>
              <a:rPr lang="en-US" sz="2000" dirty="0" smtClean="0"/>
              <a:t> </a:t>
            </a:r>
            <a:r>
              <a:rPr lang="en-US" sz="2000" dirty="0" err="1" smtClean="0"/>
              <a:t>thông</a:t>
            </a:r>
            <a:r>
              <a:rPr lang="en-US" sz="2000" dirty="0" smtClean="0"/>
              <a:t> tin </a:t>
            </a:r>
            <a:r>
              <a:rPr lang="en-US" sz="2000" dirty="0" err="1" smtClean="0"/>
              <a:t>nào</a:t>
            </a:r>
            <a:r>
              <a:rPr lang="en-US" sz="2000" dirty="0" smtClean="0"/>
              <a:t> </a:t>
            </a:r>
            <a:r>
              <a:rPr lang="en-US" sz="2000" dirty="0" err="1" smtClean="0"/>
              <a:t>khác</a:t>
            </a:r>
            <a:r>
              <a:rPr lang="en-US" sz="2000" dirty="0" smtClean="0"/>
              <a:t> </a:t>
            </a:r>
            <a:r>
              <a:rPr lang="en-US" sz="2000" dirty="0" err="1" smtClean="0"/>
              <a:t>từ</a:t>
            </a:r>
            <a:r>
              <a:rPr lang="en-US" sz="2000" dirty="0" smtClean="0"/>
              <a:t> </a:t>
            </a:r>
            <a:r>
              <a:rPr lang="en-US" sz="2000" dirty="0" err="1" smtClean="0"/>
              <a:t>bảng</a:t>
            </a:r>
            <a:r>
              <a:rPr lang="en-US" sz="2000" dirty="0" smtClean="0"/>
              <a:t> </a:t>
            </a:r>
            <a:r>
              <a:rPr lang="en-US" sz="2000" dirty="0" err="1" smtClean="0"/>
              <a:t>đó</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04901948"/>
              </p:ext>
            </p:extLst>
          </p:nvPr>
        </p:nvGraphicFramePr>
        <p:xfrm>
          <a:off x="5815173" y="1401982"/>
          <a:ext cx="3041150" cy="2034284"/>
        </p:xfrm>
        <a:graphic>
          <a:graphicData uri="http://schemas.openxmlformats.org/drawingml/2006/table">
            <a:tbl>
              <a:tblPr firstRow="1" bandRow="1">
                <a:tableStyleId>{08FE8ABD-55A9-461E-83FC-E2962DC5FB70}</a:tableStyleId>
              </a:tblPr>
              <a:tblGrid>
                <a:gridCol w="1700324"/>
                <a:gridCol w="1340826"/>
              </a:tblGrid>
              <a:tr h="508571">
                <a:tc>
                  <a:txBody>
                    <a:bodyPr/>
                    <a:lstStyle/>
                    <a:p>
                      <a:pPr algn="ctr">
                        <a:lnSpc>
                          <a:spcPct val="150000"/>
                        </a:lnSpc>
                      </a:pPr>
                      <a:r>
                        <a:rPr lang="en-US" sz="1800" dirty="0" err="1" smtClean="0"/>
                        <a:t>Tên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pPr>
                      <a:r>
                        <a:rPr lang="en-US" sz="1800" dirty="0" err="1" smtClean="0"/>
                        <a:t>Số</a:t>
                      </a:r>
                      <a:r>
                        <a:rPr lang="en-US" sz="1800" baseline="0" dirty="0" smtClean="0"/>
                        <a:t> </a:t>
                      </a:r>
                      <a:r>
                        <a:rPr lang="en-US" sz="1800" baseline="0" dirty="0" err="1" smtClean="0"/>
                        <a:t>điểm</a:t>
                      </a:r>
                      <a:r>
                        <a:rPr lang="en-US" sz="1800" baseline="0" dirty="0" smtClean="0"/>
                        <a:t> 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08571">
                <a:tc>
                  <a:txBody>
                    <a:bodyPr/>
                    <a:lstStyle/>
                    <a:p>
                      <a:pPr algn="ctr">
                        <a:lnSpc>
                          <a:spcPct val="150000"/>
                        </a:lnSpc>
                      </a:pPr>
                      <a:r>
                        <a:rPr lang="en-US" sz="1800" dirty="0" smtClean="0"/>
                        <a:t>Nam </a:t>
                      </a:r>
                      <a:r>
                        <a:rPr lang="en-US" sz="1800" dirty="0" err="1" smtClean="0"/>
                        <a:t>Anh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71">
                <a:tc>
                  <a:txBody>
                    <a:bodyPr/>
                    <a:lstStyle/>
                    <a:p>
                      <a:pPr algn="ctr">
                        <a:lnSpc>
                          <a:spcPct val="150000"/>
                        </a:lnSpc>
                      </a:pPr>
                      <a:r>
                        <a:rPr lang="en-US" sz="1800" dirty="0" err="1" smtClean="0"/>
                        <a:t>Thanh</a:t>
                      </a:r>
                      <a:r>
                        <a:rPr lang="en-US" sz="1800" baseline="0" dirty="0" smtClean="0"/>
                        <a:t> </a:t>
                      </a:r>
                      <a:r>
                        <a:rPr lang="en-US" sz="1800" baseline="0" dirty="0" err="1" smtClean="0"/>
                        <a:t>Hằng</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71">
                <a:tc>
                  <a:txBody>
                    <a:bodyPr/>
                    <a:lstStyle/>
                    <a:p>
                      <a:pPr algn="ctr">
                        <a:lnSpc>
                          <a:spcPct val="150000"/>
                        </a:lnSpc>
                      </a:pPr>
                      <a:r>
                        <a:rPr lang="en-US" sz="1800" dirty="0" err="1" smtClean="0"/>
                        <a:t>Đức</a:t>
                      </a:r>
                      <a:r>
                        <a:rPr lang="en-US" sz="1800" baseline="0" dirty="0" smtClean="0"/>
                        <a:t> Minh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7898074" y="1974400"/>
            <a:ext cx="605237" cy="369332"/>
          </a:xfrm>
          <a:prstGeom prst="rect">
            <a:avLst/>
          </a:prstGeom>
          <a:noFill/>
        </p:spPr>
        <p:txBody>
          <a:bodyPr wrap="square" rtlCol="0">
            <a:spAutoFit/>
          </a:bodyPr>
          <a:lstStyle/>
          <a:p>
            <a:pPr algn="ctr"/>
            <a:r>
              <a:rPr lang="en-US" sz="1800" dirty="0" smtClean="0">
                <a:solidFill>
                  <a:srgbClr val="C00000"/>
                </a:solidFill>
              </a:rPr>
              <a:t>2</a:t>
            </a:r>
            <a:endParaRPr lang="en-US" sz="1800" dirty="0">
              <a:solidFill>
                <a:srgbClr val="C00000"/>
              </a:solidFill>
            </a:endParaRPr>
          </a:p>
        </p:txBody>
      </p:sp>
      <p:sp>
        <p:nvSpPr>
          <p:cNvPr id="50" name="TextBox 49"/>
          <p:cNvSpPr txBox="1"/>
          <p:nvPr/>
        </p:nvSpPr>
        <p:spPr>
          <a:xfrm>
            <a:off x="7907873" y="2487701"/>
            <a:ext cx="605237" cy="369332"/>
          </a:xfrm>
          <a:prstGeom prst="rect">
            <a:avLst/>
          </a:prstGeom>
          <a:noFill/>
        </p:spPr>
        <p:txBody>
          <a:bodyPr wrap="square" rtlCol="0">
            <a:spAutoFit/>
          </a:bodyPr>
          <a:lstStyle/>
          <a:p>
            <a:pPr algn="ctr"/>
            <a:r>
              <a:rPr lang="en-US" sz="1800" dirty="0" smtClean="0">
                <a:solidFill>
                  <a:srgbClr val="C00000"/>
                </a:solidFill>
              </a:rPr>
              <a:t>2</a:t>
            </a:r>
            <a:endParaRPr lang="en-US" sz="1800" dirty="0">
              <a:solidFill>
                <a:srgbClr val="C00000"/>
              </a:solidFill>
            </a:endParaRPr>
          </a:p>
        </p:txBody>
      </p:sp>
      <p:sp>
        <p:nvSpPr>
          <p:cNvPr id="51" name="TextBox 50"/>
          <p:cNvSpPr txBox="1"/>
          <p:nvPr/>
        </p:nvSpPr>
        <p:spPr>
          <a:xfrm>
            <a:off x="7907142" y="3001002"/>
            <a:ext cx="605237" cy="369332"/>
          </a:xfrm>
          <a:prstGeom prst="rect">
            <a:avLst/>
          </a:prstGeom>
          <a:noFill/>
        </p:spPr>
        <p:txBody>
          <a:bodyPr wrap="square" rtlCol="0">
            <a:spAutoFit/>
          </a:bodyPr>
          <a:lstStyle/>
          <a:p>
            <a:pPr algn="ctr"/>
            <a:r>
              <a:rPr lang="en-US" sz="1800" dirty="0">
                <a:solidFill>
                  <a:srgbClr val="C00000"/>
                </a:solidFill>
              </a:rPr>
              <a:t>1</a:t>
            </a:r>
            <a:endParaRPr lang="en-US" sz="1800" dirty="0">
              <a:solidFill>
                <a:srgbClr val="C00000"/>
              </a:solidFill>
            </a:endParaRPr>
          </a:p>
        </p:txBody>
      </p:sp>
      <p:sp>
        <p:nvSpPr>
          <p:cNvPr id="6" name="Rounded Rectangular Callout 5"/>
          <p:cNvSpPr/>
          <p:nvPr/>
        </p:nvSpPr>
        <p:spPr>
          <a:xfrm>
            <a:off x="1938739" y="3744324"/>
            <a:ext cx="5773635" cy="1119883"/>
          </a:xfrm>
          <a:prstGeom prst="wedgeRoundRectCallout">
            <a:avLst>
              <a:gd name="adj1" fmla="val -57554"/>
              <a:gd name="adj2" fmla="val -4942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rPr>
              <a:t>Ngoài thông tin này , em còn thu được thông tin những bạn được điểm 8 trong tổ Một.</a:t>
            </a:r>
            <a:endParaRPr lang="en-US" sz="2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down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ppt_y</p:attrName>
                                        </p:attrNameLst>
                                      </p:cBhvr>
                                      <p:tavLst>
                                        <p:tav tm="0">
                                          <p:val>
                                            <p:strVal val="#ppt_y+#ppt_h*1.125000"/>
                                          </p:val>
                                        </p:tav>
                                        <p:tav tm="100000">
                                          <p:val>
                                            <p:strVal val="#ppt_y"/>
                                          </p:val>
                                        </p:tav>
                                      </p:tavLst>
                                    </p:anim>
                                    <p:animEffect transition="in" filter="wipe(up)">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strVal val="#ppt_w+.3"/>
                                          </p:val>
                                        </p:tav>
                                        <p:tav tm="100000">
                                          <p:val>
                                            <p:strVal val="#ppt_w"/>
                                          </p:val>
                                        </p:tav>
                                      </p:tavLst>
                                    </p:anim>
                                    <p:anim calcmode="lin" valueType="num">
                                      <p:cBhvr>
                                        <p:cTn id="39" dur="500" fill="hold"/>
                                        <p:tgtEl>
                                          <p:spTgt spid="51"/>
                                        </p:tgtEl>
                                        <p:attrNameLst>
                                          <p:attrName>ppt_h</p:attrName>
                                        </p:attrNameLst>
                                      </p:cBhvr>
                                      <p:tavLst>
                                        <p:tav tm="0">
                                          <p:val>
                                            <p:strVal val="#ppt_h"/>
                                          </p:val>
                                        </p:tav>
                                        <p:tav tm="100000">
                                          <p:val>
                                            <p:strVal val="#ppt_h"/>
                                          </p:val>
                                        </p:tav>
                                      </p:tavLst>
                                    </p:anim>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0" grpId="0"/>
      <p:bldP spid="51"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3" name="Title 2"/>
          <p:cNvSpPr>
            <a:spLocks noGrp="1"/>
          </p:cNvSpPr>
          <p:nvPr>
            <p:ph type="title"/>
          </p:nvPr>
        </p:nvSpPr>
        <p:spPr>
          <a:xfrm>
            <a:off x="730660" y="624288"/>
            <a:ext cx="7704000" cy="3608986"/>
          </a:xfrm>
        </p:spPr>
        <p:txBody>
          <a:bodyPr/>
          <a:lstStyle/>
          <a:p>
            <a:pPr algn="just">
              <a:lnSpc>
                <a:spcPct val="150000"/>
              </a:lnSpc>
            </a:pPr>
            <a:r>
              <a:rPr lang="en-US" sz="2000" b="0" dirty="0" smtClean="0">
                <a:solidFill>
                  <a:schemeClr val="bg1"/>
                </a:solidFill>
                <a:latin typeface="+mn-lt"/>
              </a:rPr>
              <a:t>a</a:t>
            </a:r>
            <a:endParaRPr lang="en-US" sz="2000" b="0" dirty="0">
              <a:solidFill>
                <a:schemeClr val="bg1"/>
              </a:solidFill>
              <a:latin typeface="+mn-lt"/>
            </a:endParaRPr>
          </a:p>
        </p:txBody>
      </p:sp>
      <p:grpSp>
        <p:nvGrpSpPr>
          <p:cNvPr id="20" name="Google Shape;474;p26"/>
          <p:cNvGrpSpPr/>
          <p:nvPr/>
        </p:nvGrpSpPr>
        <p:grpSpPr>
          <a:xfrm>
            <a:off x="8128993" y="588223"/>
            <a:ext cx="603550" cy="597825"/>
            <a:chOff x="4929475" y="1099975"/>
            <a:chExt cx="507825" cy="503050"/>
          </a:xfrm>
        </p:grpSpPr>
        <p:sp>
          <p:nvSpPr>
            <p:cNvPr id="21" name="Google Shape;475;p26"/>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6;p26"/>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7;p26"/>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p26"/>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p26"/>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6"/>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1;p26"/>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2;p26"/>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3;p26"/>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4;p26"/>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5;p26"/>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p26"/>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487;p26"/>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37869" y="900757"/>
            <a:ext cx="6773670" cy="3139321"/>
          </a:xfrm>
          <a:prstGeom prst="rect">
            <a:avLst/>
          </a:prstGeom>
        </p:spPr>
        <p:txBody>
          <a:bodyPr wrap="square">
            <a:spAutoFit/>
          </a:bodyPr>
          <a:lstStyle/>
          <a:p>
            <a:pPr algn="just">
              <a:lnSpc>
                <a:spcPct val="150000"/>
              </a:lnSpc>
            </a:pPr>
            <a:r>
              <a:rPr lang="vi-VN" sz="2200" dirty="0" smtClean="0"/>
              <a:t>T</a:t>
            </a:r>
            <a:r>
              <a:rPr lang="en-US" sz="2200" dirty="0" err="1" smtClean="0"/>
              <a:t>rường</a:t>
            </a:r>
            <a:r>
              <a:rPr lang="vi-VN" sz="2200" dirty="0" smtClean="0"/>
              <a:t> </a:t>
            </a:r>
            <a:r>
              <a:rPr lang="vi-VN" sz="2200" dirty="0"/>
              <a:t>trung học cơ sở Nguyễn Du dự định tổ chức một số hoạt động ngoài trời tại Việt Trì, Phú Thọ. Nam được giao nhiệm vụ xem dự báo thời tiết để chuẩn </a:t>
            </a:r>
            <a:r>
              <a:rPr lang="en-US" sz="2200" dirty="0" smtClean="0"/>
              <a:t>b</a:t>
            </a:r>
            <a:r>
              <a:rPr lang="vi-VN" sz="2200" dirty="0" smtClean="0"/>
              <a:t>ị </a:t>
            </a:r>
            <a:r>
              <a:rPr lang="vi-VN" sz="2200" dirty="0"/>
              <a:t>đồ dùng cho phù hợp. Nam đã tìm thấy thông tin dự báo thời tiết 10 ngày tới trên Internet như sau:</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58448" y="541893"/>
            <a:ext cx="1742298" cy="629362"/>
          </a:xfrm>
        </p:spPr>
        <p:txBody>
          <a:bodyPr/>
          <a:lstStyle/>
          <a:p>
            <a:r>
              <a:rPr lang="en-US" sz="2000" b="1" dirty="0" err="1" smtClean="0">
                <a:solidFill>
                  <a:schemeClr val="accent5">
                    <a:lumMod val="25000"/>
                  </a:schemeClr>
                </a:solidFill>
                <a:latin typeface="+mn-lt"/>
              </a:rPr>
              <a:t>Tranh</a:t>
            </a:r>
            <a:r>
              <a:rPr lang="en-US" sz="2000" b="1" dirty="0" smtClean="0">
                <a:solidFill>
                  <a:schemeClr val="accent5">
                    <a:lumMod val="25000"/>
                  </a:schemeClr>
                </a:solidFill>
                <a:latin typeface="+mn-lt"/>
              </a:rPr>
              <a:t> </a:t>
            </a:r>
            <a:r>
              <a:rPr lang="en-US" sz="2000" b="1" dirty="0" err="1" smtClean="0">
                <a:solidFill>
                  <a:schemeClr val="accent5">
                    <a:lumMod val="25000"/>
                  </a:schemeClr>
                </a:solidFill>
                <a:latin typeface="+mn-lt"/>
              </a:rPr>
              <a:t>luận</a:t>
            </a:r>
            <a:endParaRPr lang="en-US" sz="2000" b="1" dirty="0">
              <a:solidFill>
                <a:schemeClr val="accent5">
                  <a:lumMod val="25000"/>
                </a:schemeClr>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52" y="541107"/>
            <a:ext cx="630148" cy="630148"/>
          </a:xfrm>
          <a:prstGeom prst="rect">
            <a:avLst/>
          </a:prstGeom>
        </p:spPr>
      </p:pic>
      <p:sp>
        <p:nvSpPr>
          <p:cNvPr id="6" name="TextBox 5"/>
          <p:cNvSpPr txBox="1"/>
          <p:nvPr/>
        </p:nvSpPr>
        <p:spPr>
          <a:xfrm>
            <a:off x="1294544" y="1171255"/>
            <a:ext cx="6807456" cy="1477328"/>
          </a:xfrm>
          <a:prstGeom prst="rect">
            <a:avLst/>
          </a:prstGeom>
          <a:noFill/>
        </p:spPr>
        <p:txBody>
          <a:bodyPr wrap="square" rtlCol="0">
            <a:spAutoFit/>
          </a:bodyPr>
          <a:lstStyle/>
          <a:p>
            <a:pPr algn="just">
              <a:lnSpc>
                <a:spcPct val="150000"/>
              </a:lnSpc>
            </a:pPr>
            <a:r>
              <a:rPr lang="en-US" sz="2000" dirty="0" err="1" smtClean="0"/>
              <a:t>Người</a:t>
            </a:r>
            <a:r>
              <a:rPr lang="en-US" sz="2000" dirty="0" smtClean="0"/>
              <a:t> ta </a:t>
            </a:r>
            <a:r>
              <a:rPr lang="en-US" sz="2000" dirty="0" err="1" smtClean="0"/>
              <a:t>muốn</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số</a:t>
            </a:r>
            <a:r>
              <a:rPr lang="en-US" sz="2000" dirty="0" smtClean="0"/>
              <a:t> </a:t>
            </a:r>
            <a:r>
              <a:rPr lang="en-US" sz="2000" dirty="0" err="1" smtClean="0"/>
              <a:t>người</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giao</a:t>
            </a:r>
            <a:r>
              <a:rPr lang="en-US" sz="2000" dirty="0" smtClean="0"/>
              <a:t> </a:t>
            </a:r>
            <a:r>
              <a:rPr lang="en-US" sz="2000" dirty="0" err="1" smtClean="0"/>
              <a:t>thông</a:t>
            </a:r>
            <a:r>
              <a:rPr lang="en-US" sz="2000" dirty="0" smtClean="0"/>
              <a:t> </a:t>
            </a:r>
            <a:r>
              <a:rPr lang="en-US" sz="2000" dirty="0" err="1" smtClean="0"/>
              <a:t>vượt</a:t>
            </a:r>
            <a:r>
              <a:rPr lang="en-US" sz="2000" dirty="0" smtClean="0"/>
              <a:t> </a:t>
            </a:r>
            <a:r>
              <a:rPr lang="en-US" sz="2000" dirty="0" err="1" smtClean="0"/>
              <a:t>đèn</a:t>
            </a:r>
            <a:r>
              <a:rPr lang="en-US" sz="2000" dirty="0" smtClean="0"/>
              <a:t> </a:t>
            </a:r>
            <a:r>
              <a:rPr lang="en-US" sz="2000" dirty="0" err="1" smtClean="0"/>
              <a:t>đỏ</a:t>
            </a:r>
            <a:r>
              <a:rPr lang="en-US" sz="2000" dirty="0" smtClean="0"/>
              <a:t> </a:t>
            </a:r>
            <a:r>
              <a:rPr lang="en-US" sz="2000" dirty="0" err="1" smtClean="0"/>
              <a:t>trong</a:t>
            </a:r>
            <a:r>
              <a:rPr lang="en-US" sz="2000" dirty="0" smtClean="0"/>
              <a:t> </a:t>
            </a:r>
            <a:r>
              <a:rPr lang="en-US" sz="2000" dirty="0" err="1" smtClean="0"/>
              <a:t>một</a:t>
            </a:r>
            <a:r>
              <a:rPr lang="en-US" sz="2000" dirty="0" smtClean="0"/>
              <a:t> </a:t>
            </a:r>
            <a:r>
              <a:rPr lang="en-US" sz="2000" dirty="0" err="1" smtClean="0"/>
              <a:t>ngày</a:t>
            </a:r>
            <a:r>
              <a:rPr lang="en-US" sz="2000" dirty="0" smtClean="0"/>
              <a:t> </a:t>
            </a:r>
            <a:r>
              <a:rPr lang="en-US" sz="2000" dirty="0" err="1" smtClean="0"/>
              <a:t>tại</a:t>
            </a:r>
            <a:r>
              <a:rPr lang="en-US" sz="2000" dirty="0" smtClean="0"/>
              <a:t> </a:t>
            </a:r>
            <a:r>
              <a:rPr lang="en-US" sz="2000" dirty="0" err="1" smtClean="0"/>
              <a:t>một</a:t>
            </a:r>
            <a:r>
              <a:rPr lang="en-US" sz="2000" dirty="0" smtClean="0"/>
              <a:t> </a:t>
            </a:r>
            <a:r>
              <a:rPr lang="en-US" sz="2000" dirty="0" err="1" smtClean="0"/>
              <a:t>ngã</a:t>
            </a:r>
            <a:r>
              <a:rPr lang="en-US" sz="2000" dirty="0" smtClean="0"/>
              <a:t> </a:t>
            </a:r>
            <a:r>
              <a:rPr lang="en-US" sz="2000" dirty="0" err="1" smtClean="0"/>
              <a:t>tư</a:t>
            </a:r>
            <a:r>
              <a:rPr lang="en-US" sz="2000" dirty="0" smtClean="0"/>
              <a:t>. </a:t>
            </a:r>
            <a:r>
              <a:rPr lang="en-US" sz="2000" dirty="0" err="1" smtClean="0"/>
              <a:t>Vuông</a:t>
            </a:r>
            <a:r>
              <a:rPr lang="en-US" sz="2000" dirty="0" smtClean="0"/>
              <a:t> </a:t>
            </a:r>
            <a:r>
              <a:rPr lang="en-US" sz="2000" dirty="0" err="1" smtClean="0"/>
              <a:t>và</a:t>
            </a:r>
            <a:r>
              <a:rPr lang="en-US" sz="2000" dirty="0" smtClean="0"/>
              <a:t> </a:t>
            </a:r>
            <a:r>
              <a:rPr lang="en-US" sz="2000" dirty="0" err="1" smtClean="0"/>
              <a:t>Tròn</a:t>
            </a:r>
            <a:r>
              <a:rPr lang="en-US" sz="2000" dirty="0" smtClean="0"/>
              <a:t> </a:t>
            </a:r>
            <a:r>
              <a:rPr lang="en-US" sz="2000" dirty="0" err="1" smtClean="0"/>
              <a:t>đề</a:t>
            </a:r>
            <a:r>
              <a:rPr lang="en-US" sz="2000" dirty="0" smtClean="0"/>
              <a:t> </a:t>
            </a:r>
            <a:r>
              <a:rPr lang="en-US" sz="2000" dirty="0" err="1" smtClean="0"/>
              <a:t>xuất</a:t>
            </a:r>
            <a:r>
              <a:rPr lang="en-US" sz="2000" dirty="0" smtClean="0"/>
              <a:t> </a:t>
            </a:r>
            <a:r>
              <a:rPr lang="en-US" sz="2000" dirty="0" err="1" smtClean="0"/>
              <a:t>cách</a:t>
            </a:r>
            <a:r>
              <a:rPr lang="en-US" sz="2000" dirty="0" smtClean="0"/>
              <a:t> </a:t>
            </a:r>
            <a:r>
              <a:rPr lang="en-US" sz="2000" dirty="0" err="1" smtClean="0"/>
              <a:t>thu</a:t>
            </a:r>
            <a:r>
              <a:rPr lang="en-US" sz="2000" dirty="0" smtClean="0"/>
              <a:t> </a:t>
            </a:r>
            <a:r>
              <a:rPr lang="en-US" sz="2000" dirty="0" err="1" smtClean="0"/>
              <a:t>thập</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như</a:t>
            </a:r>
            <a:r>
              <a:rPr lang="en-US" sz="2000" dirty="0" smtClean="0"/>
              <a:t> </a:t>
            </a:r>
            <a:r>
              <a:rPr lang="en-US" sz="2000" dirty="0" err="1" smtClean="0"/>
              <a:t>sau</a:t>
            </a:r>
            <a:r>
              <a:rPr lang="en-US" sz="2000" dirty="0" smtClean="0"/>
              <a:t>:</a:t>
            </a:r>
            <a:endParaRPr lang="en-US" sz="2000" dirty="0"/>
          </a:p>
        </p:txBody>
      </p:sp>
      <p:sp>
        <p:nvSpPr>
          <p:cNvPr id="9" name="Rounded Rectangular Callout 8"/>
          <p:cNvSpPr/>
          <p:nvPr/>
        </p:nvSpPr>
        <p:spPr>
          <a:xfrm>
            <a:off x="6349430" y="2989181"/>
            <a:ext cx="2496621" cy="1037690"/>
          </a:xfrm>
          <a:prstGeom prst="wedgeRoundRectCallout">
            <a:avLst>
              <a:gd name="adj1" fmla="val -61659"/>
              <a:gd name="adj2" fmla="val 19124"/>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FFFFFF"/>
                </a:solidFill>
              </a:rPr>
              <a:t>Theo </a:t>
            </a:r>
            <a:r>
              <a:rPr lang="en-US" sz="2000" dirty="0" err="1" smtClean="0">
                <a:solidFill>
                  <a:srgbClr val="FFFFFF"/>
                </a:solidFill>
              </a:rPr>
              <a:t>em</a:t>
            </a:r>
            <a:r>
              <a:rPr lang="en-US" sz="2000" dirty="0" smtClean="0">
                <a:solidFill>
                  <a:srgbClr val="FFFFFF"/>
                </a:solidFill>
              </a:rPr>
              <a:t>, </a:t>
            </a:r>
            <a:r>
              <a:rPr lang="en-US" sz="2000" dirty="0" err="1" smtClean="0">
                <a:solidFill>
                  <a:srgbClr val="FFFFFF"/>
                </a:solidFill>
              </a:rPr>
              <a:t>cách</a:t>
            </a:r>
            <a:r>
              <a:rPr lang="en-US" sz="2000" dirty="0" smtClean="0">
                <a:solidFill>
                  <a:srgbClr val="FFFFFF"/>
                </a:solidFill>
              </a:rPr>
              <a:t> </a:t>
            </a:r>
            <a:r>
              <a:rPr lang="en-US" sz="2000" dirty="0" err="1" smtClean="0">
                <a:solidFill>
                  <a:srgbClr val="FFFFFF"/>
                </a:solidFill>
              </a:rPr>
              <a:t>nào</a:t>
            </a:r>
            <a:r>
              <a:rPr lang="en-US" sz="2000" dirty="0" smtClean="0">
                <a:solidFill>
                  <a:srgbClr val="FFFFFF"/>
                </a:solidFill>
              </a:rPr>
              <a:t> </a:t>
            </a:r>
            <a:r>
              <a:rPr lang="en-US" sz="2000" dirty="0" err="1" smtClean="0">
                <a:solidFill>
                  <a:srgbClr val="FFFFFF"/>
                </a:solidFill>
              </a:rPr>
              <a:t>tốt</a:t>
            </a:r>
            <a:r>
              <a:rPr lang="en-US" sz="2000" dirty="0" smtClean="0">
                <a:solidFill>
                  <a:srgbClr val="FFFFFF"/>
                </a:solidFill>
              </a:rPr>
              <a:t> </a:t>
            </a:r>
            <a:r>
              <a:rPr lang="en-US" sz="2000" dirty="0" err="1" smtClean="0">
                <a:solidFill>
                  <a:srgbClr val="FFFFFF"/>
                </a:solidFill>
              </a:rPr>
              <a:t>hơn</a:t>
            </a:r>
            <a:r>
              <a:rPr lang="en-US" sz="2000" dirty="0" smtClean="0">
                <a:solidFill>
                  <a:srgbClr val="FFFFFF"/>
                </a:solidFill>
              </a:rPr>
              <a:t>? </a:t>
            </a:r>
            <a:r>
              <a:rPr lang="en-US" sz="2000" dirty="0" err="1" smtClean="0">
                <a:solidFill>
                  <a:srgbClr val="FFFFFF"/>
                </a:solidFill>
              </a:rPr>
              <a:t>Vì</a:t>
            </a:r>
            <a:r>
              <a:rPr lang="en-US" sz="2000" dirty="0">
                <a:solidFill>
                  <a:srgbClr val="FFFFFF"/>
                </a:solidFill>
              </a:rPr>
              <a:t> </a:t>
            </a:r>
            <a:r>
              <a:rPr lang="en-US" sz="2000" dirty="0" err="1" smtClean="0">
                <a:solidFill>
                  <a:srgbClr val="FFFFFF"/>
                </a:solidFill>
              </a:rPr>
              <a:t>sao</a:t>
            </a:r>
            <a:r>
              <a:rPr lang="en-US" sz="2000" dirty="0" smtClean="0">
                <a:solidFill>
                  <a:srgbClr val="FFFFFF"/>
                </a:solidFill>
              </a:rPr>
              <a:t>?</a:t>
            </a:r>
            <a:endParaRPr lang="en-US" sz="20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6" y="2730776"/>
            <a:ext cx="5306838" cy="2216313"/>
          </a:xfrm>
          <a:prstGeom prst="rect">
            <a:avLst/>
          </a:prstGeom>
        </p:spPr>
      </p:pic>
    </p:spTree>
    <p:extLst>
      <p:ext uri="{BB962C8B-B14F-4D97-AF65-F5344CB8AC3E}">
        <p14:creationId xmlns:p14="http://schemas.microsoft.com/office/powerpoint/2010/main" val="729482953"/>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500"/>
                                        <p:tgtEl>
                                          <p:spTgt spid="4">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ppt_w/2"/>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41"/>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solidFill>
                  <a:schemeClr val="accent4">
                    <a:lumMod val="50000"/>
                  </a:schemeClr>
                </a:solidFill>
                <a:latin typeface="+mn-lt"/>
              </a:rPr>
              <a:t>Trả</a:t>
            </a:r>
            <a:r>
              <a:rPr lang="en-US" sz="2400" dirty="0" smtClean="0">
                <a:solidFill>
                  <a:schemeClr val="accent4">
                    <a:lumMod val="50000"/>
                  </a:schemeClr>
                </a:solidFill>
                <a:latin typeface="+mn-lt"/>
              </a:rPr>
              <a:t> </a:t>
            </a:r>
            <a:r>
              <a:rPr lang="en-US" sz="2400" dirty="0" err="1" smtClean="0">
                <a:solidFill>
                  <a:schemeClr val="accent4">
                    <a:lumMod val="50000"/>
                  </a:schemeClr>
                </a:solidFill>
                <a:latin typeface="+mn-lt"/>
              </a:rPr>
              <a:t>lời</a:t>
            </a:r>
            <a:endParaRPr sz="2400" dirty="0">
              <a:solidFill>
                <a:schemeClr val="accent4">
                  <a:lumMod val="50000"/>
                </a:schemeClr>
              </a:solidFill>
              <a:latin typeface="+mn-lt"/>
            </a:endParaRPr>
          </a:p>
        </p:txBody>
      </p:sp>
      <p:grpSp>
        <p:nvGrpSpPr>
          <p:cNvPr id="1122" name="Google Shape;1122;p41"/>
          <p:cNvGrpSpPr/>
          <p:nvPr/>
        </p:nvGrpSpPr>
        <p:grpSpPr>
          <a:xfrm>
            <a:off x="8128993" y="588223"/>
            <a:ext cx="603550" cy="597825"/>
            <a:chOff x="4929475" y="1099975"/>
            <a:chExt cx="507825" cy="503050"/>
          </a:xfrm>
        </p:grpSpPr>
        <p:sp>
          <p:nvSpPr>
            <p:cNvPr id="1123" name="Google Shape;1123;p41"/>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1"/>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41"/>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Oval Callout 2"/>
          <p:cNvSpPr/>
          <p:nvPr/>
        </p:nvSpPr>
        <p:spPr>
          <a:xfrm>
            <a:off x="2796706" y="1350598"/>
            <a:ext cx="5280916" cy="3421458"/>
          </a:xfrm>
          <a:prstGeom prst="wedgeEllipseCallout">
            <a:avLst>
              <a:gd name="adj1" fmla="val -59444"/>
              <a:gd name="adj2" fmla="val -1782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5060" y="1860998"/>
            <a:ext cx="4324207" cy="2400657"/>
          </a:xfrm>
          <a:prstGeom prst="rect">
            <a:avLst/>
          </a:prstGeom>
        </p:spPr>
        <p:txBody>
          <a:bodyPr wrap="square">
            <a:spAutoFit/>
          </a:bodyPr>
          <a:lstStyle/>
          <a:p>
            <a:pPr algn="just">
              <a:lnSpc>
                <a:spcPct val="150000"/>
              </a:lnSpc>
            </a:pPr>
            <a:r>
              <a:rPr lang="vi-VN" sz="2000" dirty="0"/>
              <a:t>Nên dùng phương pháp quan sát bởi nếu dùng phiếu hỏi, sẽ không thu được kết quả chính xác. Nhiều người vi phạm luật giao thông nhưng vẫn có thể trả lời là </a:t>
            </a:r>
            <a:r>
              <a:rPr lang="vi-VN" sz="2000" dirty="0" smtClean="0"/>
              <a:t>không</a:t>
            </a:r>
            <a:r>
              <a:rPr lang="en-US"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59" y="1186048"/>
            <a:ext cx="1879362" cy="363985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5"/>
                                        </p:tgtEl>
                                        <p:attrNameLst>
                                          <p:attrName>style.visibility</p:attrName>
                                        </p:attrNameLst>
                                      </p:cBhvr>
                                      <p:to>
                                        <p:strVal val="visible"/>
                                      </p:to>
                                    </p:set>
                                    <p:animEffect transition="in" filter="fade">
                                      <p:cBhvr>
                                        <p:cTn id="7" dur="500"/>
                                        <p:tgtEl>
                                          <p:spTgt spid="1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strVal val="#ppt_w*0.7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animEffect transition="in" filter="fade">
                                      <p:cBhvr>
                                        <p:cTn id="17" dur="75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750" fill="hold"/>
                                        <p:tgtEl>
                                          <p:spTgt spid="4"/>
                                        </p:tgtEl>
                                        <p:attrNameLst>
                                          <p:attrName>ppt_w</p:attrName>
                                        </p:attrNameLst>
                                      </p:cBhvr>
                                      <p:tavLst>
                                        <p:tav tm="0">
                                          <p:val>
                                            <p:strVal val="#ppt_w*0.70"/>
                                          </p:val>
                                        </p:tav>
                                        <p:tav tm="100000">
                                          <p:val>
                                            <p:strVal val="#ppt_w"/>
                                          </p:val>
                                        </p:tav>
                                      </p:tavLst>
                                    </p:anim>
                                    <p:anim calcmode="lin" valueType="num">
                                      <p:cBhvr>
                                        <p:cTn id="21" dur="750" fill="hold"/>
                                        <p:tgtEl>
                                          <p:spTgt spid="4"/>
                                        </p:tgtEl>
                                        <p:attrNameLst>
                                          <p:attrName>ppt_h</p:attrName>
                                        </p:attrNameLst>
                                      </p:cBhvr>
                                      <p:tavLst>
                                        <p:tav tm="0">
                                          <p:val>
                                            <p:strVal val="#ppt_h"/>
                                          </p:val>
                                        </p:tav>
                                        <p:tav tm="100000">
                                          <p:val>
                                            <p:strVal val="#ppt_h"/>
                                          </p:val>
                                        </p:tav>
                                      </p:tavLst>
                                    </p:anim>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smtClean="0">
                <a:solidFill>
                  <a:schemeClr val="accent4">
                    <a:lumMod val="50000"/>
                  </a:schemeClr>
                </a:solidFill>
                <a:latin typeface="+mn-lt"/>
              </a:rPr>
              <a:t>LUYỆN TẬP</a:t>
            </a:r>
            <a:endParaRPr lang="en-US" sz="3200" dirty="0">
              <a:solidFill>
                <a:schemeClr val="accent4">
                  <a:lumMod val="50000"/>
                </a:schemeClr>
              </a:solidFill>
              <a:latin typeface="+mn-lt"/>
            </a:endParaRPr>
          </a:p>
        </p:txBody>
      </p:sp>
      <p:sp>
        <p:nvSpPr>
          <p:cNvPr id="4" name="Rectangle 3"/>
          <p:cNvSpPr/>
          <p:nvPr/>
        </p:nvSpPr>
        <p:spPr>
          <a:xfrm>
            <a:off x="626723" y="1312039"/>
            <a:ext cx="6852864" cy="2862322"/>
          </a:xfrm>
          <a:prstGeom prst="rect">
            <a:avLst/>
          </a:prstGeom>
        </p:spPr>
        <p:txBody>
          <a:bodyPr wrap="square">
            <a:spAutoFit/>
          </a:bodyPr>
          <a:lstStyle/>
          <a:p>
            <a:pPr algn="just">
              <a:lnSpc>
                <a:spcPct val="150000"/>
              </a:lnSpc>
            </a:pPr>
            <a:r>
              <a:rPr lang="en-US" sz="2000" b="1" dirty="0" err="1" smtClean="0"/>
              <a:t>Bài</a:t>
            </a:r>
            <a:r>
              <a:rPr lang="vi-VN" sz="2000" b="1" dirty="0" smtClean="0"/>
              <a:t> 9.1</a:t>
            </a:r>
            <a:r>
              <a:rPr lang="en-US" sz="2000" b="1" dirty="0" smtClean="0"/>
              <a:t> (SGK - tr72)</a:t>
            </a:r>
            <a:r>
              <a:rPr lang="vi-VN" sz="2000" b="1" dirty="0" smtClean="0"/>
              <a:t>: </a:t>
            </a:r>
            <a:r>
              <a:rPr lang="vi-VN" sz="2000" dirty="0"/>
              <a:t>Trong các dữ liệu sau, dữ liệu nào là số </a:t>
            </a:r>
            <a:r>
              <a:rPr lang="vi-VN" sz="2000" dirty="0" smtClean="0"/>
              <a:t>liệu, </a:t>
            </a:r>
            <a:r>
              <a:rPr lang="vi-VN" sz="2000" dirty="0"/>
              <a:t>dữ liệu nào không phải là số liệu ?</a:t>
            </a:r>
          </a:p>
          <a:p>
            <a:pPr algn="just">
              <a:lnSpc>
                <a:spcPct val="150000"/>
              </a:lnSpc>
            </a:pPr>
            <a:r>
              <a:rPr lang="vi-VN" sz="2000" dirty="0"/>
              <a:t>1</a:t>
            </a:r>
            <a:r>
              <a:rPr lang="vi-VN" sz="2000" dirty="0" smtClean="0"/>
              <a:t>.</a:t>
            </a:r>
            <a:r>
              <a:rPr lang="en-US" sz="2000" dirty="0" smtClean="0"/>
              <a:t> </a:t>
            </a:r>
            <a:r>
              <a:rPr lang="vi-VN" sz="2000" dirty="0" smtClean="0"/>
              <a:t>Cân </a:t>
            </a:r>
            <a:r>
              <a:rPr lang="vi-VN" sz="2000" dirty="0"/>
              <a:t>nặng của trẻ sơ sinh </a:t>
            </a:r>
            <a:r>
              <a:rPr lang="vi-VN" sz="2000" dirty="0" smtClean="0"/>
              <a:t>(đơn </a:t>
            </a:r>
            <a:r>
              <a:rPr lang="vi-VN" sz="2000" dirty="0"/>
              <a:t>vị tính là </a:t>
            </a:r>
            <a:r>
              <a:rPr lang="vi-VN" sz="2000" dirty="0" smtClean="0"/>
              <a:t>gam);</a:t>
            </a:r>
            <a:endParaRPr lang="vi-VN" sz="2000" dirty="0"/>
          </a:p>
          <a:p>
            <a:pPr algn="just">
              <a:lnSpc>
                <a:spcPct val="150000"/>
              </a:lnSpc>
            </a:pPr>
            <a:r>
              <a:rPr lang="vi-VN" sz="2000" dirty="0"/>
              <a:t>2</a:t>
            </a:r>
            <a:r>
              <a:rPr lang="vi-VN" sz="2000" dirty="0" smtClean="0"/>
              <a:t>.</a:t>
            </a:r>
            <a:r>
              <a:rPr lang="en-US" sz="2000" dirty="0" smtClean="0"/>
              <a:t> </a:t>
            </a:r>
            <a:r>
              <a:rPr lang="vi-VN" sz="2000" dirty="0" smtClean="0"/>
              <a:t>Quốc </a:t>
            </a:r>
            <a:r>
              <a:rPr lang="vi-VN" sz="2000" dirty="0"/>
              <a:t>tịch của các học sinh trong một trường quốc </a:t>
            </a:r>
            <a:r>
              <a:rPr lang="vi-VN" sz="2000" dirty="0" smtClean="0"/>
              <a:t>tế;</a:t>
            </a:r>
            <a:endParaRPr lang="vi-VN" sz="2000" dirty="0"/>
          </a:p>
          <a:p>
            <a:pPr algn="just">
              <a:lnSpc>
                <a:spcPct val="150000"/>
              </a:lnSpc>
            </a:pPr>
            <a:r>
              <a:rPr lang="vi-VN" sz="2000" dirty="0"/>
              <a:t>3</a:t>
            </a:r>
            <a:r>
              <a:rPr lang="vi-VN" sz="2000" dirty="0" smtClean="0"/>
              <a:t>.</a:t>
            </a:r>
            <a:r>
              <a:rPr lang="en-US" sz="2000" dirty="0" smtClean="0"/>
              <a:t> </a:t>
            </a:r>
            <a:r>
              <a:rPr lang="vi-VN" sz="2000" dirty="0" smtClean="0"/>
              <a:t>Chiều </a:t>
            </a:r>
            <a:r>
              <a:rPr lang="vi-VN" sz="2000" dirty="0"/>
              <a:t>cao trung bình của một số loại cây thân gỗ </a:t>
            </a:r>
            <a:r>
              <a:rPr lang="vi-VN" sz="2000" dirty="0" smtClean="0"/>
              <a:t>(đơn </a:t>
            </a:r>
            <a:r>
              <a:rPr lang="vi-VN" sz="2000" dirty="0"/>
              <a:t>vị tính là </a:t>
            </a:r>
            <a:r>
              <a:rPr lang="vi-VN" sz="2000" dirty="0" smtClean="0"/>
              <a:t>mét).</a:t>
            </a:r>
            <a:endParaRPr lang="vi-VN" sz="2000" dirty="0"/>
          </a:p>
        </p:txBody>
      </p:sp>
      <p:sp>
        <p:nvSpPr>
          <p:cNvPr id="5" name="Right Arrow 4"/>
          <p:cNvSpPr/>
          <p:nvPr/>
        </p:nvSpPr>
        <p:spPr>
          <a:xfrm>
            <a:off x="6369978" y="2480918"/>
            <a:ext cx="297950" cy="15411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99098" y="2280863"/>
            <a:ext cx="1099334" cy="400110"/>
          </a:xfrm>
          <a:prstGeom prst="rect">
            <a:avLst/>
          </a:prstGeom>
          <a:solidFill>
            <a:schemeClr val="bg1"/>
          </a:solidFill>
        </p:spPr>
        <p:txBody>
          <a:bodyPr wrap="square" rtlCol="0">
            <a:spAutoFit/>
          </a:bodyPr>
          <a:lstStyle/>
          <a:p>
            <a:pPr algn="ctr"/>
            <a:r>
              <a:rPr lang="en-US" sz="2000" dirty="0" err="1" smtClean="0"/>
              <a:t>Số</a:t>
            </a:r>
            <a:r>
              <a:rPr lang="en-US" sz="2000" dirty="0" smtClean="0"/>
              <a:t> </a:t>
            </a:r>
            <a:r>
              <a:rPr lang="en-US" sz="2000" dirty="0" err="1" smtClean="0"/>
              <a:t>liệu</a:t>
            </a:r>
            <a:endParaRPr lang="en-US" sz="2000" dirty="0"/>
          </a:p>
        </p:txBody>
      </p:sp>
      <p:sp>
        <p:nvSpPr>
          <p:cNvPr id="7" name="Right Arrow 6"/>
          <p:cNvSpPr/>
          <p:nvPr/>
        </p:nvSpPr>
        <p:spPr>
          <a:xfrm>
            <a:off x="7058348" y="2899087"/>
            <a:ext cx="297950" cy="15411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79587" y="2760405"/>
            <a:ext cx="1558247" cy="1015663"/>
          </a:xfrm>
          <a:prstGeom prst="rect">
            <a:avLst/>
          </a:prstGeom>
          <a:solidFill>
            <a:schemeClr val="bg1"/>
          </a:solidFill>
        </p:spPr>
        <p:txBody>
          <a:bodyPr wrap="square" rtlCol="0">
            <a:spAutoFit/>
          </a:bodyPr>
          <a:lstStyle/>
          <a:p>
            <a:pPr algn="ctr">
              <a:lnSpc>
                <a:spcPct val="150000"/>
              </a:lnSpc>
            </a:pPr>
            <a:r>
              <a:rPr lang="en-US" sz="2000" dirty="0" err="1" smtClean="0"/>
              <a:t>Không</a:t>
            </a:r>
            <a:r>
              <a:rPr lang="en-US" sz="2000" dirty="0" smtClean="0"/>
              <a:t> </a:t>
            </a:r>
            <a:r>
              <a:rPr lang="en-US" sz="2000" dirty="0" err="1" smtClean="0"/>
              <a:t>phải</a:t>
            </a:r>
            <a:endParaRPr lang="en-US" sz="2000" dirty="0" smtClean="0"/>
          </a:p>
          <a:p>
            <a:pPr algn="ctr">
              <a:lnSpc>
                <a:spcPct val="150000"/>
              </a:lnSpc>
            </a:pPr>
            <a:r>
              <a:rPr lang="en-US" sz="2000" dirty="0" err="1"/>
              <a:t>s</a:t>
            </a:r>
            <a:r>
              <a:rPr lang="en-US" sz="2000" dirty="0" err="1" smtClean="0"/>
              <a:t>ố</a:t>
            </a:r>
            <a:r>
              <a:rPr lang="en-US" sz="2000" dirty="0" smtClean="0"/>
              <a:t> </a:t>
            </a:r>
            <a:r>
              <a:rPr lang="en-US" sz="2000" dirty="0" err="1" smtClean="0"/>
              <a:t>liệu</a:t>
            </a:r>
            <a:endParaRPr lang="en-US" sz="2000" dirty="0"/>
          </a:p>
        </p:txBody>
      </p:sp>
      <p:sp>
        <p:nvSpPr>
          <p:cNvPr id="9" name="Right Arrow 8"/>
          <p:cNvSpPr/>
          <p:nvPr/>
        </p:nvSpPr>
        <p:spPr>
          <a:xfrm>
            <a:off x="2351072" y="3907069"/>
            <a:ext cx="297950" cy="15411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31388" y="3769429"/>
            <a:ext cx="1193514" cy="400110"/>
          </a:xfrm>
          <a:prstGeom prst="rect">
            <a:avLst/>
          </a:prstGeom>
          <a:solidFill>
            <a:schemeClr val="bg1"/>
          </a:solidFill>
        </p:spPr>
        <p:txBody>
          <a:bodyPr wrap="square" rtlCol="0">
            <a:spAutoFit/>
          </a:bodyPr>
          <a:lstStyle/>
          <a:p>
            <a:pPr algn="ctr"/>
            <a:r>
              <a:rPr lang="en-US" sz="2000" dirty="0" err="1"/>
              <a:t>S</a:t>
            </a:r>
            <a:r>
              <a:rPr lang="en-US" sz="2000" dirty="0" err="1" smtClean="0"/>
              <a:t>ố</a:t>
            </a:r>
            <a:r>
              <a:rPr lang="en-US" sz="2000" dirty="0" smtClean="0"/>
              <a:t> </a:t>
            </a:r>
            <a:r>
              <a:rPr lang="en-US" sz="2000" dirty="0" err="1" smtClean="0"/>
              <a:t>liệu</a:t>
            </a:r>
            <a:endParaRPr lang="en-US" sz="2000" dirty="0"/>
          </a:p>
        </p:txBody>
      </p:sp>
    </p:spTree>
    <p:extLst>
      <p:ext uri="{BB962C8B-B14F-4D97-AF65-F5344CB8AC3E}">
        <p14:creationId xmlns:p14="http://schemas.microsoft.com/office/powerpoint/2010/main" val="34312820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9"/>
        <p:cNvGrpSpPr/>
        <p:nvPr/>
      </p:nvGrpSpPr>
      <p:grpSpPr>
        <a:xfrm>
          <a:off x="0" y="0"/>
          <a:ext cx="0" cy="0"/>
          <a:chOff x="0" y="0"/>
          <a:chExt cx="0" cy="0"/>
        </a:xfrm>
      </p:grpSpPr>
      <p:sp>
        <p:nvSpPr>
          <p:cNvPr id="2" name="Title 1"/>
          <p:cNvSpPr>
            <a:spLocks noGrp="1"/>
          </p:cNvSpPr>
          <p:nvPr>
            <p:ph type="title"/>
          </p:nvPr>
        </p:nvSpPr>
        <p:spPr>
          <a:xfrm>
            <a:off x="0" y="0"/>
            <a:ext cx="9144000" cy="4376791"/>
          </a:xfrm>
        </p:spPr>
        <p:txBody>
          <a:bodyPr/>
          <a:lstStyle/>
          <a:p>
            <a:r>
              <a:rPr lang="en-US" dirty="0" smtClean="0">
                <a:solidFill>
                  <a:schemeClr val="bg1"/>
                </a:solidFill>
              </a:rPr>
              <a:t>.</a:t>
            </a:r>
            <a:endParaRPr lang="en-US" dirty="0">
              <a:solidFill>
                <a:schemeClr val="bg1"/>
              </a:solidFill>
            </a:endParaRPr>
          </a:p>
        </p:txBody>
      </p:sp>
      <p:sp>
        <p:nvSpPr>
          <p:cNvPr id="3" name="Rectangle 2"/>
          <p:cNvSpPr/>
          <p:nvPr/>
        </p:nvSpPr>
        <p:spPr>
          <a:xfrm>
            <a:off x="791111" y="379853"/>
            <a:ext cx="7736440" cy="3785652"/>
          </a:xfrm>
          <a:prstGeom prst="rect">
            <a:avLst/>
          </a:prstGeom>
        </p:spPr>
        <p:txBody>
          <a:bodyPr wrap="square">
            <a:spAutoFit/>
          </a:bodyPr>
          <a:lstStyle/>
          <a:p>
            <a:pPr algn="just">
              <a:lnSpc>
                <a:spcPct val="150000"/>
              </a:lnSpc>
            </a:pPr>
            <a:r>
              <a:rPr lang="en-US" sz="2000" b="1" dirty="0" err="1" smtClean="0"/>
              <a:t>Bài</a:t>
            </a:r>
            <a:r>
              <a:rPr lang="vi-VN" sz="2000" b="1" dirty="0" smtClean="0"/>
              <a:t> 9.2</a:t>
            </a:r>
            <a:r>
              <a:rPr lang="en-US" sz="2000" b="1" dirty="0" smtClean="0"/>
              <a:t> (SGK - tr72)</a:t>
            </a:r>
            <a:r>
              <a:rPr lang="vi-VN" sz="2000" b="1" dirty="0" smtClean="0"/>
              <a:t>: </a:t>
            </a:r>
            <a:r>
              <a:rPr lang="vi-VN" sz="2000" dirty="0"/>
              <a:t>Bản tin sau được trích từ báo điện tử Vietnamnet ngày 18-3-2020:</a:t>
            </a:r>
          </a:p>
          <a:p>
            <a:pPr algn="just">
              <a:lnSpc>
                <a:spcPct val="150000"/>
              </a:lnSpc>
            </a:pPr>
            <a:r>
              <a:rPr lang="en-US" sz="2000" dirty="0" smtClean="0"/>
              <a:t>“</a:t>
            </a:r>
            <a:r>
              <a:rPr lang="vi-VN" sz="2000" dirty="0" smtClean="0"/>
              <a:t>Như vậy, </a:t>
            </a:r>
            <a:r>
              <a:rPr lang="vi-VN" sz="2000" dirty="0"/>
              <a:t>chỉ trong 12 </a:t>
            </a:r>
            <a:r>
              <a:rPr lang="vi-VN" sz="2000" dirty="0" smtClean="0"/>
              <a:t>ngày</a:t>
            </a:r>
            <a:r>
              <a:rPr lang="en-US" sz="2000" dirty="0" smtClean="0"/>
              <a:t>, </a:t>
            </a:r>
            <a:r>
              <a:rPr lang="vi-VN" sz="2000" dirty="0" smtClean="0"/>
              <a:t>Việt </a:t>
            </a:r>
            <a:r>
              <a:rPr lang="vi-VN" sz="2000" dirty="0"/>
              <a:t>Nam đã ghi nhận thêm 60 ca mắc mới covid - 19 trong đó có 24 người nước </a:t>
            </a:r>
            <a:r>
              <a:rPr lang="vi-VN" sz="2000" dirty="0" smtClean="0"/>
              <a:t>ngoài</a:t>
            </a:r>
            <a:r>
              <a:rPr lang="en-US" sz="2000" dirty="0" smtClean="0"/>
              <a:t>. </a:t>
            </a:r>
            <a:r>
              <a:rPr lang="vi-VN" sz="2000" dirty="0" smtClean="0"/>
              <a:t>Hiện </a:t>
            </a:r>
            <a:r>
              <a:rPr lang="vi-VN" sz="2000" dirty="0"/>
              <a:t>Hà Nội là địa phương có nhiều ca mắc mới </a:t>
            </a:r>
            <a:r>
              <a:rPr lang="vi-VN" sz="2000" dirty="0" smtClean="0"/>
              <a:t>nhất, </a:t>
            </a:r>
            <a:r>
              <a:rPr lang="vi-VN" sz="2000" dirty="0"/>
              <a:t>với 20 trường </a:t>
            </a:r>
            <a:r>
              <a:rPr lang="vi-VN" sz="2000" dirty="0" smtClean="0"/>
              <a:t>hợp, </a:t>
            </a:r>
            <a:r>
              <a:rPr lang="vi-VN" sz="2000" dirty="0"/>
              <a:t>kế đó là Bình Thuận 9 </a:t>
            </a:r>
            <a:r>
              <a:rPr lang="vi-VN" sz="2000" dirty="0" smtClean="0"/>
              <a:t>ca, </a:t>
            </a:r>
            <a:r>
              <a:rPr lang="vi-VN" sz="2000" dirty="0"/>
              <a:t>Thành phố Hồ Chí Minh 9 </a:t>
            </a:r>
            <a:r>
              <a:rPr lang="vi-VN" sz="2000" dirty="0" smtClean="0"/>
              <a:t>ca</a:t>
            </a:r>
            <a:r>
              <a:rPr lang="en-US" sz="2000" dirty="0" smtClean="0"/>
              <a:t>”</a:t>
            </a:r>
            <a:r>
              <a:rPr lang="vi-VN" sz="2000" dirty="0" smtClean="0"/>
              <a:t>.</a:t>
            </a:r>
            <a:endParaRPr lang="vi-VN" sz="2000" dirty="0"/>
          </a:p>
          <a:p>
            <a:pPr algn="just">
              <a:lnSpc>
                <a:spcPct val="150000"/>
              </a:lnSpc>
            </a:pPr>
            <a:r>
              <a:rPr lang="vi-VN" sz="2000" dirty="0"/>
              <a:t>Thay dấu </a:t>
            </a:r>
            <a:r>
              <a:rPr lang="en-US" sz="2000" dirty="0" smtClean="0"/>
              <a:t>“</a:t>
            </a:r>
            <a:r>
              <a:rPr lang="vi-VN" sz="2000" dirty="0" smtClean="0"/>
              <a:t>?</a:t>
            </a:r>
            <a:r>
              <a:rPr lang="en-US" sz="2000" dirty="0" smtClean="0"/>
              <a:t>”</a:t>
            </a:r>
            <a:r>
              <a:rPr lang="vi-VN" sz="2000" dirty="0" smtClean="0"/>
              <a:t> </a:t>
            </a:r>
            <a:r>
              <a:rPr lang="vi-VN" sz="2000" dirty="0"/>
              <a:t>trong bảng sau bằng số liệu thống kê số ca mắc mới Covid-19 tại các địa phương tính đến ngày </a:t>
            </a:r>
            <a:r>
              <a:rPr lang="vi-VN" sz="2000" dirty="0" smtClean="0"/>
              <a:t>18-3-2020</a:t>
            </a:r>
            <a:r>
              <a:rPr lang="en-US" sz="2000" dirty="0" smtClean="0"/>
              <a:t>.</a:t>
            </a:r>
            <a:endParaRPr lang="vi-VN" sz="20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9"/>
        <p:cNvGrpSpPr/>
        <p:nvPr/>
      </p:nvGrpSpPr>
      <p:grpSpPr>
        <a:xfrm>
          <a:off x="0" y="0"/>
          <a:ext cx="0" cy="0"/>
          <a:chOff x="0" y="0"/>
          <a:chExt cx="0" cy="0"/>
        </a:xfrm>
      </p:grpSpPr>
      <p:sp>
        <p:nvSpPr>
          <p:cNvPr id="2" name="Title 1"/>
          <p:cNvSpPr>
            <a:spLocks noGrp="1"/>
          </p:cNvSpPr>
          <p:nvPr>
            <p:ph type="title"/>
          </p:nvPr>
        </p:nvSpPr>
        <p:spPr>
          <a:xfrm>
            <a:off x="0" y="0"/>
            <a:ext cx="9144000" cy="4376791"/>
          </a:xfrm>
        </p:spPr>
        <p:txBody>
          <a:bodyPr/>
          <a:lstStyle/>
          <a:p>
            <a:r>
              <a:rPr lang="en-US" dirty="0" smtClean="0">
                <a:solidFill>
                  <a:schemeClr val="bg1"/>
                </a:solidFill>
              </a:rPr>
              <a:t>.</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67888553"/>
              </p:ext>
            </p:extLst>
          </p:nvPr>
        </p:nvGraphicFramePr>
        <p:xfrm>
          <a:off x="1438382" y="1544128"/>
          <a:ext cx="6082301" cy="2153349"/>
        </p:xfrm>
        <a:graphic>
          <a:graphicData uri="http://schemas.openxmlformats.org/drawingml/2006/table">
            <a:tbl>
              <a:tblPr firstRow="1" firstCol="1" bandRow="1"/>
              <a:tblGrid>
                <a:gridCol w="2914046"/>
                <a:gridCol w="3168255"/>
              </a:tblGrid>
              <a:tr h="0">
                <a:tc>
                  <a:txBody>
                    <a:bodyPr/>
                    <a:lstStyle/>
                    <a:p>
                      <a:pPr algn="ctr">
                        <a:lnSpc>
                          <a:spcPct val="150000"/>
                        </a:lnSpc>
                        <a:spcAft>
                          <a:spcPts val="0"/>
                        </a:spcAft>
                      </a:pPr>
                      <a:r>
                        <a:rPr lang="vi-VN" sz="2000" b="1" dirty="0">
                          <a:solidFill>
                            <a:schemeClr val="accent1">
                              <a:lumMod val="75000"/>
                            </a:schemeClr>
                          </a:solidFill>
                          <a:effectLst/>
                          <a:latin typeface="+mn-lt"/>
                          <a:ea typeface="Times New Roman" panose="02020603050405020304" pitchFamily="18" charset="0"/>
                          <a:cs typeface="Times New Roman" panose="02020603050405020304" pitchFamily="18" charset="0"/>
                        </a:rPr>
                        <a:t>Địa phương </a:t>
                      </a:r>
                      <a:endParaRPr lang="en-US" sz="20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vi-VN" sz="2000" b="1" dirty="0">
                          <a:solidFill>
                            <a:schemeClr val="accent1">
                              <a:lumMod val="75000"/>
                            </a:schemeClr>
                          </a:solidFill>
                          <a:effectLst/>
                          <a:latin typeface="+mn-lt"/>
                          <a:ea typeface="Times New Roman" panose="02020603050405020304" pitchFamily="18" charset="0"/>
                          <a:cs typeface="Times New Roman" panose="02020603050405020304" pitchFamily="18" charset="0"/>
                        </a:rPr>
                        <a:t>Số ca mắc mới Covid-19</a:t>
                      </a:r>
                      <a:endParaRPr lang="en-US" sz="20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Hà Nội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pPr>
                      <a:r>
                        <a:rPr lang="en-US" sz="2000" dirty="0" smtClean="0"/>
                        <a:t>?</a:t>
                      </a:r>
                      <a:endParaRPr lang="en-US" sz="2000" dirty="0"/>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Bình Thuận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pPr>
                      <a:r>
                        <a:rPr lang="en-US" sz="2000" dirty="0" smtClean="0"/>
                        <a:t>?</a:t>
                      </a:r>
                      <a:endParaRPr lang="en-US" sz="2000" dirty="0"/>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Thành phố Hồ Chí Minh</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pPr>
                      <a:r>
                        <a:rPr lang="en-US" sz="2000" dirty="0" smtClean="0"/>
                        <a:t>?</a:t>
                      </a:r>
                      <a:endParaRPr lang="en-US" sz="2000" dirty="0"/>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5517222" y="2106203"/>
            <a:ext cx="811659" cy="400110"/>
          </a:xfrm>
          <a:prstGeom prst="rect">
            <a:avLst/>
          </a:prstGeom>
          <a:solidFill>
            <a:schemeClr val="bg1"/>
          </a:solidFill>
        </p:spPr>
        <p:txBody>
          <a:bodyPr wrap="square" rtlCol="0">
            <a:spAutoFit/>
          </a:bodyPr>
          <a:lstStyle/>
          <a:p>
            <a:pPr algn="ctr"/>
            <a:r>
              <a:rPr lang="en-US" sz="2000" dirty="0" smtClean="0">
                <a:solidFill>
                  <a:schemeClr val="accent5">
                    <a:lumMod val="25000"/>
                  </a:schemeClr>
                </a:solidFill>
              </a:rPr>
              <a:t>20</a:t>
            </a:r>
            <a:endParaRPr lang="en-US" sz="2000" dirty="0">
              <a:solidFill>
                <a:schemeClr val="accent5">
                  <a:lumMod val="25000"/>
                </a:schemeClr>
              </a:solidFill>
            </a:endParaRPr>
          </a:p>
        </p:txBody>
      </p:sp>
      <p:sp>
        <p:nvSpPr>
          <p:cNvPr id="6" name="TextBox 5"/>
          <p:cNvSpPr txBox="1"/>
          <p:nvPr/>
        </p:nvSpPr>
        <p:spPr>
          <a:xfrm>
            <a:off x="5517222" y="2679132"/>
            <a:ext cx="811659" cy="400110"/>
          </a:xfrm>
          <a:prstGeom prst="rect">
            <a:avLst/>
          </a:prstGeom>
          <a:solidFill>
            <a:schemeClr val="bg1"/>
          </a:solidFill>
        </p:spPr>
        <p:txBody>
          <a:bodyPr wrap="square" rtlCol="0">
            <a:spAutoFit/>
          </a:bodyPr>
          <a:lstStyle/>
          <a:p>
            <a:pPr algn="ctr"/>
            <a:r>
              <a:rPr lang="en-US" sz="2000" dirty="0">
                <a:solidFill>
                  <a:schemeClr val="accent5">
                    <a:lumMod val="25000"/>
                  </a:schemeClr>
                </a:solidFill>
              </a:rPr>
              <a:t>9</a:t>
            </a:r>
          </a:p>
        </p:txBody>
      </p:sp>
      <p:sp>
        <p:nvSpPr>
          <p:cNvPr id="7" name="TextBox 6"/>
          <p:cNvSpPr txBox="1"/>
          <p:nvPr/>
        </p:nvSpPr>
        <p:spPr>
          <a:xfrm>
            <a:off x="5517223" y="3252062"/>
            <a:ext cx="811659" cy="400110"/>
          </a:xfrm>
          <a:prstGeom prst="rect">
            <a:avLst/>
          </a:prstGeom>
          <a:solidFill>
            <a:schemeClr val="bg1"/>
          </a:solidFill>
        </p:spPr>
        <p:txBody>
          <a:bodyPr wrap="square" rtlCol="0">
            <a:spAutoFit/>
          </a:bodyPr>
          <a:lstStyle/>
          <a:p>
            <a:pPr algn="ctr"/>
            <a:r>
              <a:rPr lang="en-US" sz="2000" dirty="0">
                <a:solidFill>
                  <a:schemeClr val="accent5">
                    <a:lumMod val="25000"/>
                  </a:schemeClr>
                </a:solidFill>
              </a:rPr>
              <a:t>9</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606" y="194153"/>
            <a:ext cx="1012109" cy="997650"/>
          </a:xfrm>
          <a:prstGeom prst="rect">
            <a:avLst/>
          </a:prstGeom>
        </p:spPr>
      </p:pic>
    </p:spTree>
    <p:extLst>
      <p:ext uri="{BB962C8B-B14F-4D97-AF65-F5344CB8AC3E}">
        <p14:creationId xmlns:p14="http://schemas.microsoft.com/office/powerpoint/2010/main" val="4332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3"/>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43"/>
          <p:cNvSpPr txBox="1">
            <a:spLocks noGrp="1"/>
          </p:cNvSpPr>
          <p:nvPr>
            <p:ph type="title"/>
          </p:nvPr>
        </p:nvSpPr>
        <p:spPr>
          <a:xfrm>
            <a:off x="720000" y="462337"/>
            <a:ext cx="7704000" cy="4294597"/>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smtClean="0">
                <a:solidFill>
                  <a:schemeClr val="bg1"/>
                </a:solidFill>
              </a:rPr>
              <a:t>.</a:t>
            </a:r>
            <a:endParaRPr b="1" dirty="0">
              <a:solidFill>
                <a:schemeClr val="bg1"/>
              </a:solidFill>
            </a:endParaRPr>
          </a:p>
        </p:txBody>
      </p:sp>
      <p:grpSp>
        <p:nvGrpSpPr>
          <p:cNvPr id="1157" name="Google Shape;1157;p43"/>
          <p:cNvGrpSpPr/>
          <p:nvPr/>
        </p:nvGrpSpPr>
        <p:grpSpPr>
          <a:xfrm>
            <a:off x="8128993" y="588223"/>
            <a:ext cx="603550" cy="597825"/>
            <a:chOff x="4929475" y="1099975"/>
            <a:chExt cx="507825" cy="503050"/>
          </a:xfrm>
        </p:grpSpPr>
        <p:sp>
          <p:nvSpPr>
            <p:cNvPr id="1158" name="Google Shape;1158;p43"/>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3"/>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198301" y="598959"/>
            <a:ext cx="6854204" cy="1015663"/>
          </a:xfrm>
          <a:prstGeom prst="rect">
            <a:avLst/>
          </a:prstGeom>
        </p:spPr>
        <p:txBody>
          <a:bodyPr wrap="square">
            <a:spAutoFit/>
          </a:bodyPr>
          <a:lstStyle/>
          <a:p>
            <a:pPr algn="just">
              <a:lnSpc>
                <a:spcPct val="150000"/>
              </a:lnSpc>
            </a:pPr>
            <a:r>
              <a:rPr lang="en-US" sz="2000" b="1" dirty="0" err="1" smtClean="0"/>
              <a:t>Bài</a:t>
            </a:r>
            <a:r>
              <a:rPr lang="en-US" sz="2000" b="1" dirty="0" smtClean="0"/>
              <a:t> 9.3 (SGK - tr72): </a:t>
            </a:r>
            <a:r>
              <a:rPr lang="en-US" sz="2000" dirty="0" err="1"/>
              <a:t>Bảng</a:t>
            </a:r>
            <a:r>
              <a:rPr lang="en-US" sz="2000" dirty="0"/>
              <a:t> </a:t>
            </a:r>
            <a:r>
              <a:rPr lang="en-US" sz="2000" dirty="0" err="1"/>
              <a:t>sau</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anh</a:t>
            </a:r>
            <a:r>
              <a:rPr lang="en-US" sz="2000" dirty="0"/>
              <a:t> </a:t>
            </a:r>
            <a:r>
              <a:rPr lang="en-US" sz="2000" dirty="0" err="1"/>
              <a:t>chị</a:t>
            </a:r>
            <a:r>
              <a:rPr lang="en-US" sz="2000" dirty="0"/>
              <a:t> </a:t>
            </a:r>
            <a:r>
              <a:rPr lang="en-US" sz="2000" dirty="0" err="1"/>
              <a:t>em</a:t>
            </a:r>
            <a:r>
              <a:rPr lang="en-US" sz="2000" dirty="0"/>
              <a:t> </a:t>
            </a:r>
            <a:r>
              <a:rPr lang="en-US" sz="2000" dirty="0" err="1"/>
              <a:t>ruột</a:t>
            </a:r>
            <a:r>
              <a:rPr lang="en-US" sz="2000" dirty="0"/>
              <a:t> </a:t>
            </a:r>
            <a:r>
              <a:rPr lang="en-US" sz="2000" dirty="0" err="1"/>
              <a:t>trong</a:t>
            </a:r>
            <a:r>
              <a:rPr lang="en-US" sz="2000" dirty="0"/>
              <a:t> </a:t>
            </a:r>
            <a:r>
              <a:rPr lang="en-US" sz="2000" dirty="0" err="1"/>
              <a:t>gia</a:t>
            </a:r>
            <a:r>
              <a:rPr lang="en-US" sz="2000" dirty="0"/>
              <a:t> </a:t>
            </a:r>
            <a:r>
              <a:rPr lang="en-US" sz="2000" dirty="0" err="1"/>
              <a:t>đình</a:t>
            </a:r>
            <a:r>
              <a:rPr lang="en-US" sz="2000" dirty="0"/>
              <a:t> </a:t>
            </a:r>
            <a:r>
              <a:rPr lang="en-US" sz="2000" dirty="0" err="1"/>
              <a:t>của</a:t>
            </a:r>
            <a:r>
              <a:rPr lang="en-US" sz="2000" dirty="0"/>
              <a:t> 35 </a:t>
            </a:r>
            <a:r>
              <a:rPr lang="en-US" sz="2000" dirty="0" err="1"/>
              <a:t>học</a:t>
            </a:r>
            <a:r>
              <a:rPr lang="en-US" sz="2000" dirty="0"/>
              <a:t> </a:t>
            </a:r>
            <a:r>
              <a:rPr lang="en-US" sz="2000" dirty="0" err="1"/>
              <a:t>sinh</a:t>
            </a:r>
            <a:r>
              <a:rPr lang="en-US" sz="2000" dirty="0"/>
              <a:t> </a:t>
            </a:r>
            <a:r>
              <a:rPr lang="en-US" sz="2000" dirty="0" err="1"/>
              <a:t>lớp</a:t>
            </a:r>
            <a:r>
              <a:rPr lang="en-US" sz="2000" dirty="0"/>
              <a:t> 6A</a:t>
            </a:r>
            <a:r>
              <a:rPr lang="en-US" sz="2000" dirty="0" smtClean="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152053833"/>
              </p:ext>
            </p:extLst>
          </p:nvPr>
        </p:nvGraphicFramePr>
        <p:xfrm>
          <a:off x="1281593" y="1710878"/>
          <a:ext cx="6668170" cy="1005840"/>
        </p:xfrm>
        <a:graphic>
          <a:graphicData uri="http://schemas.openxmlformats.org/drawingml/2006/table">
            <a:tbl>
              <a:tblPr firstRow="1" bandRow="1">
                <a:tableStyleId>{08FE8ABD-55A9-461E-83FC-E2962DC5FB70}</a:tableStyleId>
              </a:tblPr>
              <a:tblGrid>
                <a:gridCol w="2260555"/>
                <a:gridCol w="1150705"/>
                <a:gridCol w="1109609"/>
                <a:gridCol w="1119883"/>
                <a:gridCol w="1027418"/>
              </a:tblGrid>
              <a:tr h="450678">
                <a:tc>
                  <a:txBody>
                    <a:bodyPr/>
                    <a:lstStyle/>
                    <a:p>
                      <a:pPr algn="ctr">
                        <a:lnSpc>
                          <a:spcPct val="150000"/>
                        </a:lnSpc>
                      </a:pPr>
                      <a:r>
                        <a:rPr lang="en-US" sz="1800" dirty="0" err="1" smtClean="0"/>
                        <a:t>Số</a:t>
                      </a:r>
                      <a:r>
                        <a:rPr lang="en-US" sz="1800" baseline="0" dirty="0" smtClean="0"/>
                        <a:t> </a:t>
                      </a:r>
                      <a:r>
                        <a:rPr lang="en-US" sz="1800" baseline="0" dirty="0" err="1" smtClean="0"/>
                        <a:t>anh</a:t>
                      </a:r>
                      <a:r>
                        <a:rPr lang="en-US" sz="1800" baseline="0" dirty="0" smtClean="0"/>
                        <a:t> </a:t>
                      </a:r>
                      <a:r>
                        <a:rPr lang="en-US" sz="1800" baseline="0" dirty="0" err="1" smtClean="0"/>
                        <a:t>chị</a:t>
                      </a:r>
                      <a:r>
                        <a:rPr lang="en-US" sz="1800" baseline="0" dirty="0" smtClean="0"/>
                        <a:t> </a:t>
                      </a:r>
                      <a:r>
                        <a:rPr lang="en-US" sz="1800" baseline="0" dirty="0" err="1" smtClean="0"/>
                        <a:t>em</a:t>
                      </a:r>
                      <a:r>
                        <a:rPr lang="en-US" sz="1800" baseline="0" dirty="0" smtClean="0"/>
                        <a:t> </a:t>
                      </a:r>
                      <a:r>
                        <a:rPr lang="en-US" sz="1800" baseline="0" dirty="0" err="1" smtClean="0"/>
                        <a:t>ruột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3</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678">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18</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514111" y="2785668"/>
            <a:ext cx="6115777" cy="400110"/>
          </a:xfrm>
          <a:prstGeom prst="rect">
            <a:avLst/>
          </a:prstGeom>
        </p:spPr>
        <p:txBody>
          <a:bodyPr wrap="none">
            <a:spAutoFit/>
          </a:bodyPr>
          <a:lstStyle/>
          <a:p>
            <a:r>
              <a:rPr lang="en-US" sz="2000" dirty="0" err="1"/>
              <a:t>Hãy</a:t>
            </a:r>
            <a:r>
              <a:rPr lang="en-US" sz="2000" dirty="0"/>
              <a:t> </a:t>
            </a:r>
            <a:r>
              <a:rPr lang="en-US" sz="2000" dirty="0" err="1"/>
              <a:t>tìm</a:t>
            </a:r>
            <a:r>
              <a:rPr lang="en-US" sz="2000" dirty="0"/>
              <a:t> </a:t>
            </a:r>
            <a:r>
              <a:rPr lang="en-US" sz="2000" dirty="0" err="1"/>
              <a:t>điểm</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a:t>
            </a:r>
            <a:r>
              <a:rPr lang="en-US" sz="2000" dirty="0" err="1"/>
              <a:t>trong</a:t>
            </a:r>
            <a:r>
              <a:rPr lang="en-US" sz="2000" dirty="0"/>
              <a:t> </a:t>
            </a:r>
            <a:r>
              <a:rPr lang="en-US" sz="2000" dirty="0" err="1"/>
              <a:t>bảng</a:t>
            </a:r>
            <a:r>
              <a:rPr lang="en-US" sz="2000" dirty="0"/>
              <a:t> </a:t>
            </a:r>
            <a:r>
              <a:rPr lang="en-US" sz="2000" dirty="0" err="1"/>
              <a:t>thống</a:t>
            </a:r>
            <a:r>
              <a:rPr lang="en-US" sz="2000" dirty="0"/>
              <a:t> </a:t>
            </a:r>
            <a:r>
              <a:rPr lang="en-US" sz="2000" dirty="0" err="1"/>
              <a:t>kê</a:t>
            </a:r>
            <a:r>
              <a:rPr lang="en-US" sz="2000" dirty="0"/>
              <a:t> </a:t>
            </a:r>
            <a:r>
              <a:rPr lang="en-US" sz="2000" dirty="0" err="1"/>
              <a:t>trên</a:t>
            </a:r>
            <a:r>
              <a:rPr lang="en-US" sz="2000" dirty="0"/>
              <a:t>.</a:t>
            </a:r>
          </a:p>
        </p:txBody>
      </p:sp>
      <p:sp>
        <p:nvSpPr>
          <p:cNvPr id="5" name="TextBox 4"/>
          <p:cNvSpPr txBox="1"/>
          <p:nvPr/>
        </p:nvSpPr>
        <p:spPr>
          <a:xfrm>
            <a:off x="3770615" y="3263469"/>
            <a:ext cx="1602768" cy="400110"/>
          </a:xfrm>
          <a:prstGeom prst="rect">
            <a:avLst/>
          </a:prstGeom>
          <a:noFill/>
        </p:spPr>
        <p:txBody>
          <a:bodyPr wrap="square" rtlCol="0">
            <a:spAutoFit/>
          </a:bodyPr>
          <a:lstStyle/>
          <a:p>
            <a:pPr algn="ctr"/>
            <a:r>
              <a:rPr lang="en-US" sz="2000" b="1" dirty="0" err="1" smtClean="0">
                <a:solidFill>
                  <a:srgbClr val="C00000"/>
                </a:solidFill>
              </a:rPr>
              <a:t>Trả</a:t>
            </a:r>
            <a:r>
              <a:rPr lang="en-US" sz="2000" b="1" dirty="0" smtClean="0">
                <a:solidFill>
                  <a:srgbClr val="C00000"/>
                </a:solidFill>
              </a:rPr>
              <a:t> </a:t>
            </a:r>
            <a:r>
              <a:rPr lang="en-US" sz="2000" b="1" dirty="0" err="1" smtClean="0">
                <a:solidFill>
                  <a:srgbClr val="C00000"/>
                </a:solidFill>
              </a:rPr>
              <a:t>lời</a:t>
            </a:r>
            <a:endParaRPr lang="en-US" sz="2000" b="1" dirty="0">
              <a:solidFill>
                <a:srgbClr val="C00000"/>
              </a:solidFill>
            </a:endParaRPr>
          </a:p>
        </p:txBody>
      </p:sp>
      <p:sp>
        <p:nvSpPr>
          <p:cNvPr id="6" name="Rectangle 5"/>
          <p:cNvSpPr/>
          <p:nvPr/>
        </p:nvSpPr>
        <p:spPr>
          <a:xfrm>
            <a:off x="1982376" y="3663579"/>
            <a:ext cx="5286054" cy="958660"/>
          </a:xfrm>
          <a:prstGeom prst="rect">
            <a:avLst/>
          </a:prstGeom>
        </p:spPr>
        <p:txBody>
          <a:bodyPr wrap="square">
            <a:spAutoFit/>
          </a:bodyPr>
          <a:lstStyle/>
          <a:p>
            <a:pPr algn="just">
              <a:lnSpc>
                <a:spcPct val="150000"/>
              </a:lnSpc>
            </a:pPr>
            <a:r>
              <a:rPr lang="en-US" sz="2000" dirty="0" err="1">
                <a:solidFill>
                  <a:schemeClr val="accent5">
                    <a:lumMod val="25000"/>
                  </a:schemeClr>
                </a:solidFill>
              </a:rPr>
              <a:t>Tổng</a:t>
            </a:r>
            <a:r>
              <a:rPr lang="en-US" sz="2000" dirty="0">
                <a:solidFill>
                  <a:schemeClr val="accent5">
                    <a:lumMod val="25000"/>
                  </a:schemeClr>
                </a:solidFill>
              </a:rPr>
              <a:t> </a:t>
            </a:r>
            <a:r>
              <a:rPr lang="en-US" sz="2000" dirty="0" err="1">
                <a:solidFill>
                  <a:schemeClr val="accent5">
                    <a:lumMod val="25000"/>
                  </a:schemeClr>
                </a:solidFill>
              </a:rPr>
              <a:t>số</a:t>
            </a:r>
            <a:r>
              <a:rPr lang="en-US" sz="2000" dirty="0">
                <a:solidFill>
                  <a:schemeClr val="accent5">
                    <a:lumMod val="25000"/>
                  </a:schemeClr>
                </a:solidFill>
              </a:rPr>
              <a:t> </a:t>
            </a:r>
            <a:r>
              <a:rPr lang="en-US" sz="2000" dirty="0" err="1">
                <a:solidFill>
                  <a:schemeClr val="accent5">
                    <a:lumMod val="25000"/>
                  </a:schemeClr>
                </a:solidFill>
              </a:rPr>
              <a:t>anh</a:t>
            </a:r>
            <a:r>
              <a:rPr lang="en-US" sz="2000" dirty="0">
                <a:solidFill>
                  <a:schemeClr val="accent5">
                    <a:lumMod val="25000"/>
                  </a:schemeClr>
                </a:solidFill>
              </a:rPr>
              <a:t> </a:t>
            </a:r>
            <a:r>
              <a:rPr lang="en-US" sz="2000" dirty="0" err="1">
                <a:solidFill>
                  <a:schemeClr val="accent5">
                    <a:lumMod val="25000"/>
                  </a:schemeClr>
                </a:solidFill>
              </a:rPr>
              <a:t>chị</a:t>
            </a:r>
            <a:r>
              <a:rPr lang="en-US" sz="2000" dirty="0">
                <a:solidFill>
                  <a:schemeClr val="accent5">
                    <a:lumMod val="25000"/>
                  </a:schemeClr>
                </a:solidFill>
              </a:rPr>
              <a:t> </a:t>
            </a:r>
            <a:r>
              <a:rPr lang="en-US" sz="2000" dirty="0" err="1">
                <a:solidFill>
                  <a:schemeClr val="accent5">
                    <a:lumMod val="25000"/>
                  </a:schemeClr>
                </a:solidFill>
              </a:rPr>
              <a:t>em</a:t>
            </a:r>
            <a:r>
              <a:rPr lang="en-US" sz="2000" dirty="0">
                <a:solidFill>
                  <a:schemeClr val="accent5">
                    <a:lumMod val="25000"/>
                  </a:schemeClr>
                </a:solidFill>
              </a:rPr>
              <a:t> </a:t>
            </a:r>
            <a:r>
              <a:rPr lang="en-US" sz="2000" dirty="0" err="1">
                <a:solidFill>
                  <a:schemeClr val="accent5">
                    <a:lumMod val="25000"/>
                  </a:schemeClr>
                </a:solidFill>
              </a:rPr>
              <a:t>ruột</a:t>
            </a:r>
            <a:r>
              <a:rPr lang="en-US" sz="2000" dirty="0">
                <a:solidFill>
                  <a:schemeClr val="accent5">
                    <a:lumMod val="25000"/>
                  </a:schemeClr>
                </a:solidFill>
              </a:rPr>
              <a:t> </a:t>
            </a:r>
            <a:r>
              <a:rPr lang="en-US" sz="2000" dirty="0" err="1">
                <a:solidFill>
                  <a:schemeClr val="accent5">
                    <a:lumMod val="25000"/>
                  </a:schemeClr>
                </a:solidFill>
              </a:rPr>
              <a:t>trong</a:t>
            </a:r>
            <a:r>
              <a:rPr lang="en-US" sz="2000" dirty="0">
                <a:solidFill>
                  <a:schemeClr val="accent5">
                    <a:lumMod val="25000"/>
                  </a:schemeClr>
                </a:solidFill>
              </a:rPr>
              <a:t> </a:t>
            </a:r>
            <a:r>
              <a:rPr lang="en-US" sz="2000" dirty="0" err="1">
                <a:solidFill>
                  <a:schemeClr val="accent5">
                    <a:lumMod val="25000"/>
                  </a:schemeClr>
                </a:solidFill>
              </a:rPr>
              <a:t>gia</a:t>
            </a:r>
            <a:r>
              <a:rPr lang="en-US" sz="2000" dirty="0">
                <a:solidFill>
                  <a:schemeClr val="accent5">
                    <a:lumMod val="25000"/>
                  </a:schemeClr>
                </a:solidFill>
              </a:rPr>
              <a:t> </a:t>
            </a:r>
            <a:r>
              <a:rPr lang="en-US" sz="2000" dirty="0" err="1">
                <a:solidFill>
                  <a:schemeClr val="accent5">
                    <a:lumMod val="25000"/>
                  </a:schemeClr>
                </a:solidFill>
              </a:rPr>
              <a:t>đình</a:t>
            </a:r>
            <a:r>
              <a:rPr lang="en-US" sz="2000" dirty="0">
                <a:solidFill>
                  <a:schemeClr val="accent5">
                    <a:lumMod val="25000"/>
                  </a:schemeClr>
                </a:solidFill>
              </a:rPr>
              <a:t> </a:t>
            </a:r>
            <a:r>
              <a:rPr lang="en-US" sz="2000" dirty="0" err="1">
                <a:solidFill>
                  <a:schemeClr val="accent5">
                    <a:lumMod val="25000"/>
                  </a:schemeClr>
                </a:solidFill>
              </a:rPr>
              <a:t>của</a:t>
            </a:r>
            <a:r>
              <a:rPr lang="en-US" sz="2000" dirty="0">
                <a:solidFill>
                  <a:schemeClr val="accent5">
                    <a:lumMod val="25000"/>
                  </a:schemeClr>
                </a:solidFill>
              </a:rPr>
              <a:t> 35 </a:t>
            </a:r>
            <a:r>
              <a:rPr lang="en-US" sz="2000" dirty="0" err="1">
                <a:solidFill>
                  <a:schemeClr val="accent5">
                    <a:lumMod val="25000"/>
                  </a:schemeClr>
                </a:solidFill>
              </a:rPr>
              <a:t>học</a:t>
            </a:r>
            <a:r>
              <a:rPr lang="en-US" sz="2000" dirty="0">
                <a:solidFill>
                  <a:schemeClr val="accent5">
                    <a:lumMod val="25000"/>
                  </a:schemeClr>
                </a:solidFill>
              </a:rPr>
              <a:t> </a:t>
            </a:r>
            <a:r>
              <a:rPr lang="en-US" sz="2000" dirty="0" err="1">
                <a:solidFill>
                  <a:schemeClr val="accent5">
                    <a:lumMod val="25000"/>
                  </a:schemeClr>
                </a:solidFill>
              </a:rPr>
              <a:t>sinh</a:t>
            </a:r>
            <a:r>
              <a:rPr lang="en-US" sz="2000" dirty="0">
                <a:solidFill>
                  <a:schemeClr val="accent5">
                    <a:lumMod val="25000"/>
                  </a:schemeClr>
                </a:solidFill>
              </a:rPr>
              <a:t> </a:t>
            </a:r>
            <a:r>
              <a:rPr lang="en-US" sz="2000" dirty="0" err="1">
                <a:solidFill>
                  <a:schemeClr val="accent5">
                    <a:lumMod val="25000"/>
                  </a:schemeClr>
                </a:solidFill>
              </a:rPr>
              <a:t>trong</a:t>
            </a:r>
            <a:r>
              <a:rPr lang="en-US" sz="2000" dirty="0">
                <a:solidFill>
                  <a:schemeClr val="accent5">
                    <a:lumMod val="25000"/>
                  </a:schemeClr>
                </a:solidFill>
              </a:rPr>
              <a:t> </a:t>
            </a:r>
            <a:r>
              <a:rPr lang="en-US" sz="2000" dirty="0" err="1">
                <a:solidFill>
                  <a:schemeClr val="accent5">
                    <a:lumMod val="25000"/>
                  </a:schemeClr>
                </a:solidFill>
              </a:rPr>
              <a:t>bảng</a:t>
            </a:r>
            <a:r>
              <a:rPr lang="en-US" sz="2000" dirty="0">
                <a:solidFill>
                  <a:schemeClr val="accent5">
                    <a:lumMod val="25000"/>
                  </a:schemeClr>
                </a:solidFill>
              </a:rPr>
              <a:t> </a:t>
            </a:r>
            <a:r>
              <a:rPr lang="en-US" sz="2000" dirty="0" err="1">
                <a:solidFill>
                  <a:schemeClr val="accent5">
                    <a:lumMod val="25000"/>
                  </a:schemeClr>
                </a:solidFill>
              </a:rPr>
              <a:t>thống</a:t>
            </a:r>
            <a:r>
              <a:rPr lang="en-US" sz="2000" dirty="0">
                <a:solidFill>
                  <a:schemeClr val="accent5">
                    <a:lumMod val="25000"/>
                  </a:schemeClr>
                </a:solidFill>
              </a:rPr>
              <a:t> </a:t>
            </a:r>
            <a:r>
              <a:rPr lang="en-US" sz="2000" dirty="0" err="1">
                <a:solidFill>
                  <a:schemeClr val="accent5">
                    <a:lumMod val="25000"/>
                  </a:schemeClr>
                </a:solidFill>
              </a:rPr>
              <a:t>kê</a:t>
            </a:r>
            <a:r>
              <a:rPr lang="en-US" sz="2000" dirty="0">
                <a:solidFill>
                  <a:schemeClr val="accent5">
                    <a:lumMod val="25000"/>
                  </a:schemeClr>
                </a:solidFill>
              </a:rPr>
              <a:t> </a:t>
            </a:r>
            <a:r>
              <a:rPr lang="en-US" sz="2000" dirty="0" err="1">
                <a:solidFill>
                  <a:schemeClr val="accent5">
                    <a:lumMod val="25000"/>
                  </a:schemeClr>
                </a:solidFill>
              </a:rPr>
              <a:t>là</a:t>
            </a:r>
            <a:r>
              <a:rPr lang="en-US" sz="2000" dirty="0">
                <a:solidFill>
                  <a:schemeClr val="accent5">
                    <a:lumMod val="25000"/>
                  </a:schemeClr>
                </a:solidFill>
              </a:rPr>
              <a:t> 36.</a:t>
            </a:r>
          </a:p>
        </p:txBody>
      </p:sp>
    </p:spTree>
  </p:cSld>
  <p:clrMapOvr>
    <a:masterClrMapping/>
  </p:clrMapOvr>
  <mc:AlternateContent xmlns:mc="http://schemas.openxmlformats.org/markup-compatibility/2006">
    <mc:Choice xmlns:p15="http://schemas.microsoft.com/office/powerpoint/2012/main" Requires="p15">
      <p:transition spd="slow">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6390" y="466400"/>
            <a:ext cx="6981291" cy="2400657"/>
          </a:xfrm>
          <a:prstGeom prst="rect">
            <a:avLst/>
          </a:prstGeom>
        </p:spPr>
        <p:txBody>
          <a:bodyPr wrap="square">
            <a:spAutoFit/>
          </a:bodyPr>
          <a:lstStyle/>
          <a:p>
            <a:pPr algn="just">
              <a:lnSpc>
                <a:spcPct val="150000"/>
              </a:lnSpc>
            </a:pPr>
            <a:r>
              <a:rPr lang="en-US" sz="2000" b="1" dirty="0" err="1" smtClean="0"/>
              <a:t>Bài</a:t>
            </a:r>
            <a:r>
              <a:rPr lang="en-US" sz="2000" b="1" dirty="0" smtClean="0"/>
              <a:t> 9.4 (SGK - tr72): </a:t>
            </a:r>
            <a:r>
              <a:rPr lang="en-US" sz="2000" dirty="0" err="1"/>
              <a:t>Hãy</a:t>
            </a:r>
            <a:r>
              <a:rPr lang="en-US" sz="2000" dirty="0"/>
              <a:t> </a:t>
            </a:r>
            <a:r>
              <a:rPr lang="en-US" sz="2000" dirty="0" err="1"/>
              <a:t>tìm</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a:t>
            </a:r>
            <a:r>
              <a:rPr lang="en-US" sz="2000" dirty="0" smtClean="0"/>
              <a:t>(</a:t>
            </a:r>
            <a:r>
              <a:rPr lang="en-US" sz="2000" dirty="0" err="1" smtClean="0"/>
              <a:t>nếu</a:t>
            </a:r>
            <a:r>
              <a:rPr lang="en-US" sz="2000" dirty="0" smtClean="0"/>
              <a:t> </a:t>
            </a:r>
            <a:r>
              <a:rPr lang="en-US" sz="2000" dirty="0" err="1" smtClean="0"/>
              <a:t>có</a:t>
            </a:r>
            <a:r>
              <a:rPr lang="en-US" sz="2000" dirty="0" smtClean="0"/>
              <a:t>) </a:t>
            </a:r>
            <a:r>
              <a:rPr lang="en-US" sz="2000" dirty="0" err="1"/>
              <a:t>trong</a:t>
            </a:r>
            <a:r>
              <a:rPr lang="en-US" sz="2000" dirty="0"/>
              <a:t> </a:t>
            </a:r>
            <a:r>
              <a:rPr lang="en-US" sz="2000" dirty="0" err="1"/>
              <a:t>các</a:t>
            </a:r>
            <a:r>
              <a:rPr lang="en-US" sz="2000" dirty="0"/>
              <a:t> </a:t>
            </a:r>
            <a:r>
              <a:rPr lang="en-US" sz="2000" dirty="0" err="1"/>
              <a:t>dãy</a:t>
            </a:r>
            <a:r>
              <a:rPr lang="en-US" sz="2000" dirty="0"/>
              <a:t> </a:t>
            </a:r>
            <a:r>
              <a:rPr lang="en-US" sz="2000" dirty="0" err="1"/>
              <a:t>dữ</a:t>
            </a:r>
            <a:r>
              <a:rPr lang="en-US" sz="2000" dirty="0"/>
              <a:t> </a:t>
            </a:r>
            <a:r>
              <a:rPr lang="en-US" sz="2000" dirty="0" err="1"/>
              <a:t>liệu</a:t>
            </a:r>
            <a:r>
              <a:rPr lang="en-US" sz="2000" dirty="0"/>
              <a:t> </a:t>
            </a:r>
            <a:r>
              <a:rPr lang="en-US" sz="2000" dirty="0" err="1" smtClean="0"/>
              <a:t>sau</a:t>
            </a:r>
            <a:r>
              <a:rPr lang="en-US" sz="2000" dirty="0" smtClean="0"/>
              <a:t>:</a:t>
            </a:r>
            <a:endParaRPr lang="en-US" sz="2000" dirty="0"/>
          </a:p>
          <a:p>
            <a:pPr algn="just">
              <a:lnSpc>
                <a:spcPct val="150000"/>
              </a:lnSpc>
            </a:pPr>
            <a:r>
              <a:rPr lang="en-US" sz="2000" dirty="0" err="1" smtClean="0"/>
              <a:t>Thủ</a:t>
            </a:r>
            <a:r>
              <a:rPr lang="en-US" sz="2000" dirty="0" smtClean="0"/>
              <a:t> </a:t>
            </a:r>
            <a:r>
              <a:rPr lang="en-US" sz="2000" dirty="0" err="1" smtClean="0"/>
              <a:t>đô</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châu</a:t>
            </a:r>
            <a:r>
              <a:rPr lang="en-US" sz="2000" dirty="0" smtClean="0"/>
              <a:t> Á:</a:t>
            </a:r>
            <a:endParaRPr lang="en-US" sz="2000" dirty="0"/>
          </a:p>
          <a:p>
            <a:pPr algn="ctr">
              <a:lnSpc>
                <a:spcPct val="150000"/>
              </a:lnSpc>
            </a:pPr>
            <a:r>
              <a:rPr lang="en-US" sz="2000" dirty="0" err="1"/>
              <a:t>Hà</a:t>
            </a:r>
            <a:r>
              <a:rPr lang="en-US" sz="2000" dirty="0"/>
              <a:t> </a:t>
            </a:r>
            <a:r>
              <a:rPr lang="en-US" sz="2000" dirty="0" err="1"/>
              <a:t>Nội</a:t>
            </a:r>
            <a:r>
              <a:rPr lang="en-US" sz="2000" dirty="0"/>
              <a:t>       </a:t>
            </a:r>
            <a:r>
              <a:rPr lang="en-US" sz="2000" dirty="0" err="1" smtClean="0"/>
              <a:t>Bắc</a:t>
            </a:r>
            <a:r>
              <a:rPr lang="en-US" sz="2000" dirty="0" smtClean="0"/>
              <a:t> </a:t>
            </a:r>
            <a:r>
              <a:rPr lang="en-US" sz="2000" dirty="0" err="1" smtClean="0"/>
              <a:t>Kinh</a:t>
            </a:r>
            <a:r>
              <a:rPr lang="en-US" sz="2000" dirty="0" smtClean="0"/>
              <a:t>          </a:t>
            </a:r>
            <a:r>
              <a:rPr lang="en-US" sz="2000" dirty="0"/>
              <a:t>Paris                </a:t>
            </a:r>
          </a:p>
          <a:p>
            <a:pPr algn="ctr">
              <a:lnSpc>
                <a:spcPct val="150000"/>
              </a:lnSpc>
            </a:pPr>
            <a:r>
              <a:rPr lang="en-US" sz="2000" dirty="0"/>
              <a:t>Tokyo      </a:t>
            </a:r>
            <a:r>
              <a:rPr lang="en-US" sz="2000" dirty="0" err="1"/>
              <a:t>Đà</a:t>
            </a:r>
            <a:r>
              <a:rPr lang="en-US" sz="2000" dirty="0"/>
              <a:t> </a:t>
            </a:r>
            <a:r>
              <a:rPr lang="en-US" sz="2000" dirty="0" err="1"/>
              <a:t>Nẵng</a:t>
            </a:r>
            <a:endParaRPr lang="en-US" sz="2000" dirty="0"/>
          </a:p>
        </p:txBody>
      </p:sp>
      <p:sp>
        <p:nvSpPr>
          <p:cNvPr id="4" name="TextBox 3"/>
          <p:cNvSpPr txBox="1"/>
          <p:nvPr/>
        </p:nvSpPr>
        <p:spPr>
          <a:xfrm>
            <a:off x="3911883" y="3041150"/>
            <a:ext cx="1489753" cy="400110"/>
          </a:xfrm>
          <a:prstGeom prst="rect">
            <a:avLst/>
          </a:prstGeom>
          <a:noFill/>
        </p:spPr>
        <p:txBody>
          <a:bodyPr wrap="square" rtlCol="0">
            <a:spAutoFit/>
          </a:bodyPr>
          <a:lstStyle/>
          <a:p>
            <a:pPr algn="ctr"/>
            <a:r>
              <a:rPr lang="en-US" sz="2000" b="1" dirty="0" err="1" smtClean="0">
                <a:solidFill>
                  <a:srgbClr val="C00000"/>
                </a:solidFill>
              </a:rPr>
              <a:t>Trả</a:t>
            </a:r>
            <a:r>
              <a:rPr lang="en-US" sz="2000" b="1" dirty="0" smtClean="0">
                <a:solidFill>
                  <a:srgbClr val="C00000"/>
                </a:solidFill>
              </a:rPr>
              <a:t> </a:t>
            </a:r>
            <a:r>
              <a:rPr lang="en-US" sz="2000" b="1" dirty="0" err="1" smtClean="0">
                <a:solidFill>
                  <a:srgbClr val="C00000"/>
                </a:solidFill>
              </a:rPr>
              <a:t>lời</a:t>
            </a:r>
            <a:endParaRPr lang="en-US" sz="2000" b="1" dirty="0">
              <a:solidFill>
                <a:srgbClr val="C00000"/>
              </a:solidFill>
            </a:endParaRPr>
          </a:p>
        </p:txBody>
      </p:sp>
      <p:sp>
        <p:nvSpPr>
          <p:cNvPr id="6" name="TextBox 5"/>
          <p:cNvSpPr txBox="1"/>
          <p:nvPr/>
        </p:nvSpPr>
        <p:spPr>
          <a:xfrm>
            <a:off x="2329662" y="3615353"/>
            <a:ext cx="4654194" cy="553998"/>
          </a:xfrm>
          <a:prstGeom prst="rect">
            <a:avLst/>
          </a:prstGeom>
          <a:solidFill>
            <a:schemeClr val="accent6"/>
          </a:solidFill>
        </p:spPr>
        <p:txBody>
          <a:bodyPr wrap="square" rtlCol="0">
            <a:spAutoFit/>
          </a:bodyPr>
          <a:lstStyle/>
          <a:p>
            <a:pPr algn="ctr">
              <a:lnSpc>
                <a:spcPct val="150000"/>
              </a:lnSpc>
            </a:pPr>
            <a:r>
              <a:rPr lang="en-US" sz="2000" dirty="0" err="1" smtClean="0"/>
              <a:t>Dữ</a:t>
            </a:r>
            <a:r>
              <a:rPr lang="en-US" sz="2000" dirty="0" smtClean="0"/>
              <a:t> </a:t>
            </a:r>
            <a:r>
              <a:rPr lang="en-US" sz="2000" dirty="0" err="1" smtClean="0"/>
              <a:t>liệu</a:t>
            </a:r>
            <a:r>
              <a:rPr lang="en-US" sz="2000" dirty="0" smtClean="0"/>
              <a:t> </a:t>
            </a:r>
            <a:r>
              <a:rPr lang="en-US" sz="2000" dirty="0" err="1" smtClean="0"/>
              <a:t>không</a:t>
            </a:r>
            <a:r>
              <a:rPr lang="en-US" sz="2000" dirty="0" smtClean="0"/>
              <a:t> </a:t>
            </a:r>
            <a:r>
              <a:rPr lang="en-US" sz="2000" dirty="0" err="1" smtClean="0"/>
              <a:t>hợp</a:t>
            </a:r>
            <a:r>
              <a:rPr lang="en-US" sz="2000" dirty="0" smtClean="0"/>
              <a:t> </a:t>
            </a:r>
            <a:r>
              <a:rPr lang="en-US" sz="2000" dirty="0" err="1" smtClean="0"/>
              <a:t>lí</a:t>
            </a:r>
            <a:r>
              <a:rPr lang="en-US" sz="2000" dirty="0" smtClean="0"/>
              <a:t> </a:t>
            </a:r>
            <a:r>
              <a:rPr lang="en-US" sz="2000" dirty="0" err="1" smtClean="0"/>
              <a:t>là</a:t>
            </a:r>
            <a:r>
              <a:rPr lang="en-US" sz="2000" dirty="0" smtClean="0"/>
              <a:t>: </a:t>
            </a:r>
            <a:r>
              <a:rPr lang="en-US" sz="2000" dirty="0" err="1" smtClean="0"/>
              <a:t>Đà</a:t>
            </a:r>
            <a:r>
              <a:rPr lang="en-US" sz="2000" dirty="0" smtClean="0"/>
              <a:t> </a:t>
            </a:r>
            <a:r>
              <a:rPr lang="en-US" sz="2000" dirty="0" err="1" smtClean="0"/>
              <a:t>Nẵng</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9643">
            <a:off x="6705815" y="1430033"/>
            <a:ext cx="3222233" cy="32222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9" y="2006163"/>
            <a:ext cx="2413785" cy="1609190"/>
          </a:xfrm>
          <a:prstGeom prst="rect">
            <a:avLst/>
          </a:prstGeom>
        </p:spPr>
      </p:pic>
    </p:spTree>
    <p:extLst>
      <p:ext uri="{BB962C8B-B14F-4D97-AF65-F5344CB8AC3E}">
        <p14:creationId xmlns:p14="http://schemas.microsoft.com/office/powerpoint/2010/main" val="36329141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1"/>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VẬN DỤNG</a:t>
            </a:r>
            <a:endParaRPr sz="3200" dirty="0">
              <a:latin typeface="+mn-lt"/>
            </a:endParaRPr>
          </a:p>
        </p:txBody>
      </p:sp>
      <p:grpSp>
        <p:nvGrpSpPr>
          <p:cNvPr id="810" name="Google Shape;810;p31"/>
          <p:cNvGrpSpPr/>
          <p:nvPr/>
        </p:nvGrpSpPr>
        <p:grpSpPr>
          <a:xfrm>
            <a:off x="8128993" y="588223"/>
            <a:ext cx="603550" cy="597825"/>
            <a:chOff x="4929475" y="1099975"/>
            <a:chExt cx="507825" cy="503050"/>
          </a:xfrm>
        </p:grpSpPr>
        <p:sp>
          <p:nvSpPr>
            <p:cNvPr id="811" name="Google Shape;811;p31"/>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1"/>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870735" y="1172139"/>
            <a:ext cx="7402530" cy="1015663"/>
          </a:xfrm>
          <a:prstGeom prst="rect">
            <a:avLst/>
          </a:prstGeom>
        </p:spPr>
        <p:txBody>
          <a:bodyPr wrap="square">
            <a:spAutoFit/>
          </a:bodyPr>
          <a:lstStyle/>
          <a:p>
            <a:pPr algn="just">
              <a:lnSpc>
                <a:spcPct val="150000"/>
              </a:lnSpc>
            </a:pPr>
            <a:r>
              <a:rPr lang="en-US" sz="2000" b="1" dirty="0" err="1" smtClean="0"/>
              <a:t>Bài</a:t>
            </a:r>
            <a:r>
              <a:rPr lang="vi-VN" sz="2000" b="1" dirty="0" smtClean="0"/>
              <a:t> 9.5</a:t>
            </a:r>
            <a:r>
              <a:rPr lang="en-US" sz="2000" b="1" dirty="0" smtClean="0"/>
              <a:t> (SGK - tr721)</a:t>
            </a:r>
            <a:r>
              <a:rPr lang="vi-VN" sz="2000" b="1" dirty="0" smtClean="0"/>
              <a:t>: </a:t>
            </a:r>
            <a:r>
              <a:rPr lang="vi-VN" sz="2000" dirty="0"/>
              <a:t>Để hoàn thiện bảng </a:t>
            </a:r>
            <a:r>
              <a:rPr lang="vi-VN" sz="2000" dirty="0" smtClean="0"/>
              <a:t>sau, </a:t>
            </a:r>
            <a:r>
              <a:rPr lang="vi-VN" sz="2000" dirty="0"/>
              <a:t>em sẽ sử dụng phương pháp thu nhập dữ liệu nào ?</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37899633"/>
              </p:ext>
            </p:extLst>
          </p:nvPr>
        </p:nvGraphicFramePr>
        <p:xfrm>
          <a:off x="1323083" y="2266016"/>
          <a:ext cx="6805910" cy="1326388"/>
        </p:xfrm>
        <a:graphic>
          <a:graphicData uri="http://schemas.openxmlformats.org/drawingml/2006/table">
            <a:tbl>
              <a:tblPr firstRow="1" bandRow="1">
                <a:tableStyleId>{08FE8ABD-55A9-461E-83FC-E2962DC5FB70}</a:tableStyleId>
              </a:tblPr>
              <a:tblGrid>
                <a:gridCol w="1381568"/>
                <a:gridCol w="2351480"/>
                <a:gridCol w="1537065"/>
                <a:gridCol w="1535797"/>
              </a:tblGrid>
              <a:tr h="370840">
                <a:tc>
                  <a:txBody>
                    <a:bodyPr/>
                    <a:lstStyle/>
                    <a:p>
                      <a:pPr algn="ctr">
                        <a:lnSpc>
                          <a:spcPct val="150000"/>
                        </a:lnSpc>
                      </a:pPr>
                      <a:r>
                        <a:rPr lang="en-US" sz="1600" b="1" dirty="0" err="1" smtClean="0"/>
                        <a:t>Cây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50000"/>
                        </a:lnSpc>
                      </a:pPr>
                      <a:r>
                        <a:rPr lang="en-US" sz="1600" b="1" dirty="0" err="1" smtClean="0"/>
                        <a:t>Môi</a:t>
                      </a:r>
                      <a:r>
                        <a:rPr lang="en-US" sz="1600" b="1" baseline="0" dirty="0" smtClean="0"/>
                        <a:t> </a:t>
                      </a:r>
                      <a:r>
                        <a:rPr lang="en-US" sz="1600" b="1" baseline="0" dirty="0" err="1" smtClean="0"/>
                        <a:t>trường</a:t>
                      </a:r>
                      <a:r>
                        <a:rPr lang="en-US" sz="1600" b="1" baseline="0" dirty="0" smtClean="0"/>
                        <a:t> </a:t>
                      </a:r>
                      <a:r>
                        <a:rPr lang="en-US" sz="1600" b="1" baseline="0" dirty="0" err="1" smtClean="0"/>
                        <a:t>sống</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50000"/>
                        </a:lnSpc>
                      </a:pPr>
                      <a:r>
                        <a:rPr lang="en-US" sz="1600" b="1" dirty="0" err="1" smtClean="0"/>
                        <a:t>Dạng</a:t>
                      </a:r>
                      <a:r>
                        <a:rPr lang="en-US" sz="1600" b="1" baseline="0" dirty="0" smtClean="0"/>
                        <a:t> </a:t>
                      </a:r>
                      <a:r>
                        <a:rPr lang="en-US" sz="1600" b="1" baseline="0" dirty="0" err="1" smtClean="0"/>
                        <a:t>thân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50000"/>
                        </a:lnSpc>
                      </a:pPr>
                      <a:r>
                        <a:rPr lang="en-US" sz="1600" b="1" dirty="0" err="1" smtClean="0"/>
                        <a:t>Kiểu</a:t>
                      </a:r>
                      <a:r>
                        <a:rPr lang="en-US" sz="1600" b="1" baseline="0" dirty="0" smtClean="0"/>
                        <a:t> </a:t>
                      </a:r>
                      <a:r>
                        <a:rPr lang="en-US" sz="1600" b="1" baseline="0" dirty="0" err="1" smtClean="0"/>
                        <a:t>lá</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70840">
                <a:tc>
                  <a:txBody>
                    <a:bodyPr/>
                    <a:lstStyle/>
                    <a:p>
                      <a:pPr algn="ctr">
                        <a:lnSpc>
                          <a:spcPct val="150000"/>
                        </a:lnSpc>
                      </a:pPr>
                      <a:r>
                        <a:rPr lang="en-US" sz="1600" dirty="0" err="1" smtClean="0"/>
                        <a:t>Đậu</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ct val="150000"/>
                        </a:lnSpc>
                      </a:pPr>
                      <a:r>
                        <a:rPr lang="en-US" sz="1600" dirty="0" err="1" smtClean="0"/>
                        <a:t>Bèo</a:t>
                      </a:r>
                      <a:r>
                        <a:rPr lang="en-US" sz="1600" baseline="0" dirty="0" smtClean="0"/>
                        <a:t> </a:t>
                      </a:r>
                      <a:r>
                        <a:rPr lang="en-US" sz="1600" baseline="0" dirty="0" err="1" smtClean="0"/>
                        <a:t>tây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1776291" y="3666172"/>
            <a:ext cx="6749631" cy="1477328"/>
          </a:xfrm>
          <a:prstGeom prst="rect">
            <a:avLst/>
          </a:prstGeom>
        </p:spPr>
        <p:txBody>
          <a:bodyPr wrap="square">
            <a:spAutoFit/>
          </a:bodyPr>
          <a:lstStyle/>
          <a:p>
            <a:pPr algn="just">
              <a:lnSpc>
                <a:spcPct val="150000"/>
              </a:lnSpc>
            </a:pPr>
            <a:r>
              <a:rPr lang="vi-VN" sz="2000" dirty="0"/>
              <a:t>Để hoàn thiện </a:t>
            </a:r>
            <a:r>
              <a:rPr lang="vi-VN" sz="2000" dirty="0" smtClean="0"/>
              <a:t>bảng, </a:t>
            </a:r>
            <a:r>
              <a:rPr lang="vi-VN" sz="2000" dirty="0"/>
              <a:t>ta sử dụng phương pháp  thu nhập dữ </a:t>
            </a:r>
            <a:r>
              <a:rPr lang="vi-VN" sz="2000" dirty="0" smtClean="0"/>
              <a:t>liệu: </a:t>
            </a:r>
            <a:r>
              <a:rPr lang="vi-VN" sz="2000" dirty="0"/>
              <a:t>quan </a:t>
            </a:r>
            <a:r>
              <a:rPr lang="vi-VN" sz="2000" dirty="0" smtClean="0"/>
              <a:t>sát, </a:t>
            </a:r>
            <a:r>
              <a:rPr lang="vi-VN" sz="2000" dirty="0"/>
              <a:t>thí </a:t>
            </a:r>
            <a:r>
              <a:rPr lang="vi-VN" sz="2000" dirty="0" smtClean="0"/>
              <a:t>nghiệm, </a:t>
            </a:r>
            <a:r>
              <a:rPr lang="vi-VN" sz="2000" dirty="0"/>
              <a:t>lấy thông tin từ những nguồn có sẵn...</a:t>
            </a:r>
            <a:endParaRPr lang="en-US" sz="2000" dirty="0"/>
          </a:p>
        </p:txBody>
      </p:sp>
      <p:sp>
        <p:nvSpPr>
          <p:cNvPr id="9" name="Rounded Rectangular Callout 8"/>
          <p:cNvSpPr/>
          <p:nvPr/>
        </p:nvSpPr>
        <p:spPr>
          <a:xfrm>
            <a:off x="523981" y="3904180"/>
            <a:ext cx="1058239" cy="688368"/>
          </a:xfrm>
          <a:prstGeom prst="wedgeRoundRectCallout">
            <a:avLst>
              <a:gd name="adj1" fmla="val 67588"/>
              <a:gd name="adj2" fmla="val 34295"/>
              <a:gd name="adj3" fmla="val 16667"/>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Trả</a:t>
            </a:r>
            <a:r>
              <a:rPr lang="en-US" sz="2000" b="1" dirty="0" smtClean="0">
                <a:solidFill>
                  <a:schemeClr val="bg1"/>
                </a:solidFill>
              </a:rPr>
              <a:t> </a:t>
            </a:r>
            <a:r>
              <a:rPr lang="en-US" sz="2000" b="1" dirty="0" err="1" smtClean="0">
                <a:solidFill>
                  <a:schemeClr val="bg1"/>
                </a:solidFill>
              </a:rPr>
              <a:t>lời</a:t>
            </a:r>
            <a:endParaRPr lang="en-US" sz="2000" b="1"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3" name="Title 2"/>
          <p:cNvSpPr>
            <a:spLocks noGrp="1"/>
          </p:cNvSpPr>
          <p:nvPr>
            <p:ph type="title"/>
          </p:nvPr>
        </p:nvSpPr>
        <p:spPr>
          <a:xfrm>
            <a:off x="720000" y="521224"/>
            <a:ext cx="7704000" cy="4009679"/>
          </a:xfrm>
        </p:spPr>
        <p:txBody>
          <a:bodyPr/>
          <a:lstStyle/>
          <a:p>
            <a:r>
              <a:rPr lang="en-US" dirty="0" smtClean="0">
                <a:solidFill>
                  <a:schemeClr val="bg1"/>
                </a:solidFill>
              </a:rPr>
              <a:t>.</a:t>
            </a:r>
            <a:endParaRPr lang="en-US" dirty="0">
              <a:solidFill>
                <a:schemeClr val="bg1"/>
              </a:solidFill>
            </a:endParaRPr>
          </a:p>
        </p:txBody>
      </p:sp>
      <p:grpSp>
        <p:nvGrpSpPr>
          <p:cNvPr id="279" name="Google Shape;1319;p46"/>
          <p:cNvGrpSpPr/>
          <p:nvPr/>
        </p:nvGrpSpPr>
        <p:grpSpPr>
          <a:xfrm>
            <a:off x="8128993" y="588223"/>
            <a:ext cx="603550" cy="597825"/>
            <a:chOff x="4929475" y="1099975"/>
            <a:chExt cx="507825" cy="503050"/>
          </a:xfrm>
        </p:grpSpPr>
        <p:sp>
          <p:nvSpPr>
            <p:cNvPr id="280" name="Google Shape;1320;p46"/>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321;p46"/>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322;p46"/>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323;p46"/>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324;p46"/>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325;p46"/>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326;p46"/>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327;p46"/>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328;p46"/>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329;p46"/>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330;p46"/>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331;p46"/>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1332;p46"/>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89494" y="713094"/>
            <a:ext cx="6565011" cy="1477328"/>
          </a:xfrm>
          <a:prstGeom prst="rect">
            <a:avLst/>
          </a:prstGeom>
        </p:spPr>
        <p:txBody>
          <a:bodyPr wrap="square">
            <a:spAutoFit/>
          </a:bodyPr>
          <a:lstStyle/>
          <a:p>
            <a:pPr algn="just">
              <a:lnSpc>
                <a:spcPct val="150000"/>
              </a:lnSpc>
            </a:pPr>
            <a:r>
              <a:rPr lang="en-US" sz="2000" b="1" dirty="0" err="1" smtClean="0"/>
              <a:t>Bài</a:t>
            </a:r>
            <a:r>
              <a:rPr lang="vi-VN" sz="2000" b="1" dirty="0" smtClean="0"/>
              <a:t> 9.6</a:t>
            </a:r>
            <a:r>
              <a:rPr lang="en-US" sz="2000" b="1" dirty="0" smtClean="0"/>
              <a:t> (SGK - tr72)</a:t>
            </a:r>
            <a:r>
              <a:rPr lang="vi-VN" sz="2000" dirty="0" smtClean="0"/>
              <a:t>: </a:t>
            </a:r>
            <a:r>
              <a:rPr lang="vi-VN" sz="2000" dirty="0"/>
              <a:t>Hãy lập phiếu hỏi để thu thập dữ liệu về phương tiện đến trường của các thầy cô giáo trong trường em .</a:t>
            </a:r>
            <a:endParaRPr lang="en-US" sz="2000" dirty="0"/>
          </a:p>
        </p:txBody>
      </p:sp>
      <p:sp>
        <p:nvSpPr>
          <p:cNvPr id="9" name="Rectangle 8"/>
          <p:cNvSpPr/>
          <p:nvPr/>
        </p:nvSpPr>
        <p:spPr>
          <a:xfrm>
            <a:off x="2343791" y="2364017"/>
            <a:ext cx="5115248" cy="2585323"/>
          </a:xfrm>
          <a:prstGeom prst="rect">
            <a:avLst/>
          </a:prstGeom>
          <a:solidFill>
            <a:schemeClr val="accent3">
              <a:lumMod val="40000"/>
              <a:lumOff val="60000"/>
            </a:schemeClr>
          </a:solidFill>
        </p:spPr>
        <p:txBody>
          <a:bodyPr wrap="square">
            <a:spAutoFit/>
          </a:bodyPr>
          <a:lstStyle/>
          <a:p>
            <a:pPr algn="just">
              <a:lnSpc>
                <a:spcPct val="150000"/>
              </a:lnSpc>
            </a:pPr>
            <a:r>
              <a:rPr lang="vi-VN" sz="1800" b="1" dirty="0">
                <a:solidFill>
                  <a:schemeClr val="accent4">
                    <a:lumMod val="50000"/>
                  </a:schemeClr>
                </a:solidFill>
              </a:rPr>
              <a:t>Giới tính của thầy</a:t>
            </a:r>
            <a:r>
              <a:rPr lang="vi-VN" sz="1800" b="1" dirty="0" smtClean="0">
                <a:solidFill>
                  <a:schemeClr val="accent4">
                    <a:lumMod val="50000"/>
                  </a:schemeClr>
                </a:solidFill>
              </a:rPr>
              <a:t>/</a:t>
            </a:r>
            <a:r>
              <a:rPr lang="en-US" sz="1800" b="1" dirty="0" smtClean="0">
                <a:solidFill>
                  <a:schemeClr val="accent4">
                    <a:lumMod val="50000"/>
                  </a:schemeClr>
                </a:solidFill>
              </a:rPr>
              <a:t> </a:t>
            </a:r>
            <a:r>
              <a:rPr lang="vi-VN" sz="1800" b="1" dirty="0" smtClean="0">
                <a:solidFill>
                  <a:schemeClr val="accent4">
                    <a:lumMod val="50000"/>
                  </a:schemeClr>
                </a:solidFill>
              </a:rPr>
              <a:t>cô</a:t>
            </a:r>
            <a:r>
              <a:rPr lang="vi-VN" sz="1800" b="1" dirty="0">
                <a:solidFill>
                  <a:schemeClr val="accent4">
                    <a:lumMod val="50000"/>
                  </a:schemeClr>
                </a:solidFill>
              </a:rPr>
              <a:t>?</a:t>
            </a:r>
          </a:p>
          <a:p>
            <a:pPr algn="just">
              <a:lnSpc>
                <a:spcPct val="150000"/>
              </a:lnSpc>
            </a:pPr>
            <a:r>
              <a:rPr lang="vi-VN" sz="1800" dirty="0"/>
              <a:t>Nam          Nữ</a:t>
            </a:r>
          </a:p>
          <a:p>
            <a:pPr algn="just">
              <a:lnSpc>
                <a:spcPct val="150000"/>
              </a:lnSpc>
            </a:pPr>
            <a:r>
              <a:rPr lang="vi-VN" sz="1800" b="1" dirty="0">
                <a:solidFill>
                  <a:schemeClr val="accent4">
                    <a:lumMod val="50000"/>
                  </a:schemeClr>
                </a:solidFill>
              </a:rPr>
              <a:t>Phương tiện thầy cô đi đến trường</a:t>
            </a:r>
          </a:p>
          <a:p>
            <a:pPr algn="just">
              <a:lnSpc>
                <a:spcPct val="150000"/>
              </a:lnSpc>
            </a:pPr>
            <a:r>
              <a:rPr lang="vi-VN" sz="1800" dirty="0"/>
              <a:t>Ô tô        </a:t>
            </a:r>
            <a:r>
              <a:rPr lang="en-US" sz="1800" dirty="0" smtClean="0"/>
              <a:t> </a:t>
            </a:r>
            <a:r>
              <a:rPr lang="vi-VN" sz="1800" dirty="0" smtClean="0"/>
              <a:t>Xe </a:t>
            </a:r>
            <a:r>
              <a:rPr lang="vi-VN" sz="1800" dirty="0"/>
              <a:t>máy         Xe bus</a:t>
            </a:r>
          </a:p>
          <a:p>
            <a:pPr algn="just">
              <a:lnSpc>
                <a:spcPct val="150000"/>
              </a:lnSpc>
            </a:pPr>
            <a:r>
              <a:rPr lang="vi-VN" sz="1800" dirty="0"/>
              <a:t>Đi bộ            Khác</a:t>
            </a:r>
          </a:p>
          <a:p>
            <a:pPr algn="just">
              <a:lnSpc>
                <a:spcPct val="150000"/>
              </a:lnSpc>
            </a:pPr>
            <a:r>
              <a:rPr lang="vi-VN" sz="1800" dirty="0"/>
              <a:t>(Với mỗi câu hỏi </a:t>
            </a:r>
            <a:r>
              <a:rPr lang="en-US" sz="1800" i="1" dirty="0" smtClean="0"/>
              <a:t>x</a:t>
            </a:r>
            <a:r>
              <a:rPr lang="en-US" sz="1800" dirty="0" smtClean="0"/>
              <a:t> </a:t>
            </a:r>
            <a:r>
              <a:rPr lang="vi-VN" sz="1800" dirty="0" smtClean="0"/>
              <a:t>vào </a:t>
            </a:r>
            <a:r>
              <a:rPr lang="vi-VN" sz="1800" dirty="0"/>
              <a:t>một trong các lựa chọn)</a:t>
            </a:r>
          </a:p>
        </p:txBody>
      </p:sp>
      <p:sp>
        <p:nvSpPr>
          <p:cNvPr id="10" name="TextBox 9"/>
          <p:cNvSpPr txBox="1"/>
          <p:nvPr/>
        </p:nvSpPr>
        <p:spPr>
          <a:xfrm>
            <a:off x="4130210" y="1871176"/>
            <a:ext cx="1037690" cy="400110"/>
          </a:xfrm>
          <a:prstGeom prst="rect">
            <a:avLst/>
          </a:prstGeom>
          <a:noFill/>
        </p:spPr>
        <p:txBody>
          <a:bodyPr wrap="square" rtlCol="0">
            <a:spAutoFit/>
          </a:bodyPr>
          <a:lstStyle/>
          <a:p>
            <a:pPr algn="ctr"/>
            <a:r>
              <a:rPr lang="en-US" sz="2000" b="1" dirty="0" err="1" smtClean="0">
                <a:solidFill>
                  <a:srgbClr val="C00000"/>
                </a:solidFill>
              </a:rPr>
              <a:t>Gợi</a:t>
            </a:r>
            <a:r>
              <a:rPr lang="en-US" sz="2000" b="1" dirty="0" smtClean="0">
                <a:solidFill>
                  <a:srgbClr val="C00000"/>
                </a:solidFill>
              </a:rPr>
              <a:t> ý</a:t>
            </a:r>
            <a:endParaRPr lang="en-US" sz="2000" b="1" dirty="0">
              <a:solidFill>
                <a:srgbClr val="C00000"/>
              </a:solidFill>
            </a:endParaRPr>
          </a:p>
        </p:txBody>
      </p:sp>
      <p:sp>
        <p:nvSpPr>
          <p:cNvPr id="11" name="Rectangle 10"/>
          <p:cNvSpPr/>
          <p:nvPr/>
        </p:nvSpPr>
        <p:spPr>
          <a:xfrm>
            <a:off x="3020602" y="2898325"/>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4015912" y="2898324"/>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5631097" y="3694736"/>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4324137" y="3694737"/>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3017177" y="3694737"/>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3085672" y="4155362"/>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4417886" y="4155363"/>
            <a:ext cx="308225" cy="30822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485" y="2271286"/>
            <a:ext cx="201185" cy="4755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8"/>
                                        </p:tgtEl>
                                        <p:attrNameLst>
                                          <p:attrName>style.visibility</p:attrName>
                                        </p:attrNameLst>
                                      </p:cBhvr>
                                      <p:to>
                                        <p:strVal val="visible"/>
                                      </p:to>
                                    </p:set>
                                    <p:anim calcmode="lin" valueType="num">
                                      <p:cBhvr additive="base">
                                        <p:cTn id="33" dur="500" fill="hold"/>
                                        <p:tgtEl>
                                          <p:spTgt spid="308"/>
                                        </p:tgtEl>
                                        <p:attrNameLst>
                                          <p:attrName>ppt_x</p:attrName>
                                        </p:attrNameLst>
                                      </p:cBhvr>
                                      <p:tavLst>
                                        <p:tav tm="0">
                                          <p:val>
                                            <p:strVal val="#ppt_x"/>
                                          </p:val>
                                        </p:tav>
                                        <p:tav tm="100000">
                                          <p:val>
                                            <p:strVal val="#ppt_x"/>
                                          </p:val>
                                        </p:tav>
                                      </p:tavLst>
                                    </p:anim>
                                    <p:anim calcmode="lin" valueType="num">
                                      <p:cBhvr additive="base">
                                        <p:cTn id="34" dur="500" fill="hold"/>
                                        <p:tgtEl>
                                          <p:spTgt spid="3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1"/>
                                        </p:tgtEl>
                                        <p:attrNameLst>
                                          <p:attrName>style.visibility</p:attrName>
                                        </p:attrNameLst>
                                      </p:cBhvr>
                                      <p:to>
                                        <p:strVal val="visible"/>
                                      </p:to>
                                    </p:set>
                                    <p:anim calcmode="lin" valueType="num">
                                      <p:cBhvr additive="base">
                                        <p:cTn id="37" dur="500" fill="hold"/>
                                        <p:tgtEl>
                                          <p:spTgt spid="311"/>
                                        </p:tgtEl>
                                        <p:attrNameLst>
                                          <p:attrName>ppt_x</p:attrName>
                                        </p:attrNameLst>
                                      </p:cBhvr>
                                      <p:tavLst>
                                        <p:tav tm="0">
                                          <p:val>
                                            <p:strVal val="#ppt_x"/>
                                          </p:val>
                                        </p:tav>
                                        <p:tav tm="100000">
                                          <p:val>
                                            <p:strVal val="#ppt_x"/>
                                          </p:val>
                                        </p:tav>
                                      </p:tavLst>
                                    </p:anim>
                                    <p:anim calcmode="lin" valueType="num">
                                      <p:cBhvr additive="base">
                                        <p:cTn id="38" dur="500" fill="hold"/>
                                        <p:tgtEl>
                                          <p:spTgt spid="3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2"/>
                                        </p:tgtEl>
                                        <p:attrNameLst>
                                          <p:attrName>style.visibility</p:attrName>
                                        </p:attrNameLst>
                                      </p:cBhvr>
                                      <p:to>
                                        <p:strVal val="visible"/>
                                      </p:to>
                                    </p:set>
                                    <p:anim calcmode="lin" valueType="num">
                                      <p:cBhvr additive="base">
                                        <p:cTn id="41" dur="500" fill="hold"/>
                                        <p:tgtEl>
                                          <p:spTgt spid="312"/>
                                        </p:tgtEl>
                                        <p:attrNameLst>
                                          <p:attrName>ppt_x</p:attrName>
                                        </p:attrNameLst>
                                      </p:cBhvr>
                                      <p:tavLst>
                                        <p:tav tm="0">
                                          <p:val>
                                            <p:strVal val="#ppt_x"/>
                                          </p:val>
                                        </p:tav>
                                        <p:tav tm="100000">
                                          <p:val>
                                            <p:strVal val="#ppt_x"/>
                                          </p:val>
                                        </p:tav>
                                      </p:tavLst>
                                    </p:anim>
                                    <p:anim calcmode="lin" valueType="num">
                                      <p:cBhvr additive="base">
                                        <p:cTn id="42" dur="500" fill="hold"/>
                                        <p:tgtEl>
                                          <p:spTgt spid="3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0"/>
                                        </p:tgtEl>
                                        <p:attrNameLst>
                                          <p:attrName>style.visibility</p:attrName>
                                        </p:attrNameLst>
                                      </p:cBhvr>
                                      <p:to>
                                        <p:strVal val="visible"/>
                                      </p:to>
                                    </p:set>
                                    <p:anim calcmode="lin" valueType="num">
                                      <p:cBhvr additive="base">
                                        <p:cTn id="45" dur="500" fill="hold"/>
                                        <p:tgtEl>
                                          <p:spTgt spid="310"/>
                                        </p:tgtEl>
                                        <p:attrNameLst>
                                          <p:attrName>ppt_x</p:attrName>
                                        </p:attrNameLst>
                                      </p:cBhvr>
                                      <p:tavLst>
                                        <p:tav tm="0">
                                          <p:val>
                                            <p:strVal val="#ppt_x"/>
                                          </p:val>
                                        </p:tav>
                                        <p:tav tm="100000">
                                          <p:val>
                                            <p:strVal val="#ppt_x"/>
                                          </p:val>
                                        </p:tav>
                                      </p:tavLst>
                                    </p:anim>
                                    <p:anim calcmode="lin" valueType="num">
                                      <p:cBhvr additive="base">
                                        <p:cTn id="46" dur="500" fill="hold"/>
                                        <p:tgtEl>
                                          <p:spTgt spid="3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3"/>
                                        </p:tgtEl>
                                        <p:attrNameLst>
                                          <p:attrName>style.visibility</p:attrName>
                                        </p:attrNameLst>
                                      </p:cBhvr>
                                      <p:to>
                                        <p:strVal val="visible"/>
                                      </p:to>
                                    </p:set>
                                    <p:anim calcmode="lin" valueType="num">
                                      <p:cBhvr additive="base">
                                        <p:cTn id="49" dur="500" fill="hold"/>
                                        <p:tgtEl>
                                          <p:spTgt spid="313"/>
                                        </p:tgtEl>
                                        <p:attrNameLst>
                                          <p:attrName>ppt_x</p:attrName>
                                        </p:attrNameLst>
                                      </p:cBhvr>
                                      <p:tavLst>
                                        <p:tav tm="0">
                                          <p:val>
                                            <p:strVal val="#ppt_x"/>
                                          </p:val>
                                        </p:tav>
                                        <p:tav tm="100000">
                                          <p:val>
                                            <p:strVal val="#ppt_x"/>
                                          </p:val>
                                        </p:tav>
                                      </p:tavLst>
                                    </p:anim>
                                    <p:anim calcmode="lin" valueType="num">
                                      <p:cBhvr additive="base">
                                        <p:cTn id="50" dur="500" fill="hold"/>
                                        <p:tgtEl>
                                          <p:spTgt spid="3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9"/>
                                        </p:tgtEl>
                                        <p:attrNameLst>
                                          <p:attrName>style.visibility</p:attrName>
                                        </p:attrNameLst>
                                      </p:cBhvr>
                                      <p:to>
                                        <p:strVal val="visible"/>
                                      </p:to>
                                    </p:set>
                                    <p:anim calcmode="lin" valueType="num">
                                      <p:cBhvr additive="base">
                                        <p:cTn id="53" dur="500" fill="hold"/>
                                        <p:tgtEl>
                                          <p:spTgt spid="309"/>
                                        </p:tgtEl>
                                        <p:attrNameLst>
                                          <p:attrName>ppt_x</p:attrName>
                                        </p:attrNameLst>
                                      </p:cBhvr>
                                      <p:tavLst>
                                        <p:tav tm="0">
                                          <p:val>
                                            <p:strVal val="#ppt_x"/>
                                          </p:val>
                                        </p:tav>
                                        <p:tav tm="100000">
                                          <p:val>
                                            <p:strVal val="#ppt_x"/>
                                          </p:val>
                                        </p:tav>
                                      </p:tavLst>
                                    </p:anim>
                                    <p:anim calcmode="lin" valueType="num">
                                      <p:cBhvr additive="base">
                                        <p:cTn id="54" dur="500" fill="hold"/>
                                        <p:tgtEl>
                                          <p:spTgt spid="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animBg="1"/>
      <p:bldP spid="308" grpId="0" animBg="1"/>
      <p:bldP spid="309" grpId="0" animBg="1"/>
      <p:bldP spid="310" grpId="0" animBg="1"/>
      <p:bldP spid="311" grpId="0" animBg="1"/>
      <p:bldP spid="312" grpId="0" animBg="1"/>
      <p:bldP spid="3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97" name="Google Shape;1197;p44" title="Chart">
            <a:hlinkClick r:id="rId3"/>
          </p:cNvPr>
          <p:cNvPicPr preferRelativeResize="0"/>
          <p:nvPr/>
        </p:nvPicPr>
        <p:blipFill rotWithShape="1">
          <a:blip r:embed="rId4">
            <a:alphaModFix/>
          </a:blip>
          <a:srcRect l="17885" r="17892"/>
          <a:stretch/>
        </p:blipFill>
        <p:spPr>
          <a:xfrm>
            <a:off x="3638364" y="1776402"/>
            <a:ext cx="1911589" cy="1840483"/>
          </a:xfrm>
          <a:prstGeom prst="rect">
            <a:avLst/>
          </a:prstGeom>
          <a:noFill/>
          <a:ln>
            <a:noFill/>
          </a:ln>
        </p:spPr>
      </p:pic>
      <p:grpSp>
        <p:nvGrpSpPr>
          <p:cNvPr id="1198" name="Google Shape;1198;p44"/>
          <p:cNvGrpSpPr/>
          <p:nvPr/>
        </p:nvGrpSpPr>
        <p:grpSpPr>
          <a:xfrm>
            <a:off x="3063046" y="3100221"/>
            <a:ext cx="339075" cy="335886"/>
            <a:chOff x="4929475" y="1099975"/>
            <a:chExt cx="507825" cy="503050"/>
          </a:xfrm>
        </p:grpSpPr>
        <p:sp>
          <p:nvSpPr>
            <p:cNvPr id="1199" name="Google Shape;1199;p4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44"/>
          <p:cNvGrpSpPr/>
          <p:nvPr/>
        </p:nvGrpSpPr>
        <p:grpSpPr>
          <a:xfrm>
            <a:off x="3063046" y="1721234"/>
            <a:ext cx="339075" cy="335886"/>
            <a:chOff x="4929475" y="1099975"/>
            <a:chExt cx="507825" cy="503050"/>
          </a:xfrm>
        </p:grpSpPr>
        <p:sp>
          <p:nvSpPr>
            <p:cNvPr id="1202" name="Google Shape;1202;p4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4"/>
          <p:cNvGrpSpPr/>
          <p:nvPr/>
        </p:nvGrpSpPr>
        <p:grpSpPr>
          <a:xfrm>
            <a:off x="5786196" y="1721234"/>
            <a:ext cx="339075" cy="335886"/>
            <a:chOff x="4929475" y="1099975"/>
            <a:chExt cx="507825" cy="503050"/>
          </a:xfrm>
        </p:grpSpPr>
        <p:sp>
          <p:nvSpPr>
            <p:cNvPr id="1205" name="Google Shape;1205;p4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pPr algn="ctr"/>
            <a:r>
              <a:rPr lang="en-US" sz="3200" dirty="0" smtClean="0">
                <a:latin typeface="+mn-lt"/>
              </a:rPr>
              <a:t>HƯỚNG DẪN VỀ NHÀ</a:t>
            </a:r>
            <a:endParaRPr lang="en-US" sz="3200" dirty="0">
              <a:latin typeface="+mn-lt"/>
            </a:endParaRPr>
          </a:p>
        </p:txBody>
      </p:sp>
      <p:sp>
        <p:nvSpPr>
          <p:cNvPr id="3" name="TextBox 2"/>
          <p:cNvSpPr txBox="1"/>
          <p:nvPr/>
        </p:nvSpPr>
        <p:spPr>
          <a:xfrm>
            <a:off x="482885" y="1494436"/>
            <a:ext cx="2535360" cy="958660"/>
          </a:xfrm>
          <a:prstGeom prst="rect">
            <a:avLst/>
          </a:prstGeom>
          <a:noFill/>
        </p:spPr>
        <p:txBody>
          <a:bodyPr wrap="square" rtlCol="0">
            <a:spAutoFit/>
          </a:bodyPr>
          <a:lstStyle/>
          <a:p>
            <a:pPr algn="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4" name="TextBox 3"/>
          <p:cNvSpPr txBox="1"/>
          <p:nvPr/>
        </p:nvSpPr>
        <p:spPr>
          <a:xfrm>
            <a:off x="6225648" y="1499886"/>
            <a:ext cx="2506895"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9" name="TextBox 38"/>
          <p:cNvSpPr txBox="1"/>
          <p:nvPr/>
        </p:nvSpPr>
        <p:spPr>
          <a:xfrm>
            <a:off x="482886" y="2760332"/>
            <a:ext cx="2535360" cy="1477328"/>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dirty="0" err="1" smtClean="0"/>
              <a:t>Bài</a:t>
            </a:r>
            <a:r>
              <a:rPr lang="en-US" sz="2000" b="1" dirty="0" smtClean="0"/>
              <a:t> 39 </a:t>
            </a:r>
            <a:r>
              <a:rPr lang="en-US" sz="2000" b="1" dirty="0" err="1" smtClean="0"/>
              <a:t>Bảng</a:t>
            </a:r>
            <a:r>
              <a:rPr lang="en-US" sz="2000" b="1" dirty="0" smtClean="0"/>
              <a:t> </a:t>
            </a:r>
            <a:r>
              <a:rPr lang="en-US" sz="2000" b="1" dirty="0" err="1" smtClean="0"/>
              <a:t>thống</a:t>
            </a:r>
            <a:r>
              <a:rPr lang="en-US" sz="2000" b="1" dirty="0" smtClean="0"/>
              <a:t> </a:t>
            </a:r>
            <a:r>
              <a:rPr lang="en-US" sz="2000" b="1" dirty="0" err="1" smtClean="0"/>
              <a:t>kê</a:t>
            </a:r>
            <a:r>
              <a:rPr lang="en-US" sz="2000" b="1" dirty="0" smtClean="0"/>
              <a:t> </a:t>
            </a:r>
            <a:r>
              <a:rPr lang="en-US" sz="2000" b="1" dirty="0" err="1" smtClean="0"/>
              <a:t>và</a:t>
            </a:r>
            <a:r>
              <a:rPr lang="en-US" sz="2000" b="1" dirty="0" smtClean="0"/>
              <a:t> </a:t>
            </a:r>
            <a:r>
              <a:rPr lang="en-US" sz="2000" b="1" dirty="0" err="1" smtClean="0"/>
              <a:t>biểu</a:t>
            </a:r>
            <a:r>
              <a:rPr lang="en-US" sz="2000" b="1" dirty="0" smtClean="0"/>
              <a:t> </a:t>
            </a:r>
            <a:r>
              <a:rPr lang="en-US" sz="2000" b="1" dirty="0" err="1" smtClean="0"/>
              <a:t>đồ</a:t>
            </a:r>
            <a:r>
              <a:rPr lang="en-US" sz="2000" b="1" dirty="0" smtClean="0"/>
              <a:t> </a:t>
            </a:r>
            <a:r>
              <a:rPr lang="en-US" sz="2000" b="1" dirty="0" err="1" smtClean="0"/>
              <a:t>tranh</a:t>
            </a:r>
            <a:endParaRPr lang="en-US" sz="20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632664" y="2771663"/>
            <a:ext cx="2079710" cy="2079710"/>
          </a:xfrm>
          <a:prstGeom prst="rect">
            <a:avLst/>
          </a:prstGeom>
        </p:spPr>
      </p:pic>
      <p:grpSp>
        <p:nvGrpSpPr>
          <p:cNvPr id="42" name="Google Shape;1183;p44"/>
          <p:cNvGrpSpPr/>
          <p:nvPr/>
        </p:nvGrpSpPr>
        <p:grpSpPr>
          <a:xfrm>
            <a:off x="8128993" y="588223"/>
            <a:ext cx="603550" cy="597825"/>
            <a:chOff x="4929475" y="1099975"/>
            <a:chExt cx="507825" cy="503050"/>
          </a:xfrm>
        </p:grpSpPr>
        <p:sp>
          <p:nvSpPr>
            <p:cNvPr id="43" name="Google Shape;1184;p4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85;p4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86;p44"/>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87;p44"/>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88;p44"/>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9;p44"/>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0;p44"/>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1;p44"/>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2;p44"/>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3;p44"/>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4;p44"/>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5;p44"/>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196;p44"/>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7"/>
                                        </p:tgtEl>
                                        <p:attrNameLst>
                                          <p:attrName>style.visibility</p:attrName>
                                        </p:attrNameLst>
                                      </p:cBhvr>
                                      <p:to>
                                        <p:strVal val="visible"/>
                                      </p:to>
                                    </p:set>
                                    <p:animEffect transition="in" filter="fade">
                                      <p:cBhvr>
                                        <p:cTn id="7" dur="500"/>
                                        <p:tgtEl>
                                          <p:spTgt spid="1197"/>
                                        </p:tgtEl>
                                      </p:cBhvr>
                                    </p:animEffect>
                                  </p:childTnLst>
                                </p:cTn>
                              </p:par>
                              <p:par>
                                <p:cTn id="8" presetID="10" presetClass="entr" presetSubtype="0" fill="hold" nodeType="withEffect">
                                  <p:stCondLst>
                                    <p:cond delay="0"/>
                                  </p:stCondLst>
                                  <p:childTnLst>
                                    <p:set>
                                      <p:cBhvr>
                                        <p:cTn id="9" dur="1" fill="hold">
                                          <p:stCondLst>
                                            <p:cond delay="0"/>
                                          </p:stCondLst>
                                        </p:cTn>
                                        <p:tgtEl>
                                          <p:spTgt spid="1201"/>
                                        </p:tgtEl>
                                        <p:attrNameLst>
                                          <p:attrName>style.visibility</p:attrName>
                                        </p:attrNameLst>
                                      </p:cBhvr>
                                      <p:to>
                                        <p:strVal val="visible"/>
                                      </p:to>
                                    </p:set>
                                    <p:animEffect transition="in" filter="fade">
                                      <p:cBhvr>
                                        <p:cTn id="10" dur="500"/>
                                        <p:tgtEl>
                                          <p:spTgt spid="1201"/>
                                        </p:tgtEl>
                                      </p:cBhvr>
                                    </p:animEffect>
                                  </p:childTnLst>
                                </p:cTn>
                              </p:par>
                              <p:par>
                                <p:cTn id="11" presetID="10" presetClass="entr" presetSubtype="0" fill="hold" nodeType="withEffect">
                                  <p:stCondLst>
                                    <p:cond delay="0"/>
                                  </p:stCondLst>
                                  <p:childTnLst>
                                    <p:set>
                                      <p:cBhvr>
                                        <p:cTn id="12" dur="1" fill="hold">
                                          <p:stCondLst>
                                            <p:cond delay="0"/>
                                          </p:stCondLst>
                                        </p:cTn>
                                        <p:tgtEl>
                                          <p:spTgt spid="1198"/>
                                        </p:tgtEl>
                                        <p:attrNameLst>
                                          <p:attrName>style.visibility</p:attrName>
                                        </p:attrNameLst>
                                      </p:cBhvr>
                                      <p:to>
                                        <p:strVal val="visible"/>
                                      </p:to>
                                    </p:set>
                                    <p:animEffect transition="in" filter="fade">
                                      <p:cBhvr>
                                        <p:cTn id="13" dur="500"/>
                                        <p:tgtEl>
                                          <p:spTgt spid="1198"/>
                                        </p:tgtEl>
                                      </p:cBhvr>
                                    </p:animEffect>
                                  </p:childTnLst>
                                </p:cTn>
                              </p:par>
                              <p:par>
                                <p:cTn id="14" presetID="10" presetClass="entr" presetSubtype="0" fill="hold" nodeType="withEffect">
                                  <p:stCondLst>
                                    <p:cond delay="0"/>
                                  </p:stCondLst>
                                  <p:childTnLst>
                                    <p:set>
                                      <p:cBhvr>
                                        <p:cTn id="15" dur="1" fill="hold">
                                          <p:stCondLst>
                                            <p:cond delay="0"/>
                                          </p:stCondLst>
                                        </p:cTn>
                                        <p:tgtEl>
                                          <p:spTgt spid="1204"/>
                                        </p:tgtEl>
                                        <p:attrNameLst>
                                          <p:attrName>style.visibility</p:attrName>
                                        </p:attrNameLst>
                                      </p:cBhvr>
                                      <p:to>
                                        <p:strVal val="visible"/>
                                      </p:to>
                                    </p:set>
                                    <p:animEffect transition="in" filter="fade">
                                      <p:cBhvr>
                                        <p:cTn id="16" dur="500"/>
                                        <p:tgtEl>
                                          <p:spTgt spid="120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p:tgtEl>
                                          <p:spTgt spid="39"/>
                                        </p:tgtEl>
                                        <p:attrNameLst>
                                          <p:attrName>ppt_x</p:attrName>
                                        </p:attrNameLst>
                                      </p:cBhvr>
                                      <p:tavLst>
                                        <p:tav tm="0">
                                          <p:val>
                                            <p:strVal val="#ppt_x+#ppt_w*1.125000"/>
                                          </p:val>
                                        </p:tav>
                                        <p:tav tm="100000">
                                          <p:val>
                                            <p:strVal val="#ppt_x"/>
                                          </p:val>
                                        </p:tav>
                                      </p:tavLst>
                                    </p:anim>
                                    <p:animEffect transition="in" filter="wipe(left)">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14" name="Picture 13"/>
          <p:cNvPicPr/>
          <p:nvPr/>
        </p:nvPicPr>
        <p:blipFill rotWithShape="1">
          <a:blip r:embed="rId3"/>
          <a:srcRect b="1737"/>
          <a:stretch/>
        </p:blipFill>
        <p:spPr>
          <a:xfrm>
            <a:off x="869771" y="1635343"/>
            <a:ext cx="7390651" cy="3481187"/>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11625">
            <a:off x="7066221" y="1406323"/>
            <a:ext cx="491276" cy="666137"/>
          </a:xfrm>
          <a:prstGeom prst="rect">
            <a:avLst/>
          </a:prstGeom>
        </p:spPr>
      </p:pic>
      <p:sp>
        <p:nvSpPr>
          <p:cNvPr id="9" name="Rounded Rectangular Callout 8"/>
          <p:cNvSpPr/>
          <p:nvPr/>
        </p:nvSpPr>
        <p:spPr>
          <a:xfrm>
            <a:off x="2547991" y="328652"/>
            <a:ext cx="5042843" cy="1047964"/>
          </a:xfrm>
          <a:prstGeom prst="wedgeRoundRectCallout">
            <a:avLst>
              <a:gd name="adj1" fmla="val -56256"/>
              <a:gd name="adj2" fmla="val 44853"/>
              <a:gd name="adj3" fmla="val 16667"/>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t>Từ bảng dự báo thời tiết trên có thể rút ra được những thông tin gì? </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8" presetClass="entr" presetSubtype="1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183;p44"/>
          <p:cNvGrpSpPr/>
          <p:nvPr/>
        </p:nvGrpSpPr>
        <p:grpSpPr>
          <a:xfrm>
            <a:off x="8128993" y="588223"/>
            <a:ext cx="603550" cy="597825"/>
            <a:chOff x="4929475" y="1099975"/>
            <a:chExt cx="507825" cy="503050"/>
          </a:xfrm>
        </p:grpSpPr>
        <p:sp>
          <p:nvSpPr>
            <p:cNvPr id="4" name="Google Shape;1184;p44"/>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85;p44"/>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86;p44"/>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87;p44"/>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88;p44"/>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9;p44"/>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0;p44"/>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1;p44"/>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2;p44"/>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3;p44"/>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4;p44"/>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5;p44"/>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96;p44"/>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1167736" y="1304179"/>
            <a:ext cx="6544638" cy="1754326"/>
          </a:xfrm>
          <a:prstGeom prst="rect">
            <a:avLst/>
          </a:prstGeom>
          <a:noFill/>
        </p:spPr>
        <p:txBody>
          <a:bodyPr wrap="square" rtlCol="0">
            <a:spAutoFit/>
          </a:bodyPr>
          <a:lstStyle/>
          <a:p>
            <a:pPr algn="ctr">
              <a:lnSpc>
                <a:spcPct val="150000"/>
              </a:lnSpc>
            </a:pPr>
            <a:r>
              <a:rPr lang="en-US" sz="3600" b="1" dirty="0" smtClean="0">
                <a:solidFill>
                  <a:srgbClr val="C00000"/>
                </a:solidFill>
              </a:rPr>
              <a:t>CẢM ƠN CÁC EM </a:t>
            </a:r>
          </a:p>
          <a:p>
            <a:pPr algn="ctr">
              <a:lnSpc>
                <a:spcPct val="150000"/>
              </a:lnSpc>
            </a:pPr>
            <a:r>
              <a:rPr lang="en-US" sz="3600" b="1" dirty="0" smtClean="0">
                <a:solidFill>
                  <a:srgbClr val="C00000"/>
                </a:solidFill>
              </a:rPr>
              <a:t>ĐÃ LẮNG NGHE BÀI GIẢNG!</a:t>
            </a:r>
            <a:endParaRPr lang="en-US" sz="3600" b="1" dirty="0">
              <a:solidFill>
                <a:srgbClr val="C00000"/>
              </a:solidFill>
            </a:endParaRPr>
          </a:p>
        </p:txBody>
      </p:sp>
    </p:spTree>
    <p:extLst>
      <p:ext uri="{BB962C8B-B14F-4D97-AF65-F5344CB8AC3E}">
        <p14:creationId xmlns:p14="http://schemas.microsoft.com/office/powerpoint/2010/main" val="4148962181"/>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40"/>
          <p:cNvSpPr txBox="1">
            <a:spLocks noGrp="1"/>
          </p:cNvSpPr>
          <p:nvPr>
            <p:ph type="title"/>
          </p:nvPr>
        </p:nvSpPr>
        <p:spPr>
          <a:xfrm>
            <a:off x="1453034" y="2407684"/>
            <a:ext cx="6379377" cy="13989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US" sz="3200" dirty="0" smtClean="0">
                <a:solidFill>
                  <a:schemeClr val="accent2">
                    <a:lumMod val="75000"/>
                  </a:schemeClr>
                </a:solidFill>
                <a:latin typeface="+mn-lt"/>
              </a:rPr>
              <a:t>BÀI 38: DỮ LIỆU VÀ THU THẬP DỮ LIỆU</a:t>
            </a:r>
            <a:endParaRPr sz="3200" dirty="0">
              <a:solidFill>
                <a:schemeClr val="accent2">
                  <a:lumMod val="75000"/>
                </a:schemeClr>
              </a:solidFill>
              <a:latin typeface="+mn-lt"/>
            </a:endParaRPr>
          </a:p>
        </p:txBody>
      </p:sp>
      <p:sp>
        <p:nvSpPr>
          <p:cNvPr id="1096" name="Google Shape;1096;p40"/>
          <p:cNvSpPr txBox="1">
            <a:spLocks noGrp="1"/>
          </p:cNvSpPr>
          <p:nvPr>
            <p:ph type="subTitle" idx="1"/>
          </p:nvPr>
        </p:nvSpPr>
        <p:spPr>
          <a:xfrm>
            <a:off x="1460996" y="792884"/>
            <a:ext cx="6591456" cy="1401871"/>
          </a:xfrm>
          <a:prstGeom prst="rect">
            <a:avLst/>
          </a:prstGeom>
          <a:no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800" b="1" dirty="0" smtClean="0">
                <a:latin typeface="+mn-lt"/>
              </a:rPr>
              <a:t>CHƯƠNG IX: DỮ LIỆU VÀ XÁC SUẤT THỰC NGHIỆM</a:t>
            </a:r>
            <a:endParaRPr sz="2800" b="1" dirty="0">
              <a:latin typeface="+mn-lt"/>
            </a:endParaRPr>
          </a:p>
        </p:txBody>
      </p:sp>
      <p:grpSp>
        <p:nvGrpSpPr>
          <p:cNvPr id="1097" name="Google Shape;1097;p40"/>
          <p:cNvGrpSpPr/>
          <p:nvPr/>
        </p:nvGrpSpPr>
        <p:grpSpPr>
          <a:xfrm>
            <a:off x="783268" y="191064"/>
            <a:ext cx="1339533" cy="716616"/>
            <a:chOff x="4461550" y="2481100"/>
            <a:chExt cx="902225" cy="482700"/>
          </a:xfrm>
        </p:grpSpPr>
        <p:sp>
          <p:nvSpPr>
            <p:cNvPr id="1098" name="Google Shape;1098;p40"/>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p:cNvGrpSpPr/>
        <p:nvPr/>
      </p:nvGrpSpPr>
      <p:grpSpPr>
        <a:xfrm>
          <a:off x="0" y="0"/>
          <a:ext cx="0" cy="0"/>
          <a:chOff x="0" y="0"/>
          <a:chExt cx="0" cy="0"/>
        </a:xfrm>
      </p:grpSpPr>
      <p:sp>
        <p:nvSpPr>
          <p:cNvPr id="494" name="Google Shape;494;p27"/>
          <p:cNvSpPr/>
          <p:nvPr/>
        </p:nvSpPr>
        <p:spPr>
          <a:xfrm>
            <a:off x="3138232" y="3096769"/>
            <a:ext cx="667500" cy="667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1878878" y="1657101"/>
            <a:ext cx="667500" cy="66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txBox="1">
            <a:spLocks noGrp="1"/>
          </p:cNvSpPr>
          <p:nvPr>
            <p:ph type="title" idx="8"/>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smtClean="0">
                <a:latin typeface="+mn-lt"/>
              </a:rPr>
              <a:t>NỘI DUNG BÀI HỌC</a:t>
            </a:r>
            <a:endParaRPr sz="3000" dirty="0">
              <a:latin typeface="+mn-lt"/>
            </a:endParaRPr>
          </a:p>
        </p:txBody>
      </p:sp>
      <p:sp>
        <p:nvSpPr>
          <p:cNvPr id="505" name="Google Shape;505;p27"/>
          <p:cNvSpPr txBox="1">
            <a:spLocks noGrp="1"/>
          </p:cNvSpPr>
          <p:nvPr>
            <p:ph type="title" idx="4294967295"/>
          </p:nvPr>
        </p:nvSpPr>
        <p:spPr>
          <a:xfrm>
            <a:off x="1816478" y="1767051"/>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400" b="1" dirty="0">
                <a:solidFill>
                  <a:schemeClr val="tx1"/>
                </a:solidFill>
                <a:latin typeface="+mn-lt"/>
                <a:ea typeface="Amatic SC"/>
                <a:cs typeface="Amatic SC"/>
                <a:sym typeface="Amatic SC"/>
              </a:rPr>
              <a:t>01</a:t>
            </a:r>
            <a:endParaRPr sz="2400" b="1" dirty="0">
              <a:solidFill>
                <a:schemeClr val="tx1"/>
              </a:solidFill>
              <a:latin typeface="+mn-lt"/>
              <a:ea typeface="Amatic SC"/>
              <a:cs typeface="Amatic SC"/>
              <a:sym typeface="Amatic SC"/>
            </a:endParaRPr>
          </a:p>
        </p:txBody>
      </p:sp>
      <p:sp>
        <p:nvSpPr>
          <p:cNvPr id="507" name="Google Shape;507;p27"/>
          <p:cNvSpPr txBox="1">
            <a:spLocks noGrp="1"/>
          </p:cNvSpPr>
          <p:nvPr>
            <p:ph type="title" idx="4294967295"/>
          </p:nvPr>
        </p:nvSpPr>
        <p:spPr>
          <a:xfrm>
            <a:off x="3075832" y="3206711"/>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400" b="1" dirty="0">
                <a:solidFill>
                  <a:schemeClr val="tx1"/>
                </a:solidFill>
                <a:latin typeface="+mn-lt"/>
                <a:ea typeface="Amatic SC"/>
                <a:cs typeface="Amatic SC"/>
                <a:sym typeface="Amatic SC"/>
              </a:rPr>
              <a:t>02</a:t>
            </a:r>
            <a:endParaRPr sz="2400" b="1" dirty="0">
              <a:solidFill>
                <a:schemeClr val="tx1"/>
              </a:solidFill>
              <a:latin typeface="+mn-lt"/>
              <a:ea typeface="Amatic SC"/>
              <a:cs typeface="Amatic SC"/>
              <a:sym typeface="Amatic SC"/>
            </a:endParaRPr>
          </a:p>
        </p:txBody>
      </p:sp>
      <p:sp>
        <p:nvSpPr>
          <p:cNvPr id="509" name="Google Shape;509;p27"/>
          <p:cNvSpPr/>
          <p:nvPr/>
        </p:nvSpPr>
        <p:spPr>
          <a:xfrm>
            <a:off x="8779113" y="3430519"/>
            <a:ext cx="110490" cy="110317"/>
          </a:xfrm>
          <a:custGeom>
            <a:avLst/>
            <a:gdLst/>
            <a:ahLst/>
            <a:cxnLst/>
            <a:rect l="l" t="t"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27"/>
          <p:cNvGrpSpPr/>
          <p:nvPr/>
        </p:nvGrpSpPr>
        <p:grpSpPr>
          <a:xfrm>
            <a:off x="1906352" y="1642576"/>
            <a:ext cx="612546" cy="696550"/>
            <a:chOff x="1038299" y="1379962"/>
            <a:chExt cx="612546" cy="696550"/>
          </a:xfrm>
        </p:grpSpPr>
        <p:sp>
          <p:nvSpPr>
            <p:cNvPr id="511" name="Google Shape;511;p27"/>
            <p:cNvSpPr/>
            <p:nvPr/>
          </p:nvSpPr>
          <p:spPr>
            <a:xfrm>
              <a:off x="1038299" y="1891737"/>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466761" y="1379962"/>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7"/>
          <p:cNvGrpSpPr/>
          <p:nvPr/>
        </p:nvGrpSpPr>
        <p:grpSpPr>
          <a:xfrm>
            <a:off x="3165706" y="3082244"/>
            <a:ext cx="612546" cy="696550"/>
            <a:chOff x="1038299" y="1379962"/>
            <a:chExt cx="612546" cy="696550"/>
          </a:xfrm>
        </p:grpSpPr>
        <p:sp>
          <p:nvSpPr>
            <p:cNvPr id="517" name="Google Shape;517;p27"/>
            <p:cNvSpPr/>
            <p:nvPr/>
          </p:nvSpPr>
          <p:spPr>
            <a:xfrm>
              <a:off x="1038299" y="1891737"/>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466761" y="1379962"/>
              <a:ext cx="184083" cy="184775"/>
            </a:xfrm>
            <a:custGeom>
              <a:avLst/>
              <a:gdLst/>
              <a:ahLst/>
              <a:cxnLst/>
              <a:rect l="l" t="t"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27"/>
          <p:cNvGrpSpPr/>
          <p:nvPr/>
        </p:nvGrpSpPr>
        <p:grpSpPr>
          <a:xfrm>
            <a:off x="8128993" y="588223"/>
            <a:ext cx="603550" cy="597825"/>
            <a:chOff x="4929475" y="1099975"/>
            <a:chExt cx="507825" cy="503050"/>
          </a:xfrm>
        </p:grpSpPr>
        <p:sp>
          <p:nvSpPr>
            <p:cNvPr id="523" name="Google Shape;523;p27"/>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7"/>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2858878" y="1747072"/>
            <a:ext cx="4541177" cy="461665"/>
          </a:xfrm>
          <a:prstGeom prst="rect">
            <a:avLst/>
          </a:prstGeom>
          <a:noFill/>
        </p:spPr>
        <p:txBody>
          <a:bodyPr wrap="square" rtlCol="0">
            <a:spAutoFit/>
          </a:bodyPr>
          <a:lstStyle/>
          <a:p>
            <a:pPr algn="just"/>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endParaRPr lang="en-US" sz="2400" dirty="0"/>
          </a:p>
        </p:txBody>
      </p:sp>
      <p:sp>
        <p:nvSpPr>
          <p:cNvPr id="68" name="TextBox 67"/>
          <p:cNvSpPr txBox="1"/>
          <p:nvPr/>
        </p:nvSpPr>
        <p:spPr>
          <a:xfrm>
            <a:off x="4019777" y="3132354"/>
            <a:ext cx="4541177" cy="461665"/>
          </a:xfrm>
          <a:prstGeom prst="rect">
            <a:avLst/>
          </a:prstGeom>
          <a:noFill/>
        </p:spPr>
        <p:txBody>
          <a:bodyPr wrap="square" rtlCol="0">
            <a:spAutoFit/>
          </a:bodyPr>
          <a:lstStyle/>
          <a:p>
            <a:pPr algn="just"/>
            <a:r>
              <a:rPr lang="en-US" sz="2400" dirty="0" smtClean="0"/>
              <a:t>Thu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endParaRPr lang="en-US" sz="2400" dirty="0"/>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fill="hold"/>
                                        <p:tgtEl>
                                          <p:spTgt spid="505"/>
                                        </p:tgtEl>
                                        <p:attrNameLst>
                                          <p:attrName>ppt_x</p:attrName>
                                        </p:attrNameLst>
                                      </p:cBhvr>
                                      <p:tavLst>
                                        <p:tav tm="0">
                                          <p:val>
                                            <p:strVal val="#ppt_x"/>
                                          </p:val>
                                        </p:tav>
                                        <p:tav tm="100000">
                                          <p:val>
                                            <p:strVal val="#ppt_x"/>
                                          </p:val>
                                        </p:tav>
                                      </p:tavLst>
                                    </p:anim>
                                    <p:anim calcmode="lin" valueType="num">
                                      <p:cBhvr additive="base">
                                        <p:cTn id="8" dur="500" fill="hold"/>
                                        <p:tgtEl>
                                          <p:spTgt spid="5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fill="hold"/>
                                        <p:tgtEl>
                                          <p:spTgt spid="495"/>
                                        </p:tgtEl>
                                        <p:attrNameLst>
                                          <p:attrName>ppt_x</p:attrName>
                                        </p:attrNameLst>
                                      </p:cBhvr>
                                      <p:tavLst>
                                        <p:tav tm="0">
                                          <p:val>
                                            <p:strVal val="#ppt_x"/>
                                          </p:val>
                                        </p:tav>
                                        <p:tav tm="100000">
                                          <p:val>
                                            <p:strVal val="#ppt_x"/>
                                          </p:val>
                                        </p:tav>
                                      </p:tavLst>
                                    </p:anim>
                                    <p:anim calcmode="lin" valueType="num">
                                      <p:cBhvr additive="base">
                                        <p:cTn id="12" dur="500" fill="hold"/>
                                        <p:tgtEl>
                                          <p:spTgt spid="49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0"/>
                                        </p:tgtEl>
                                        <p:attrNameLst>
                                          <p:attrName>style.visibility</p:attrName>
                                        </p:attrNameLst>
                                      </p:cBhvr>
                                      <p:to>
                                        <p:strVal val="visible"/>
                                      </p:to>
                                    </p:set>
                                    <p:anim calcmode="lin" valueType="num">
                                      <p:cBhvr additive="base">
                                        <p:cTn id="15" dur="500" fill="hold"/>
                                        <p:tgtEl>
                                          <p:spTgt spid="510"/>
                                        </p:tgtEl>
                                        <p:attrNameLst>
                                          <p:attrName>ppt_x</p:attrName>
                                        </p:attrNameLst>
                                      </p:cBhvr>
                                      <p:tavLst>
                                        <p:tav tm="0">
                                          <p:val>
                                            <p:strVal val="#ppt_x"/>
                                          </p:val>
                                        </p:tav>
                                        <p:tav tm="100000">
                                          <p:val>
                                            <p:strVal val="#ppt_x"/>
                                          </p:val>
                                        </p:tav>
                                      </p:tavLst>
                                    </p:anim>
                                    <p:anim calcmode="lin" valueType="num">
                                      <p:cBhvr additive="base">
                                        <p:cTn id="16" dur="500" fill="hold"/>
                                        <p:tgtEl>
                                          <p:spTgt spid="5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7"/>
                                        </p:tgtEl>
                                        <p:attrNameLst>
                                          <p:attrName>style.visibility</p:attrName>
                                        </p:attrNameLst>
                                      </p:cBhvr>
                                      <p:to>
                                        <p:strVal val="visible"/>
                                      </p:to>
                                    </p:set>
                                    <p:anim calcmode="lin" valueType="num">
                                      <p:cBhvr additive="base">
                                        <p:cTn id="25" dur="500" fill="hold"/>
                                        <p:tgtEl>
                                          <p:spTgt spid="507"/>
                                        </p:tgtEl>
                                        <p:attrNameLst>
                                          <p:attrName>ppt_x</p:attrName>
                                        </p:attrNameLst>
                                      </p:cBhvr>
                                      <p:tavLst>
                                        <p:tav tm="0">
                                          <p:val>
                                            <p:strVal val="#ppt_x"/>
                                          </p:val>
                                        </p:tav>
                                        <p:tav tm="100000">
                                          <p:val>
                                            <p:strVal val="#ppt_x"/>
                                          </p:val>
                                        </p:tav>
                                      </p:tavLst>
                                    </p:anim>
                                    <p:anim calcmode="lin" valueType="num">
                                      <p:cBhvr additive="base">
                                        <p:cTn id="26" dur="500" fill="hold"/>
                                        <p:tgtEl>
                                          <p:spTgt spid="50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6"/>
                                        </p:tgtEl>
                                        <p:attrNameLst>
                                          <p:attrName>style.visibility</p:attrName>
                                        </p:attrNameLst>
                                      </p:cBhvr>
                                      <p:to>
                                        <p:strVal val="visible"/>
                                      </p:to>
                                    </p:set>
                                    <p:anim calcmode="lin" valueType="num">
                                      <p:cBhvr additive="base">
                                        <p:cTn id="29" dur="500" fill="hold"/>
                                        <p:tgtEl>
                                          <p:spTgt spid="516"/>
                                        </p:tgtEl>
                                        <p:attrNameLst>
                                          <p:attrName>ppt_x</p:attrName>
                                        </p:attrNameLst>
                                      </p:cBhvr>
                                      <p:tavLst>
                                        <p:tav tm="0">
                                          <p:val>
                                            <p:strVal val="#ppt_x"/>
                                          </p:val>
                                        </p:tav>
                                        <p:tav tm="100000">
                                          <p:val>
                                            <p:strVal val="#ppt_x"/>
                                          </p:val>
                                        </p:tav>
                                      </p:tavLst>
                                    </p:anim>
                                    <p:anim calcmode="lin" valueType="num">
                                      <p:cBhvr additive="base">
                                        <p:cTn id="30" dur="500" fill="hold"/>
                                        <p:tgtEl>
                                          <p:spTgt spid="5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4"/>
                                        </p:tgtEl>
                                        <p:attrNameLst>
                                          <p:attrName>style.visibility</p:attrName>
                                        </p:attrNameLst>
                                      </p:cBhvr>
                                      <p:to>
                                        <p:strVal val="visible"/>
                                      </p:to>
                                    </p:set>
                                    <p:anim calcmode="lin" valueType="num">
                                      <p:cBhvr additive="base">
                                        <p:cTn id="33" dur="500" fill="hold"/>
                                        <p:tgtEl>
                                          <p:spTgt spid="494"/>
                                        </p:tgtEl>
                                        <p:attrNameLst>
                                          <p:attrName>ppt_x</p:attrName>
                                        </p:attrNameLst>
                                      </p:cBhvr>
                                      <p:tavLst>
                                        <p:tav tm="0">
                                          <p:val>
                                            <p:strVal val="#ppt_x"/>
                                          </p:val>
                                        </p:tav>
                                        <p:tav tm="100000">
                                          <p:val>
                                            <p:strVal val="#ppt_x"/>
                                          </p:val>
                                        </p:tav>
                                      </p:tavLst>
                                    </p:anim>
                                    <p:anim calcmode="lin" valueType="num">
                                      <p:cBhvr additive="base">
                                        <p:cTn id="34" dur="500" fill="hold"/>
                                        <p:tgtEl>
                                          <p:spTgt spid="49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P spid="495" grpId="0" animBg="1"/>
      <p:bldP spid="505" grpId="0"/>
      <p:bldP spid="507" grpId="0"/>
      <p:bldP spid="10"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sp>
        <p:nvSpPr>
          <p:cNvPr id="540" name="Google Shape;540;p28"/>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smtClean="0">
                <a:solidFill>
                  <a:schemeClr val="accent5">
                    <a:lumMod val="25000"/>
                  </a:schemeClr>
                </a:solidFill>
                <a:latin typeface="+mn-lt"/>
              </a:rPr>
              <a:t>1. </a:t>
            </a:r>
            <a:r>
              <a:rPr lang="en-US" sz="2400" dirty="0" err="1" smtClean="0">
                <a:solidFill>
                  <a:schemeClr val="accent5">
                    <a:lumMod val="25000"/>
                  </a:schemeClr>
                </a:solidFill>
                <a:latin typeface="+mn-lt"/>
              </a:rPr>
              <a:t>Dữ</a:t>
            </a:r>
            <a:r>
              <a:rPr lang="en-US" sz="2400" dirty="0" smtClean="0">
                <a:solidFill>
                  <a:schemeClr val="accent5">
                    <a:lumMod val="25000"/>
                  </a:schemeClr>
                </a:solidFill>
                <a:latin typeface="+mn-lt"/>
              </a:rPr>
              <a:t> </a:t>
            </a:r>
            <a:r>
              <a:rPr lang="en-US" sz="2400" dirty="0" err="1" smtClean="0">
                <a:solidFill>
                  <a:schemeClr val="accent5">
                    <a:lumMod val="25000"/>
                  </a:schemeClr>
                </a:solidFill>
                <a:latin typeface="+mn-lt"/>
              </a:rPr>
              <a:t>liệu</a:t>
            </a:r>
            <a:r>
              <a:rPr lang="en-US" sz="2400" dirty="0" smtClean="0">
                <a:solidFill>
                  <a:schemeClr val="accent5">
                    <a:lumMod val="25000"/>
                  </a:schemeClr>
                </a:solidFill>
                <a:latin typeface="+mn-lt"/>
              </a:rPr>
              <a:t> </a:t>
            </a:r>
            <a:r>
              <a:rPr lang="en-US" sz="2400" dirty="0" err="1" smtClean="0">
                <a:solidFill>
                  <a:schemeClr val="accent5">
                    <a:lumMod val="25000"/>
                  </a:schemeClr>
                </a:solidFill>
                <a:latin typeface="+mn-lt"/>
              </a:rPr>
              <a:t>thống</a:t>
            </a:r>
            <a:r>
              <a:rPr lang="en-US" sz="2400" dirty="0" smtClean="0">
                <a:solidFill>
                  <a:schemeClr val="accent5">
                    <a:lumMod val="25000"/>
                  </a:schemeClr>
                </a:solidFill>
                <a:latin typeface="+mn-lt"/>
              </a:rPr>
              <a:t> </a:t>
            </a:r>
            <a:r>
              <a:rPr lang="en-US" sz="2400" dirty="0" err="1" smtClean="0">
                <a:solidFill>
                  <a:schemeClr val="accent5">
                    <a:lumMod val="25000"/>
                  </a:schemeClr>
                </a:solidFill>
                <a:latin typeface="+mn-lt"/>
              </a:rPr>
              <a:t>kê</a:t>
            </a:r>
            <a:endParaRPr sz="2400" dirty="0">
              <a:solidFill>
                <a:schemeClr val="accent5">
                  <a:lumMod val="25000"/>
                </a:schemeClr>
              </a:solidFill>
              <a:latin typeface="+mn-lt"/>
            </a:endParaRPr>
          </a:p>
        </p:txBody>
      </p:sp>
      <p:sp>
        <p:nvSpPr>
          <p:cNvPr id="542" name="Google Shape;542;p28"/>
          <p:cNvSpPr/>
          <p:nvPr/>
        </p:nvSpPr>
        <p:spPr>
          <a:xfrm rot="-1440576" flipH="1">
            <a:off x="7118922" y="2156356"/>
            <a:ext cx="63964" cy="32255"/>
          </a:xfrm>
          <a:custGeom>
            <a:avLst/>
            <a:gdLst/>
            <a:ahLst/>
            <a:cxnLst/>
            <a:rect l="l" t="t" r="r" b="b"/>
            <a:pathLst>
              <a:path w="1287" h="649" extrusionOk="0">
                <a:moveTo>
                  <a:pt x="977" y="0"/>
                </a:moveTo>
                <a:cubicBezTo>
                  <a:pt x="437" y="0"/>
                  <a:pt x="69" y="425"/>
                  <a:pt x="48" y="446"/>
                </a:cubicBezTo>
                <a:cubicBezTo>
                  <a:pt x="0" y="506"/>
                  <a:pt x="12" y="577"/>
                  <a:pt x="60" y="625"/>
                </a:cubicBezTo>
                <a:cubicBezTo>
                  <a:pt x="84" y="637"/>
                  <a:pt x="119" y="649"/>
                  <a:pt x="143" y="649"/>
                </a:cubicBezTo>
                <a:cubicBezTo>
                  <a:pt x="179" y="649"/>
                  <a:pt x="215" y="637"/>
                  <a:pt x="238" y="601"/>
                </a:cubicBezTo>
                <a:cubicBezTo>
                  <a:pt x="238" y="601"/>
                  <a:pt x="549" y="242"/>
                  <a:pt x="986" y="242"/>
                </a:cubicBezTo>
                <a:cubicBezTo>
                  <a:pt x="1033" y="242"/>
                  <a:pt x="1081" y="247"/>
                  <a:pt x="1131" y="256"/>
                </a:cubicBezTo>
                <a:cubicBezTo>
                  <a:pt x="1139" y="257"/>
                  <a:pt x="1147" y="258"/>
                  <a:pt x="1155" y="258"/>
                </a:cubicBezTo>
                <a:cubicBezTo>
                  <a:pt x="1208" y="258"/>
                  <a:pt x="1264" y="223"/>
                  <a:pt x="1274" y="161"/>
                </a:cubicBezTo>
                <a:cubicBezTo>
                  <a:pt x="1286" y="89"/>
                  <a:pt x="1239" y="30"/>
                  <a:pt x="1167" y="18"/>
                </a:cubicBezTo>
                <a:cubicBezTo>
                  <a:pt x="1102" y="6"/>
                  <a:pt x="1038"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8"/>
          <p:cNvGrpSpPr/>
          <p:nvPr/>
        </p:nvGrpSpPr>
        <p:grpSpPr>
          <a:xfrm>
            <a:off x="8128993" y="588223"/>
            <a:ext cx="603550" cy="597825"/>
            <a:chOff x="4929475" y="1099975"/>
            <a:chExt cx="507825" cy="503050"/>
          </a:xfrm>
        </p:grpSpPr>
        <p:sp>
          <p:nvSpPr>
            <p:cNvPr id="544" name="Google Shape;544;p28"/>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28"/>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771371" y="1473886"/>
            <a:ext cx="1077978" cy="5548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HĐ1</a:t>
            </a:r>
            <a:endParaRPr lang="en-US" sz="2400" b="1" dirty="0"/>
          </a:p>
        </p:txBody>
      </p:sp>
      <p:sp>
        <p:nvSpPr>
          <p:cNvPr id="4" name="TextBox 3"/>
          <p:cNvSpPr txBox="1"/>
          <p:nvPr/>
        </p:nvSpPr>
        <p:spPr>
          <a:xfrm>
            <a:off x="2180256" y="1592493"/>
            <a:ext cx="5948737" cy="2400657"/>
          </a:xfrm>
          <a:prstGeom prst="rect">
            <a:avLst/>
          </a:prstGeom>
          <a:noFill/>
        </p:spPr>
        <p:txBody>
          <a:bodyPr wrap="square" rtlCol="0">
            <a:spAutoFit/>
          </a:bodyPr>
          <a:lstStyle/>
          <a:p>
            <a:pPr marL="457200" indent="-457200" algn="just">
              <a:lnSpc>
                <a:spcPct val="150000"/>
              </a:lnSpc>
              <a:buAutoNum type="alphaLcParenR"/>
            </a:pPr>
            <a:r>
              <a:rPr lang="en-US" sz="2000" dirty="0" err="1" smtClean="0"/>
              <a:t>Từ</a:t>
            </a:r>
            <a:r>
              <a:rPr lang="en-US" sz="2000" dirty="0" smtClean="0"/>
              <a:t> </a:t>
            </a:r>
            <a:r>
              <a:rPr lang="en-US" sz="2000" dirty="0" err="1" smtClean="0"/>
              <a:t>bảng</a:t>
            </a:r>
            <a:r>
              <a:rPr lang="en-US" sz="2000" dirty="0" smtClean="0"/>
              <a:t> 9.1, </a:t>
            </a:r>
            <a:r>
              <a:rPr lang="en-US" sz="2000" dirty="0" err="1" smtClean="0"/>
              <a:t>em</a:t>
            </a:r>
            <a:r>
              <a:rPr lang="en-US" sz="2000" dirty="0" smtClean="0"/>
              <a:t> </a:t>
            </a:r>
            <a:r>
              <a:rPr lang="en-US" sz="2000" dirty="0" err="1" smtClean="0"/>
              <a:t>hãy</a:t>
            </a:r>
            <a:r>
              <a:rPr lang="en-US" sz="2000" dirty="0" smtClean="0"/>
              <a:t> </a:t>
            </a:r>
            <a:r>
              <a:rPr lang="en-US" sz="2000" dirty="0" err="1" smtClean="0"/>
              <a:t>liệt</a:t>
            </a:r>
            <a:r>
              <a:rPr lang="en-US" sz="2000" dirty="0" smtClean="0"/>
              <a:t> </a:t>
            </a:r>
            <a:r>
              <a:rPr lang="en-US" sz="2000" dirty="0" err="1" smtClean="0"/>
              <a:t>kê</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cao</a:t>
            </a:r>
            <a:r>
              <a:rPr lang="en-US" sz="2000" dirty="0" smtClean="0"/>
              <a:t> </a:t>
            </a:r>
            <a:r>
              <a:rPr lang="en-US" sz="2000" dirty="0" err="1" smtClean="0"/>
              <a:t>nhất</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độ</a:t>
            </a:r>
            <a:r>
              <a:rPr lang="en-US" sz="2000" dirty="0" smtClean="0"/>
              <a:t> C) </a:t>
            </a:r>
            <a:r>
              <a:rPr lang="en-US" sz="2000" dirty="0" err="1" smtClean="0"/>
              <a:t>trong</a:t>
            </a:r>
            <a:r>
              <a:rPr lang="en-US" sz="2000" dirty="0" smtClean="0"/>
              <a:t> </a:t>
            </a:r>
            <a:r>
              <a:rPr lang="en-US" sz="2000" dirty="0" err="1" smtClean="0"/>
              <a:t>các</a:t>
            </a:r>
            <a:r>
              <a:rPr lang="en-US" sz="2000" dirty="0" smtClean="0"/>
              <a:t> </a:t>
            </a:r>
            <a:r>
              <a:rPr lang="en-US" sz="2000" dirty="0" err="1" smtClean="0"/>
              <a:t>ngày</a:t>
            </a:r>
            <a:r>
              <a:rPr lang="en-US" sz="2000" dirty="0" smtClean="0"/>
              <a:t> </a:t>
            </a:r>
            <a:r>
              <a:rPr lang="en-US" sz="2000" dirty="0" err="1" smtClean="0"/>
              <a:t>từ</a:t>
            </a:r>
            <a:r>
              <a:rPr lang="en-US" sz="2000" dirty="0" smtClean="0"/>
              <a:t> 11-4-2019 </a:t>
            </a:r>
            <a:r>
              <a:rPr lang="en-US" sz="2000" dirty="0" err="1" smtClean="0"/>
              <a:t>đến</a:t>
            </a:r>
            <a:r>
              <a:rPr lang="en-US" sz="2000" dirty="0" smtClean="0"/>
              <a:t> 20-4-2019.</a:t>
            </a:r>
          </a:p>
          <a:p>
            <a:pPr marL="457200" indent="-457200" algn="just">
              <a:lnSpc>
                <a:spcPct val="150000"/>
              </a:lnSpc>
              <a:buAutoNum type="alphaLcParenR"/>
            </a:pPr>
            <a:r>
              <a:rPr lang="en-US" sz="2000" dirty="0" err="1" smtClean="0"/>
              <a:t>Những</a:t>
            </a:r>
            <a:r>
              <a:rPr lang="en-US" sz="2000" dirty="0" smtClean="0"/>
              <a:t> </a:t>
            </a:r>
            <a:r>
              <a:rPr lang="en-US" sz="2000" dirty="0" err="1" smtClean="0"/>
              <a:t>ngày</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ngày</a:t>
            </a:r>
            <a:r>
              <a:rPr lang="en-US" sz="2000" dirty="0" smtClean="0"/>
              <a:t> </a:t>
            </a:r>
            <a:r>
              <a:rPr lang="en-US" sz="2000" dirty="0" err="1" smtClean="0"/>
              <a:t>từ</a:t>
            </a:r>
            <a:r>
              <a:rPr lang="en-US" sz="2000" dirty="0" smtClean="0"/>
              <a:t> 11-4-2019 </a:t>
            </a:r>
            <a:r>
              <a:rPr lang="en-US" sz="2000" dirty="0" err="1" smtClean="0"/>
              <a:t>đến</a:t>
            </a:r>
            <a:r>
              <a:rPr lang="en-US" sz="2000" dirty="0" smtClean="0"/>
              <a:t> 20-4-2019 </a:t>
            </a:r>
            <a:r>
              <a:rPr lang="en-US" sz="2000" dirty="0" err="1" smtClean="0"/>
              <a:t>được</a:t>
            </a:r>
            <a:r>
              <a:rPr lang="en-US" sz="2000" dirty="0" smtClean="0"/>
              <a:t> </a:t>
            </a:r>
            <a:r>
              <a:rPr lang="en-US" sz="2000" dirty="0" err="1" smtClean="0"/>
              <a:t>dự</a:t>
            </a:r>
            <a:r>
              <a:rPr lang="en-US" sz="2000" dirty="0" smtClean="0"/>
              <a:t> </a:t>
            </a:r>
            <a:r>
              <a:rPr lang="en-US" sz="2000" dirty="0" err="1" smtClean="0"/>
              <a:t>báo</a:t>
            </a:r>
            <a:r>
              <a:rPr lang="en-US" sz="2000" dirty="0" smtClean="0"/>
              <a:t> </a:t>
            </a:r>
            <a:r>
              <a:rPr lang="en-US" sz="2000" dirty="0" err="1" smtClean="0"/>
              <a:t>không</a:t>
            </a:r>
            <a:r>
              <a:rPr lang="en-US" sz="2000" dirty="0" smtClean="0"/>
              <a:t> </a:t>
            </a:r>
            <a:r>
              <a:rPr lang="en-US" sz="2000" dirty="0" err="1" smtClean="0"/>
              <a:t>mưa</a:t>
            </a:r>
            <a:r>
              <a:rPr lang="en-US" sz="2000" dirty="0" smtClean="0"/>
              <a:t>?</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60" y="2527444"/>
            <a:ext cx="1524829" cy="2043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wipe(left)">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0" end="0"/>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7"/>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latin typeface="+mn-lt"/>
              </a:rPr>
              <a:t>Trả</a:t>
            </a:r>
            <a:r>
              <a:rPr lang="en-US" sz="2400" dirty="0" smtClean="0">
                <a:latin typeface="+mn-lt"/>
              </a:rPr>
              <a:t> </a:t>
            </a:r>
            <a:r>
              <a:rPr lang="en-US" sz="2400" dirty="0" err="1" smtClean="0">
                <a:latin typeface="+mn-lt"/>
              </a:rPr>
              <a:t>lời</a:t>
            </a:r>
            <a:endParaRPr sz="2400" dirty="0">
              <a:latin typeface="+mn-lt"/>
            </a:endParaRPr>
          </a:p>
        </p:txBody>
      </p:sp>
      <p:grpSp>
        <p:nvGrpSpPr>
          <p:cNvPr id="1598" name="Google Shape;1598;p47"/>
          <p:cNvGrpSpPr/>
          <p:nvPr/>
        </p:nvGrpSpPr>
        <p:grpSpPr>
          <a:xfrm>
            <a:off x="8128993" y="588223"/>
            <a:ext cx="603550" cy="597825"/>
            <a:chOff x="4929475" y="1099975"/>
            <a:chExt cx="507825" cy="503050"/>
          </a:xfrm>
        </p:grpSpPr>
        <p:sp>
          <p:nvSpPr>
            <p:cNvPr id="1599" name="Google Shape;1599;p47"/>
            <p:cNvSpPr/>
            <p:nvPr/>
          </p:nvSpPr>
          <p:spPr>
            <a:xfrm>
              <a:off x="4929475" y="1099975"/>
              <a:ext cx="507825" cy="503050"/>
            </a:xfrm>
            <a:custGeom>
              <a:avLst/>
              <a:gdLst/>
              <a:ahLst/>
              <a:cxnLst/>
              <a:rect l="l" t="t"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lnTo>
                    <a:pt x="14586" y="2084"/>
                  </a:ln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lnTo>
                    <a:pt x="2167" y="4477"/>
                  </a:ln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022650" y="1205050"/>
              <a:ext cx="315825" cy="315825"/>
            </a:xfrm>
            <a:custGeom>
              <a:avLst/>
              <a:gdLst/>
              <a:ahLst/>
              <a:cxnLst/>
              <a:rect l="l" t="t"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5192600" y="1254150"/>
              <a:ext cx="26225" cy="16100"/>
            </a:xfrm>
            <a:custGeom>
              <a:avLst/>
              <a:gdLst/>
              <a:ahLst/>
              <a:cxnLst/>
              <a:rect l="l" t="t" r="r" b="b"/>
              <a:pathLst>
                <a:path w="1049" h="644" extrusionOk="0">
                  <a:moveTo>
                    <a:pt x="1" y="1"/>
                  </a:moveTo>
                  <a:lnTo>
                    <a:pt x="1048" y="644"/>
                  </a:lnTo>
                  <a:cubicBezTo>
                    <a:pt x="917" y="19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5186050" y="1248100"/>
              <a:ext cx="39925" cy="28100"/>
            </a:xfrm>
            <a:custGeom>
              <a:avLst/>
              <a:gdLst/>
              <a:ahLst/>
              <a:cxnLst/>
              <a:rect l="l" t="t"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211350" y="1302675"/>
              <a:ext cx="26225" cy="16100"/>
            </a:xfrm>
            <a:custGeom>
              <a:avLst/>
              <a:gdLst/>
              <a:ahLst/>
              <a:cxnLst/>
              <a:rect l="l" t="t" r="r" b="b"/>
              <a:pathLst>
                <a:path w="1049" h="644" extrusionOk="0">
                  <a:moveTo>
                    <a:pt x="1" y="0"/>
                  </a:moveTo>
                  <a:lnTo>
                    <a:pt x="1048" y="643"/>
                  </a:lnTo>
                  <a:cubicBezTo>
                    <a:pt x="917" y="191"/>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5204500" y="1296625"/>
              <a:ext cx="39925" cy="28100"/>
            </a:xfrm>
            <a:custGeom>
              <a:avLst/>
              <a:gdLst/>
              <a:ahLst/>
              <a:cxnLst/>
              <a:rect l="l" t="t"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5263450" y="1302375"/>
              <a:ext cx="23225" cy="20275"/>
            </a:xfrm>
            <a:custGeom>
              <a:avLst/>
              <a:gdLst/>
              <a:ahLst/>
              <a:cxnLst/>
              <a:rect l="l" t="t" r="r" b="b"/>
              <a:pathLst>
                <a:path w="929" h="811" extrusionOk="0">
                  <a:moveTo>
                    <a:pt x="0" y="0"/>
                  </a:moveTo>
                  <a:lnTo>
                    <a:pt x="929" y="810"/>
                  </a:lnTo>
                  <a:cubicBezTo>
                    <a:pt x="869" y="346"/>
                    <a:pt x="0"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5256300" y="1296025"/>
              <a:ext cx="36625" cy="32575"/>
            </a:xfrm>
            <a:custGeom>
              <a:avLst/>
              <a:gdLst/>
              <a:ahLst/>
              <a:cxnLst/>
              <a:rect l="l" t="t"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5151825" y="1290175"/>
              <a:ext cx="26225" cy="15800"/>
            </a:xfrm>
            <a:custGeom>
              <a:avLst/>
              <a:gdLst/>
              <a:ahLst/>
              <a:cxnLst/>
              <a:rect l="l" t="t" r="r" b="b"/>
              <a:pathLst>
                <a:path w="1049" h="632" extrusionOk="0">
                  <a:moveTo>
                    <a:pt x="0" y="0"/>
                  </a:moveTo>
                  <a:lnTo>
                    <a:pt x="1048" y="631"/>
                  </a:lnTo>
                  <a:cubicBezTo>
                    <a:pt x="917" y="17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5144975" y="1283825"/>
              <a:ext cx="39900" cy="28400"/>
            </a:xfrm>
            <a:custGeom>
              <a:avLst/>
              <a:gdLst/>
              <a:ahLst/>
              <a:cxnLst/>
              <a:rect l="l" t="t"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5124725" y="1251175"/>
              <a:ext cx="29200" cy="9850"/>
            </a:xfrm>
            <a:custGeom>
              <a:avLst/>
              <a:gdLst/>
              <a:ahLst/>
              <a:cxnLst/>
              <a:rect l="l" t="t"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5118475" y="1245150"/>
              <a:ext cx="42300" cy="21825"/>
            </a:xfrm>
            <a:custGeom>
              <a:avLst/>
              <a:gdLst/>
              <a:ahLst/>
              <a:cxnLst/>
              <a:rect l="l" t="t"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1" name="Google Shape;1611;p47"/>
          <p:cNvSpPr/>
          <p:nvPr/>
        </p:nvSpPr>
        <p:spPr>
          <a:xfrm>
            <a:off x="7712374" y="264552"/>
            <a:ext cx="416622" cy="274947"/>
          </a:xfrm>
          <a:custGeom>
            <a:avLst/>
            <a:gdLst/>
            <a:ahLst/>
            <a:cxnLst/>
            <a:rect l="l" t="t"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11" y="1350598"/>
            <a:ext cx="6616558" cy="3581828"/>
          </a:xfrm>
          <a:prstGeom prst="rect">
            <a:avLst/>
          </a:prstGeom>
        </p:spPr>
      </p:pic>
      <p:sp>
        <p:nvSpPr>
          <p:cNvPr id="21" name="Rectangle 20"/>
          <p:cNvSpPr/>
          <p:nvPr/>
        </p:nvSpPr>
        <p:spPr>
          <a:xfrm>
            <a:off x="2267329" y="1596557"/>
            <a:ext cx="5314999" cy="2862322"/>
          </a:xfrm>
          <a:prstGeom prst="rect">
            <a:avLst/>
          </a:prstGeom>
        </p:spPr>
        <p:txBody>
          <a:bodyPr wrap="square">
            <a:spAutoFit/>
          </a:bodyPr>
          <a:lstStyle/>
          <a:p>
            <a:pPr algn="just">
              <a:lnSpc>
                <a:spcPct val="150000"/>
              </a:lnSpc>
            </a:pPr>
            <a:r>
              <a:rPr lang="vi-VN" sz="2000" dirty="0"/>
              <a:t>a. Nhiệt độ cao nhất trong các ngày từ 11-14-2019 đến 20-4-2019 </a:t>
            </a:r>
            <a:r>
              <a:rPr lang="vi-VN" sz="2000" dirty="0" smtClean="0"/>
              <a:t>là: </a:t>
            </a:r>
            <a:r>
              <a:rPr lang="vi-VN" sz="2000" dirty="0" smtClean="0"/>
              <a:t>34, 29, </a:t>
            </a:r>
            <a:r>
              <a:rPr lang="vi-VN" sz="2000" dirty="0"/>
              <a:t>28, </a:t>
            </a:r>
            <a:r>
              <a:rPr lang="vi-VN" sz="2000" dirty="0" smtClean="0"/>
              <a:t>31, 26, 28, 26, 29, 31, </a:t>
            </a:r>
            <a:r>
              <a:rPr lang="vi-VN" sz="2000" dirty="0"/>
              <a:t>28.</a:t>
            </a:r>
          </a:p>
          <a:p>
            <a:pPr algn="just">
              <a:lnSpc>
                <a:spcPct val="150000"/>
              </a:lnSpc>
            </a:pPr>
            <a:r>
              <a:rPr lang="vi-VN" sz="2000" dirty="0"/>
              <a:t>b. Những ngày trong các ngày  từ 11-14-2019 đến 20-4-2019 dự báo không mưa là: ngày 13, 16, 18 , 19 , 20.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73" y="1596557"/>
            <a:ext cx="1564115" cy="31551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743" y="2239766"/>
            <a:ext cx="851122" cy="109958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96"/>
                                        </p:tgtEl>
                                        <p:attrNameLst>
                                          <p:attrName>style.visibility</p:attrName>
                                        </p:attrNameLst>
                                      </p:cBhvr>
                                      <p:to>
                                        <p:strVal val="visible"/>
                                      </p:to>
                                    </p:set>
                                    <p:animEffect transition="in" filter="barn(outVertical)">
                                      <p:cBhvr>
                                        <p:cTn id="7" dur="500"/>
                                        <p:tgtEl>
                                          <p:spTgt spid="15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8" presetClass="entr" presetSubtype="6"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strips(downRight)">
                                      <p:cBhvr>
                                        <p:cTn id="15" dur="500"/>
                                        <p:tgtEl>
                                          <p:spTgt spid="21">
                                            <p:txEl>
                                              <p:pRg st="0" end="0"/>
                                            </p:txEl>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wipe(left)">
                                      <p:cBhvr>
                                        <p:cTn id="25" dur="500"/>
                                        <p:tgtEl>
                                          <p:spTgt spid="2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6"/>
        <p:cNvGrpSpPr/>
        <p:nvPr/>
      </p:nvGrpSpPr>
      <p:grpSpPr>
        <a:xfrm>
          <a:off x="0" y="0"/>
          <a:ext cx="0" cy="0"/>
          <a:chOff x="0" y="0"/>
          <a:chExt cx="0" cy="0"/>
        </a:xfrm>
      </p:grpSpPr>
      <p:sp>
        <p:nvSpPr>
          <p:cNvPr id="649" name="Google Shape;649;p29"/>
          <p:cNvSpPr txBox="1">
            <a:spLocks noGrp="1"/>
          </p:cNvSpPr>
          <p:nvPr>
            <p:ph type="title" idx="2"/>
          </p:nvPr>
        </p:nvSpPr>
        <p:spPr>
          <a:xfrm>
            <a:off x="2648955" y="695337"/>
            <a:ext cx="941832" cy="5464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accent2">
                    <a:lumMod val="75000"/>
                  </a:schemeClr>
                </a:solidFill>
                <a:latin typeface="+mn-lt"/>
              </a:rPr>
              <a:t>HĐ2</a:t>
            </a:r>
            <a:endParaRPr sz="2400" dirty="0">
              <a:solidFill>
                <a:schemeClr val="accent2">
                  <a:lumMod val="75000"/>
                </a:schemeClr>
              </a:solidFill>
              <a:latin typeface="+mn-lt"/>
            </a:endParaRPr>
          </a:p>
        </p:txBody>
      </p:sp>
      <p:grpSp>
        <p:nvGrpSpPr>
          <p:cNvPr id="650" name="Google Shape;650;p29"/>
          <p:cNvGrpSpPr/>
          <p:nvPr/>
        </p:nvGrpSpPr>
        <p:grpSpPr>
          <a:xfrm>
            <a:off x="661869" y="1592300"/>
            <a:ext cx="2006490" cy="2862295"/>
            <a:chOff x="1156857" y="1075526"/>
            <a:chExt cx="2262280" cy="3227184"/>
          </a:xfrm>
        </p:grpSpPr>
        <p:sp>
          <p:nvSpPr>
            <p:cNvPr id="651" name="Google Shape;651;p29"/>
            <p:cNvSpPr/>
            <p:nvPr/>
          </p:nvSpPr>
          <p:spPr>
            <a:xfrm>
              <a:off x="2650504" y="3183640"/>
              <a:ext cx="726893" cy="418077"/>
            </a:xfrm>
            <a:custGeom>
              <a:avLst/>
              <a:gdLst/>
              <a:ahLst/>
              <a:cxnLst/>
              <a:rect l="l" t="t" r="r" b="b"/>
              <a:pathLst>
                <a:path w="19313" h="11108" extrusionOk="0">
                  <a:moveTo>
                    <a:pt x="16237" y="0"/>
                  </a:moveTo>
                  <a:cubicBezTo>
                    <a:pt x="13204" y="4027"/>
                    <a:pt x="4252" y="4391"/>
                    <a:pt x="1107" y="4391"/>
                  </a:cubicBezTo>
                  <a:cubicBezTo>
                    <a:pt x="412" y="4391"/>
                    <a:pt x="0" y="4373"/>
                    <a:pt x="0" y="4373"/>
                  </a:cubicBezTo>
                  <a:lnTo>
                    <a:pt x="0" y="4373"/>
                  </a:lnTo>
                  <a:lnTo>
                    <a:pt x="691" y="10651"/>
                  </a:lnTo>
                  <a:cubicBezTo>
                    <a:pt x="2236" y="10968"/>
                    <a:pt x="3675" y="11108"/>
                    <a:pt x="5012" y="11108"/>
                  </a:cubicBezTo>
                  <a:cubicBezTo>
                    <a:pt x="15044" y="11108"/>
                    <a:pt x="19313" y="3223"/>
                    <a:pt x="19313" y="3223"/>
                  </a:cubicBezTo>
                  <a:lnTo>
                    <a:pt x="16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1615736" y="3183640"/>
              <a:ext cx="1406613" cy="884323"/>
            </a:xfrm>
            <a:custGeom>
              <a:avLst/>
              <a:gdLst/>
              <a:ahLst/>
              <a:cxnLst/>
              <a:rect l="l" t="t" r="r" b="b"/>
              <a:pathLst>
                <a:path w="41346" h="39502" extrusionOk="0">
                  <a:moveTo>
                    <a:pt x="29251" y="0"/>
                  </a:moveTo>
                  <a:lnTo>
                    <a:pt x="6591" y="3327"/>
                  </a:lnTo>
                  <a:cubicBezTo>
                    <a:pt x="6591" y="3327"/>
                    <a:pt x="0" y="30444"/>
                    <a:pt x="4080" y="34524"/>
                  </a:cubicBezTo>
                  <a:cubicBezTo>
                    <a:pt x="6462" y="36906"/>
                    <a:pt x="14876" y="39502"/>
                    <a:pt x="22604" y="39502"/>
                  </a:cubicBezTo>
                  <a:cubicBezTo>
                    <a:pt x="28115" y="39502"/>
                    <a:pt x="33276" y="38182"/>
                    <a:pt x="35654" y="34524"/>
                  </a:cubicBezTo>
                  <a:cubicBezTo>
                    <a:pt x="41345" y="25736"/>
                    <a:pt x="29251" y="0"/>
                    <a:pt x="29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2459908" y="1075526"/>
              <a:ext cx="851360" cy="1084374"/>
            </a:xfrm>
            <a:custGeom>
              <a:avLst/>
              <a:gdLst/>
              <a:ahLst/>
              <a:cxnLst/>
              <a:rect l="l" t="t" r="r" b="b"/>
              <a:pathLst>
                <a:path w="22620" h="28811" extrusionOk="0">
                  <a:moveTo>
                    <a:pt x="13406" y="0"/>
                  </a:moveTo>
                  <a:cubicBezTo>
                    <a:pt x="13092" y="0"/>
                    <a:pt x="12869" y="84"/>
                    <a:pt x="12722" y="250"/>
                  </a:cubicBezTo>
                  <a:cubicBezTo>
                    <a:pt x="12157" y="878"/>
                    <a:pt x="12952" y="2468"/>
                    <a:pt x="14061" y="4644"/>
                  </a:cubicBezTo>
                  <a:cubicBezTo>
                    <a:pt x="15254" y="7008"/>
                    <a:pt x="16761" y="9959"/>
                    <a:pt x="16886" y="12469"/>
                  </a:cubicBezTo>
                  <a:cubicBezTo>
                    <a:pt x="17053" y="15964"/>
                    <a:pt x="14668" y="19270"/>
                    <a:pt x="13601" y="19730"/>
                  </a:cubicBezTo>
                  <a:cubicBezTo>
                    <a:pt x="13544" y="19744"/>
                    <a:pt x="13467" y="19778"/>
                    <a:pt x="13398" y="19778"/>
                  </a:cubicBezTo>
                  <a:cubicBezTo>
                    <a:pt x="13365" y="19778"/>
                    <a:pt x="13335" y="19771"/>
                    <a:pt x="13308" y="19751"/>
                  </a:cubicBezTo>
                  <a:cubicBezTo>
                    <a:pt x="13266" y="19688"/>
                    <a:pt x="12890" y="19186"/>
                    <a:pt x="14208" y="16277"/>
                  </a:cubicBezTo>
                  <a:cubicBezTo>
                    <a:pt x="15296" y="13892"/>
                    <a:pt x="14940" y="10398"/>
                    <a:pt x="10672" y="7720"/>
                  </a:cubicBezTo>
                  <a:cubicBezTo>
                    <a:pt x="9570" y="7039"/>
                    <a:pt x="8308" y="6538"/>
                    <a:pt x="7435" y="6538"/>
                  </a:cubicBezTo>
                  <a:cubicBezTo>
                    <a:pt x="7047" y="6538"/>
                    <a:pt x="6736" y="6637"/>
                    <a:pt x="6550" y="6862"/>
                  </a:cubicBezTo>
                  <a:cubicBezTo>
                    <a:pt x="6089" y="7406"/>
                    <a:pt x="6529" y="8389"/>
                    <a:pt x="7847" y="9812"/>
                  </a:cubicBezTo>
                  <a:cubicBezTo>
                    <a:pt x="11676" y="13934"/>
                    <a:pt x="10065" y="18056"/>
                    <a:pt x="9123" y="19311"/>
                  </a:cubicBezTo>
                  <a:cubicBezTo>
                    <a:pt x="8799" y="19750"/>
                    <a:pt x="8545" y="19858"/>
                    <a:pt x="8470" y="19858"/>
                  </a:cubicBezTo>
                  <a:cubicBezTo>
                    <a:pt x="8463" y="19858"/>
                    <a:pt x="8458" y="19857"/>
                    <a:pt x="8454" y="19855"/>
                  </a:cubicBezTo>
                  <a:cubicBezTo>
                    <a:pt x="8412" y="19834"/>
                    <a:pt x="8286" y="19562"/>
                    <a:pt x="8579" y="18642"/>
                  </a:cubicBezTo>
                  <a:cubicBezTo>
                    <a:pt x="9374" y="16047"/>
                    <a:pt x="6633" y="12741"/>
                    <a:pt x="4855" y="11632"/>
                  </a:cubicBezTo>
                  <a:cubicBezTo>
                    <a:pt x="4340" y="11310"/>
                    <a:pt x="3896" y="11147"/>
                    <a:pt x="3548" y="11147"/>
                  </a:cubicBezTo>
                  <a:cubicBezTo>
                    <a:pt x="3331" y="11147"/>
                    <a:pt x="3150" y="11211"/>
                    <a:pt x="3014" y="11339"/>
                  </a:cubicBezTo>
                  <a:cubicBezTo>
                    <a:pt x="2449" y="11863"/>
                    <a:pt x="2763" y="13244"/>
                    <a:pt x="3955" y="15482"/>
                  </a:cubicBezTo>
                  <a:cubicBezTo>
                    <a:pt x="5378" y="18161"/>
                    <a:pt x="5671" y="20462"/>
                    <a:pt x="4855" y="22345"/>
                  </a:cubicBezTo>
                  <a:cubicBezTo>
                    <a:pt x="3600" y="25170"/>
                    <a:pt x="210" y="26070"/>
                    <a:pt x="168" y="26070"/>
                  </a:cubicBezTo>
                  <a:cubicBezTo>
                    <a:pt x="63" y="26091"/>
                    <a:pt x="1" y="26216"/>
                    <a:pt x="43" y="26321"/>
                  </a:cubicBezTo>
                  <a:cubicBezTo>
                    <a:pt x="59" y="26403"/>
                    <a:pt x="127" y="26459"/>
                    <a:pt x="206" y="26459"/>
                  </a:cubicBezTo>
                  <a:cubicBezTo>
                    <a:pt x="228" y="26459"/>
                    <a:pt x="250" y="26455"/>
                    <a:pt x="273" y="26446"/>
                  </a:cubicBezTo>
                  <a:cubicBezTo>
                    <a:pt x="419" y="26425"/>
                    <a:pt x="3892" y="25505"/>
                    <a:pt x="5211" y="22513"/>
                  </a:cubicBezTo>
                  <a:cubicBezTo>
                    <a:pt x="6089" y="20525"/>
                    <a:pt x="5797" y="18098"/>
                    <a:pt x="4311" y="15294"/>
                  </a:cubicBezTo>
                  <a:cubicBezTo>
                    <a:pt x="2784" y="12407"/>
                    <a:pt x="3139" y="11758"/>
                    <a:pt x="3286" y="11632"/>
                  </a:cubicBezTo>
                  <a:cubicBezTo>
                    <a:pt x="3343" y="11575"/>
                    <a:pt x="3434" y="11546"/>
                    <a:pt x="3551" y="11546"/>
                  </a:cubicBezTo>
                  <a:cubicBezTo>
                    <a:pt x="3815" y="11546"/>
                    <a:pt x="4210" y="11691"/>
                    <a:pt x="4646" y="11967"/>
                  </a:cubicBezTo>
                  <a:cubicBezTo>
                    <a:pt x="6592" y="13202"/>
                    <a:pt x="8893" y="16277"/>
                    <a:pt x="8203" y="18516"/>
                  </a:cubicBezTo>
                  <a:cubicBezTo>
                    <a:pt x="7910" y="19458"/>
                    <a:pt x="7931" y="20023"/>
                    <a:pt x="8266" y="20211"/>
                  </a:cubicBezTo>
                  <a:cubicBezTo>
                    <a:pt x="8327" y="20240"/>
                    <a:pt x="8392" y="20254"/>
                    <a:pt x="8461" y="20254"/>
                  </a:cubicBezTo>
                  <a:cubicBezTo>
                    <a:pt x="8744" y="20254"/>
                    <a:pt x="9084" y="20013"/>
                    <a:pt x="9437" y="19542"/>
                  </a:cubicBezTo>
                  <a:cubicBezTo>
                    <a:pt x="10442" y="18223"/>
                    <a:pt x="12157" y="13871"/>
                    <a:pt x="8140" y="9540"/>
                  </a:cubicBezTo>
                  <a:cubicBezTo>
                    <a:pt x="6864" y="8159"/>
                    <a:pt x="6633" y="7385"/>
                    <a:pt x="6864" y="7113"/>
                  </a:cubicBezTo>
                  <a:cubicBezTo>
                    <a:pt x="6962" y="6989"/>
                    <a:pt x="7167" y="6926"/>
                    <a:pt x="7450" y="6926"/>
                  </a:cubicBezTo>
                  <a:cubicBezTo>
                    <a:pt x="8127" y="6926"/>
                    <a:pt x="9253" y="7288"/>
                    <a:pt x="10463" y="8054"/>
                  </a:cubicBezTo>
                  <a:cubicBezTo>
                    <a:pt x="13120" y="9707"/>
                    <a:pt x="15400" y="12700"/>
                    <a:pt x="13852" y="16110"/>
                  </a:cubicBezTo>
                  <a:cubicBezTo>
                    <a:pt x="12890" y="18265"/>
                    <a:pt x="12618" y="19583"/>
                    <a:pt x="13036" y="20023"/>
                  </a:cubicBezTo>
                  <a:cubicBezTo>
                    <a:pt x="13104" y="20091"/>
                    <a:pt x="13224" y="20167"/>
                    <a:pt x="13409" y="20167"/>
                  </a:cubicBezTo>
                  <a:cubicBezTo>
                    <a:pt x="13509" y="20167"/>
                    <a:pt x="13628" y="20144"/>
                    <a:pt x="13768" y="20086"/>
                  </a:cubicBezTo>
                  <a:cubicBezTo>
                    <a:pt x="15108" y="19500"/>
                    <a:pt x="17451" y="15964"/>
                    <a:pt x="17284" y="12448"/>
                  </a:cubicBezTo>
                  <a:cubicBezTo>
                    <a:pt x="17158" y="9854"/>
                    <a:pt x="15631" y="6862"/>
                    <a:pt x="14417" y="4456"/>
                  </a:cubicBezTo>
                  <a:cubicBezTo>
                    <a:pt x="13517" y="2656"/>
                    <a:pt x="12639" y="940"/>
                    <a:pt x="13015" y="522"/>
                  </a:cubicBezTo>
                  <a:cubicBezTo>
                    <a:pt x="13066" y="461"/>
                    <a:pt x="13179" y="396"/>
                    <a:pt x="13421" y="396"/>
                  </a:cubicBezTo>
                  <a:cubicBezTo>
                    <a:pt x="13682" y="396"/>
                    <a:pt x="14091" y="472"/>
                    <a:pt x="14731" y="710"/>
                  </a:cubicBezTo>
                  <a:cubicBezTo>
                    <a:pt x="18016" y="1924"/>
                    <a:pt x="20903" y="6213"/>
                    <a:pt x="21573" y="10900"/>
                  </a:cubicBezTo>
                  <a:cubicBezTo>
                    <a:pt x="21950" y="13453"/>
                    <a:pt x="21929" y="18244"/>
                    <a:pt x="17618" y="21466"/>
                  </a:cubicBezTo>
                  <a:cubicBezTo>
                    <a:pt x="13831" y="24312"/>
                    <a:pt x="10525" y="24647"/>
                    <a:pt x="7868" y="24898"/>
                  </a:cubicBezTo>
                  <a:cubicBezTo>
                    <a:pt x="5085" y="25170"/>
                    <a:pt x="3076" y="25379"/>
                    <a:pt x="2574" y="28581"/>
                  </a:cubicBezTo>
                  <a:cubicBezTo>
                    <a:pt x="2553" y="28685"/>
                    <a:pt x="2637" y="28790"/>
                    <a:pt x="2742" y="28811"/>
                  </a:cubicBezTo>
                  <a:lnTo>
                    <a:pt x="2763" y="28811"/>
                  </a:lnTo>
                  <a:cubicBezTo>
                    <a:pt x="2867" y="28811"/>
                    <a:pt x="2951" y="28727"/>
                    <a:pt x="2951" y="28643"/>
                  </a:cubicBezTo>
                  <a:cubicBezTo>
                    <a:pt x="3411" y="25735"/>
                    <a:pt x="5106" y="25568"/>
                    <a:pt x="7889" y="25296"/>
                  </a:cubicBezTo>
                  <a:cubicBezTo>
                    <a:pt x="10463" y="25044"/>
                    <a:pt x="13978" y="24689"/>
                    <a:pt x="17849" y="21780"/>
                  </a:cubicBezTo>
                  <a:cubicBezTo>
                    <a:pt x="21113" y="19353"/>
                    <a:pt x="22619" y="15357"/>
                    <a:pt x="21970" y="10837"/>
                  </a:cubicBezTo>
                  <a:cubicBezTo>
                    <a:pt x="21259" y="6004"/>
                    <a:pt x="18267" y="1589"/>
                    <a:pt x="14856" y="334"/>
                  </a:cubicBezTo>
                  <a:cubicBezTo>
                    <a:pt x="14242" y="110"/>
                    <a:pt x="13765" y="0"/>
                    <a:pt x="13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1168377" y="1366125"/>
              <a:ext cx="1012787" cy="884331"/>
            </a:xfrm>
            <a:custGeom>
              <a:avLst/>
              <a:gdLst/>
              <a:ahLst/>
              <a:cxnLst/>
              <a:rect l="l" t="t" r="r" b="b"/>
              <a:pathLst>
                <a:path w="26909" h="23496" extrusionOk="0">
                  <a:moveTo>
                    <a:pt x="5728" y="1"/>
                  </a:moveTo>
                  <a:cubicBezTo>
                    <a:pt x="5325" y="1"/>
                    <a:pt x="4801" y="291"/>
                    <a:pt x="4081" y="898"/>
                  </a:cubicBezTo>
                  <a:cubicBezTo>
                    <a:pt x="1298" y="3242"/>
                    <a:pt x="1" y="8410"/>
                    <a:pt x="1005" y="13181"/>
                  </a:cubicBezTo>
                  <a:cubicBezTo>
                    <a:pt x="1926" y="17658"/>
                    <a:pt x="4709" y="20901"/>
                    <a:pt x="8601" y="22073"/>
                  </a:cubicBezTo>
                  <a:cubicBezTo>
                    <a:pt x="10421" y="22622"/>
                    <a:pt x="12055" y="22822"/>
                    <a:pt x="13519" y="22822"/>
                  </a:cubicBezTo>
                  <a:cubicBezTo>
                    <a:pt x="15790" y="22822"/>
                    <a:pt x="17653" y="22342"/>
                    <a:pt x="19167" y="21948"/>
                  </a:cubicBezTo>
                  <a:cubicBezTo>
                    <a:pt x="20292" y="21662"/>
                    <a:pt x="21231" y="21423"/>
                    <a:pt x="22046" y="21423"/>
                  </a:cubicBezTo>
                  <a:cubicBezTo>
                    <a:pt x="23201" y="21423"/>
                    <a:pt x="24108" y="21903"/>
                    <a:pt x="24942" y="23412"/>
                  </a:cubicBezTo>
                  <a:cubicBezTo>
                    <a:pt x="24984" y="23475"/>
                    <a:pt x="25047" y="23496"/>
                    <a:pt x="25130" y="23496"/>
                  </a:cubicBezTo>
                  <a:cubicBezTo>
                    <a:pt x="25151" y="23496"/>
                    <a:pt x="25193" y="23496"/>
                    <a:pt x="25214" y="23475"/>
                  </a:cubicBezTo>
                  <a:cubicBezTo>
                    <a:pt x="25319" y="23433"/>
                    <a:pt x="25339" y="23308"/>
                    <a:pt x="25298" y="23203"/>
                  </a:cubicBezTo>
                  <a:cubicBezTo>
                    <a:pt x="24376" y="21544"/>
                    <a:pt x="23318" y="21033"/>
                    <a:pt x="22055" y="21033"/>
                  </a:cubicBezTo>
                  <a:cubicBezTo>
                    <a:pt x="21166" y="21033"/>
                    <a:pt x="20177" y="21286"/>
                    <a:pt x="19062" y="21571"/>
                  </a:cubicBezTo>
                  <a:cubicBezTo>
                    <a:pt x="17496" y="21975"/>
                    <a:pt x="15709" y="22433"/>
                    <a:pt x="13539" y="22433"/>
                  </a:cubicBezTo>
                  <a:cubicBezTo>
                    <a:pt x="12115" y="22433"/>
                    <a:pt x="10526" y="22235"/>
                    <a:pt x="8726" y="21696"/>
                  </a:cubicBezTo>
                  <a:cubicBezTo>
                    <a:pt x="3579" y="20148"/>
                    <a:pt x="1905" y="15650"/>
                    <a:pt x="1382" y="13097"/>
                  </a:cubicBezTo>
                  <a:cubicBezTo>
                    <a:pt x="419" y="8473"/>
                    <a:pt x="1654" y="3451"/>
                    <a:pt x="4332" y="1191"/>
                  </a:cubicBezTo>
                  <a:cubicBezTo>
                    <a:pt x="5121" y="534"/>
                    <a:pt x="5535" y="393"/>
                    <a:pt x="5748" y="393"/>
                  </a:cubicBezTo>
                  <a:cubicBezTo>
                    <a:pt x="5806" y="393"/>
                    <a:pt x="5849" y="404"/>
                    <a:pt x="5881" y="417"/>
                  </a:cubicBezTo>
                  <a:cubicBezTo>
                    <a:pt x="6383" y="689"/>
                    <a:pt x="6153" y="2593"/>
                    <a:pt x="5901" y="4623"/>
                  </a:cubicBezTo>
                  <a:cubicBezTo>
                    <a:pt x="5588" y="7301"/>
                    <a:pt x="5190" y="10628"/>
                    <a:pt x="5964" y="13097"/>
                  </a:cubicBezTo>
                  <a:cubicBezTo>
                    <a:pt x="6989" y="16445"/>
                    <a:pt x="10421" y="18976"/>
                    <a:pt x="11865" y="19060"/>
                  </a:cubicBezTo>
                  <a:cubicBezTo>
                    <a:pt x="11904" y="19064"/>
                    <a:pt x="11940" y="19066"/>
                    <a:pt x="11975" y="19066"/>
                  </a:cubicBezTo>
                  <a:cubicBezTo>
                    <a:pt x="12333" y="19066"/>
                    <a:pt x="12477" y="18882"/>
                    <a:pt x="12534" y="18767"/>
                  </a:cubicBezTo>
                  <a:cubicBezTo>
                    <a:pt x="12785" y="18202"/>
                    <a:pt x="12074" y="17072"/>
                    <a:pt x="10421" y="15378"/>
                  </a:cubicBezTo>
                  <a:cubicBezTo>
                    <a:pt x="7805" y="12699"/>
                    <a:pt x="8935" y="9100"/>
                    <a:pt x="10860" y="6652"/>
                  </a:cubicBezTo>
                  <a:cubicBezTo>
                    <a:pt x="11953" y="5250"/>
                    <a:pt x="13110" y="4466"/>
                    <a:pt x="13708" y="4466"/>
                  </a:cubicBezTo>
                  <a:cubicBezTo>
                    <a:pt x="13797" y="4466"/>
                    <a:pt x="13874" y="4483"/>
                    <a:pt x="13936" y="4518"/>
                  </a:cubicBezTo>
                  <a:cubicBezTo>
                    <a:pt x="14229" y="4706"/>
                    <a:pt x="14292" y="5502"/>
                    <a:pt x="13559" y="7238"/>
                  </a:cubicBezTo>
                  <a:cubicBezTo>
                    <a:pt x="11258" y="12678"/>
                    <a:pt x="14355" y="16194"/>
                    <a:pt x="15756" y="17093"/>
                  </a:cubicBezTo>
                  <a:cubicBezTo>
                    <a:pt x="16130" y="17325"/>
                    <a:pt x="16456" y="17446"/>
                    <a:pt x="16705" y="17446"/>
                  </a:cubicBezTo>
                  <a:cubicBezTo>
                    <a:pt x="16861" y="17446"/>
                    <a:pt x="16986" y="17399"/>
                    <a:pt x="17075" y="17303"/>
                  </a:cubicBezTo>
                  <a:cubicBezTo>
                    <a:pt x="17347" y="17031"/>
                    <a:pt x="17158" y="16486"/>
                    <a:pt x="16572" y="15691"/>
                  </a:cubicBezTo>
                  <a:cubicBezTo>
                    <a:pt x="15150" y="13829"/>
                    <a:pt x="16259" y="10147"/>
                    <a:pt x="17661" y="8326"/>
                  </a:cubicBezTo>
                  <a:cubicBezTo>
                    <a:pt x="18059" y="7800"/>
                    <a:pt x="18458" y="7510"/>
                    <a:pt x="18721" y="7510"/>
                  </a:cubicBezTo>
                  <a:cubicBezTo>
                    <a:pt x="18761" y="7510"/>
                    <a:pt x="18799" y="7517"/>
                    <a:pt x="18832" y="7531"/>
                  </a:cubicBezTo>
                  <a:cubicBezTo>
                    <a:pt x="19021" y="7615"/>
                    <a:pt x="19565" y="8117"/>
                    <a:pt x="19125" y="11339"/>
                  </a:cubicBezTo>
                  <a:cubicBezTo>
                    <a:pt x="18686" y="14457"/>
                    <a:pt x="19230" y="16842"/>
                    <a:pt x="20736" y="18411"/>
                  </a:cubicBezTo>
                  <a:cubicBezTo>
                    <a:pt x="22514" y="20254"/>
                    <a:pt x="25066" y="20457"/>
                    <a:pt x="26176" y="20457"/>
                  </a:cubicBezTo>
                  <a:cubicBezTo>
                    <a:pt x="26490" y="20457"/>
                    <a:pt x="26688" y="20441"/>
                    <a:pt x="26720" y="20441"/>
                  </a:cubicBezTo>
                  <a:cubicBezTo>
                    <a:pt x="26846" y="20420"/>
                    <a:pt x="26909" y="20336"/>
                    <a:pt x="26909" y="20211"/>
                  </a:cubicBezTo>
                  <a:cubicBezTo>
                    <a:pt x="26890" y="20117"/>
                    <a:pt x="26821" y="20040"/>
                    <a:pt x="26732" y="20040"/>
                  </a:cubicBezTo>
                  <a:cubicBezTo>
                    <a:pt x="26721" y="20040"/>
                    <a:pt x="26710" y="20041"/>
                    <a:pt x="26700" y="20044"/>
                  </a:cubicBezTo>
                  <a:cubicBezTo>
                    <a:pt x="26690" y="20044"/>
                    <a:pt x="26513" y="20059"/>
                    <a:pt x="26219" y="20059"/>
                  </a:cubicBezTo>
                  <a:cubicBezTo>
                    <a:pt x="25182" y="20059"/>
                    <a:pt x="22693" y="19868"/>
                    <a:pt x="21029" y="18139"/>
                  </a:cubicBezTo>
                  <a:cubicBezTo>
                    <a:pt x="19606" y="16654"/>
                    <a:pt x="19083" y="14394"/>
                    <a:pt x="19502" y="11402"/>
                  </a:cubicBezTo>
                  <a:cubicBezTo>
                    <a:pt x="19857" y="8870"/>
                    <a:pt x="19690" y="7447"/>
                    <a:pt x="18979" y="7155"/>
                  </a:cubicBezTo>
                  <a:cubicBezTo>
                    <a:pt x="18898" y="7120"/>
                    <a:pt x="18813" y="7103"/>
                    <a:pt x="18724" y="7103"/>
                  </a:cubicBezTo>
                  <a:cubicBezTo>
                    <a:pt x="18325" y="7103"/>
                    <a:pt x="17843" y="7442"/>
                    <a:pt x="17347" y="8075"/>
                  </a:cubicBezTo>
                  <a:cubicBezTo>
                    <a:pt x="16070" y="9728"/>
                    <a:pt x="14606" y="13766"/>
                    <a:pt x="16259" y="15922"/>
                  </a:cubicBezTo>
                  <a:cubicBezTo>
                    <a:pt x="16844" y="16696"/>
                    <a:pt x="16824" y="16989"/>
                    <a:pt x="16782" y="17031"/>
                  </a:cubicBezTo>
                  <a:cubicBezTo>
                    <a:pt x="16771" y="17041"/>
                    <a:pt x="16744" y="17050"/>
                    <a:pt x="16702" y="17050"/>
                  </a:cubicBezTo>
                  <a:cubicBezTo>
                    <a:pt x="16582" y="17050"/>
                    <a:pt x="16337" y="16985"/>
                    <a:pt x="15966" y="16738"/>
                  </a:cubicBezTo>
                  <a:cubicBezTo>
                    <a:pt x="14648" y="15901"/>
                    <a:pt x="11739" y="12574"/>
                    <a:pt x="13915" y="7385"/>
                  </a:cubicBezTo>
                  <a:cubicBezTo>
                    <a:pt x="14668" y="5606"/>
                    <a:pt x="14731" y="4539"/>
                    <a:pt x="14124" y="4183"/>
                  </a:cubicBezTo>
                  <a:cubicBezTo>
                    <a:pt x="13995" y="4106"/>
                    <a:pt x="13847" y="4070"/>
                    <a:pt x="13686" y="4070"/>
                  </a:cubicBezTo>
                  <a:cubicBezTo>
                    <a:pt x="12806" y="4070"/>
                    <a:pt x="11519" y="5146"/>
                    <a:pt x="10546" y="6401"/>
                  </a:cubicBezTo>
                  <a:cubicBezTo>
                    <a:pt x="7450" y="10356"/>
                    <a:pt x="8308" y="13766"/>
                    <a:pt x="10149" y="15650"/>
                  </a:cubicBezTo>
                  <a:cubicBezTo>
                    <a:pt x="12388" y="17930"/>
                    <a:pt x="12199" y="18537"/>
                    <a:pt x="12179" y="18600"/>
                  </a:cubicBezTo>
                  <a:cubicBezTo>
                    <a:pt x="12137" y="18683"/>
                    <a:pt x="11990" y="18683"/>
                    <a:pt x="11886" y="18683"/>
                  </a:cubicBezTo>
                  <a:cubicBezTo>
                    <a:pt x="10756" y="18600"/>
                    <a:pt x="7366" y="16319"/>
                    <a:pt x="6341" y="12971"/>
                  </a:cubicBezTo>
                  <a:cubicBezTo>
                    <a:pt x="5588" y="10586"/>
                    <a:pt x="5985" y="7301"/>
                    <a:pt x="6299" y="4665"/>
                  </a:cubicBezTo>
                  <a:cubicBezTo>
                    <a:pt x="6592" y="2238"/>
                    <a:pt x="6801" y="480"/>
                    <a:pt x="6069" y="82"/>
                  </a:cubicBezTo>
                  <a:cubicBezTo>
                    <a:pt x="5965" y="28"/>
                    <a:pt x="5853" y="1"/>
                    <a:pt x="5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1825189" y="2047251"/>
              <a:ext cx="1422697" cy="1285245"/>
            </a:xfrm>
            <a:custGeom>
              <a:avLst/>
              <a:gdLst/>
              <a:ahLst/>
              <a:cxnLst/>
              <a:rect l="l" t="t" r="r" b="b"/>
              <a:pathLst>
                <a:path w="37800" h="34148" extrusionOk="0">
                  <a:moveTo>
                    <a:pt x="14206" y="1"/>
                  </a:moveTo>
                  <a:cubicBezTo>
                    <a:pt x="12463" y="1"/>
                    <a:pt x="10852" y="348"/>
                    <a:pt x="9479" y="1130"/>
                  </a:cubicBezTo>
                  <a:cubicBezTo>
                    <a:pt x="2950" y="4876"/>
                    <a:pt x="0" y="33583"/>
                    <a:pt x="0" y="33583"/>
                  </a:cubicBezTo>
                  <a:lnTo>
                    <a:pt x="23184" y="34148"/>
                  </a:lnTo>
                  <a:lnTo>
                    <a:pt x="19104" y="16886"/>
                  </a:lnTo>
                  <a:lnTo>
                    <a:pt x="19104" y="16886"/>
                  </a:lnTo>
                  <a:cubicBezTo>
                    <a:pt x="19104" y="16886"/>
                    <a:pt x="27798" y="19116"/>
                    <a:pt x="33311" y="19116"/>
                  </a:cubicBezTo>
                  <a:cubicBezTo>
                    <a:pt x="35863" y="19116"/>
                    <a:pt x="37733" y="18638"/>
                    <a:pt x="37746" y="17242"/>
                  </a:cubicBezTo>
                  <a:cubicBezTo>
                    <a:pt x="37800" y="10818"/>
                    <a:pt x="23934" y="1"/>
                    <a:pt x="14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2285872" y="2295320"/>
              <a:ext cx="99250" cy="149684"/>
            </a:xfrm>
            <a:custGeom>
              <a:avLst/>
              <a:gdLst/>
              <a:ahLst/>
              <a:cxnLst/>
              <a:rect l="l" t="t" r="r" b="b"/>
              <a:pathLst>
                <a:path w="2637" h="3977" extrusionOk="0">
                  <a:moveTo>
                    <a:pt x="2051" y="1"/>
                  </a:moveTo>
                  <a:cubicBezTo>
                    <a:pt x="1926" y="21"/>
                    <a:pt x="1863" y="126"/>
                    <a:pt x="1884" y="231"/>
                  </a:cubicBezTo>
                  <a:cubicBezTo>
                    <a:pt x="1967" y="921"/>
                    <a:pt x="2156" y="2783"/>
                    <a:pt x="1905" y="3537"/>
                  </a:cubicBezTo>
                  <a:cubicBezTo>
                    <a:pt x="1591" y="3223"/>
                    <a:pt x="900" y="1591"/>
                    <a:pt x="398" y="147"/>
                  </a:cubicBezTo>
                  <a:cubicBezTo>
                    <a:pt x="382" y="65"/>
                    <a:pt x="301" y="8"/>
                    <a:pt x="216" y="8"/>
                  </a:cubicBezTo>
                  <a:cubicBezTo>
                    <a:pt x="193" y="8"/>
                    <a:pt x="169" y="13"/>
                    <a:pt x="147" y="21"/>
                  </a:cubicBezTo>
                  <a:cubicBezTo>
                    <a:pt x="63" y="42"/>
                    <a:pt x="1" y="168"/>
                    <a:pt x="42" y="273"/>
                  </a:cubicBezTo>
                  <a:cubicBezTo>
                    <a:pt x="607" y="1946"/>
                    <a:pt x="1402" y="3955"/>
                    <a:pt x="1926" y="3976"/>
                  </a:cubicBezTo>
                  <a:lnTo>
                    <a:pt x="1946" y="3976"/>
                  </a:lnTo>
                  <a:cubicBezTo>
                    <a:pt x="2009" y="3976"/>
                    <a:pt x="2177" y="3955"/>
                    <a:pt x="2260" y="3746"/>
                  </a:cubicBezTo>
                  <a:cubicBezTo>
                    <a:pt x="2637" y="2825"/>
                    <a:pt x="2281" y="293"/>
                    <a:pt x="2260" y="168"/>
                  </a:cubicBezTo>
                  <a:cubicBezTo>
                    <a:pt x="2260" y="63"/>
                    <a:pt x="2156"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2492201" y="2237847"/>
              <a:ext cx="100831" cy="156723"/>
            </a:xfrm>
            <a:custGeom>
              <a:avLst/>
              <a:gdLst/>
              <a:ahLst/>
              <a:cxnLst/>
              <a:rect l="l" t="t" r="r" b="b"/>
              <a:pathLst>
                <a:path w="2679" h="4164" extrusionOk="0">
                  <a:moveTo>
                    <a:pt x="2470" y="0"/>
                  </a:moveTo>
                  <a:cubicBezTo>
                    <a:pt x="2344" y="0"/>
                    <a:pt x="2281" y="84"/>
                    <a:pt x="2281" y="209"/>
                  </a:cubicBezTo>
                  <a:cubicBezTo>
                    <a:pt x="2260" y="1423"/>
                    <a:pt x="2009" y="3473"/>
                    <a:pt x="1486" y="3745"/>
                  </a:cubicBezTo>
                  <a:cubicBezTo>
                    <a:pt x="1465" y="3756"/>
                    <a:pt x="1450" y="3761"/>
                    <a:pt x="1436" y="3761"/>
                  </a:cubicBezTo>
                  <a:cubicBezTo>
                    <a:pt x="1423" y="3761"/>
                    <a:pt x="1413" y="3756"/>
                    <a:pt x="1402" y="3745"/>
                  </a:cubicBezTo>
                  <a:cubicBezTo>
                    <a:pt x="984" y="3536"/>
                    <a:pt x="566" y="1674"/>
                    <a:pt x="419" y="440"/>
                  </a:cubicBezTo>
                  <a:cubicBezTo>
                    <a:pt x="400" y="346"/>
                    <a:pt x="314" y="269"/>
                    <a:pt x="222" y="269"/>
                  </a:cubicBezTo>
                  <a:cubicBezTo>
                    <a:pt x="211" y="269"/>
                    <a:pt x="200" y="270"/>
                    <a:pt x="189" y="272"/>
                  </a:cubicBezTo>
                  <a:cubicBezTo>
                    <a:pt x="84" y="272"/>
                    <a:pt x="1" y="377"/>
                    <a:pt x="21" y="481"/>
                  </a:cubicBezTo>
                  <a:cubicBezTo>
                    <a:pt x="84" y="1025"/>
                    <a:pt x="482" y="3704"/>
                    <a:pt x="1214" y="4101"/>
                  </a:cubicBezTo>
                  <a:cubicBezTo>
                    <a:pt x="1298" y="4143"/>
                    <a:pt x="1361" y="4164"/>
                    <a:pt x="1444" y="4164"/>
                  </a:cubicBezTo>
                  <a:cubicBezTo>
                    <a:pt x="1507" y="4164"/>
                    <a:pt x="1591" y="4143"/>
                    <a:pt x="1654" y="4101"/>
                  </a:cubicBezTo>
                  <a:cubicBezTo>
                    <a:pt x="2553" y="3641"/>
                    <a:pt x="2658" y="774"/>
                    <a:pt x="2679" y="209"/>
                  </a:cubicBezTo>
                  <a:cubicBezTo>
                    <a:pt x="2679" y="105"/>
                    <a:pt x="2595" y="0"/>
                    <a:pt x="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2325241" y="2488626"/>
              <a:ext cx="993479" cy="852565"/>
            </a:xfrm>
            <a:custGeom>
              <a:avLst/>
              <a:gdLst/>
              <a:ahLst/>
              <a:cxnLst/>
              <a:rect l="l" t="t" r="r" b="b"/>
              <a:pathLst>
                <a:path w="26396" h="22652" extrusionOk="0">
                  <a:moveTo>
                    <a:pt x="7890" y="1"/>
                  </a:moveTo>
                  <a:cubicBezTo>
                    <a:pt x="6552" y="1"/>
                    <a:pt x="5420" y="88"/>
                    <a:pt x="4646" y="263"/>
                  </a:cubicBezTo>
                  <a:cubicBezTo>
                    <a:pt x="1" y="1288"/>
                    <a:pt x="566" y="22651"/>
                    <a:pt x="566" y="22651"/>
                  </a:cubicBezTo>
                  <a:lnTo>
                    <a:pt x="9981" y="22379"/>
                  </a:lnTo>
                  <a:lnTo>
                    <a:pt x="7261" y="6331"/>
                  </a:lnTo>
                  <a:lnTo>
                    <a:pt x="7261" y="6331"/>
                  </a:lnTo>
                  <a:cubicBezTo>
                    <a:pt x="7262" y="6331"/>
                    <a:pt x="15523" y="7392"/>
                    <a:pt x="20603" y="7392"/>
                  </a:cubicBezTo>
                  <a:cubicBezTo>
                    <a:pt x="22691" y="7392"/>
                    <a:pt x="24241" y="7213"/>
                    <a:pt x="24460" y="6707"/>
                  </a:cubicBezTo>
                  <a:cubicBezTo>
                    <a:pt x="26396" y="2192"/>
                    <a:pt x="14574" y="1"/>
                    <a:pt x="7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2911934" y="2591301"/>
              <a:ext cx="110316" cy="128532"/>
            </a:xfrm>
            <a:custGeom>
              <a:avLst/>
              <a:gdLst/>
              <a:ahLst/>
              <a:cxnLst/>
              <a:rect l="l" t="t" r="r" b="b"/>
              <a:pathLst>
                <a:path w="2931" h="3415" extrusionOk="0">
                  <a:moveTo>
                    <a:pt x="2709" y="1"/>
                  </a:moveTo>
                  <a:cubicBezTo>
                    <a:pt x="2616" y="1"/>
                    <a:pt x="2530" y="78"/>
                    <a:pt x="2512" y="171"/>
                  </a:cubicBezTo>
                  <a:cubicBezTo>
                    <a:pt x="2323" y="1217"/>
                    <a:pt x="1758" y="2933"/>
                    <a:pt x="1131" y="2996"/>
                  </a:cubicBezTo>
                  <a:cubicBezTo>
                    <a:pt x="1111" y="3001"/>
                    <a:pt x="1091" y="3003"/>
                    <a:pt x="1072" y="3003"/>
                  </a:cubicBezTo>
                  <a:cubicBezTo>
                    <a:pt x="1009" y="3003"/>
                    <a:pt x="949" y="2976"/>
                    <a:pt x="901" y="2912"/>
                  </a:cubicBezTo>
                  <a:cubicBezTo>
                    <a:pt x="482" y="2536"/>
                    <a:pt x="440" y="1155"/>
                    <a:pt x="461" y="652"/>
                  </a:cubicBezTo>
                  <a:cubicBezTo>
                    <a:pt x="482" y="548"/>
                    <a:pt x="377" y="464"/>
                    <a:pt x="273" y="443"/>
                  </a:cubicBezTo>
                  <a:cubicBezTo>
                    <a:pt x="168" y="464"/>
                    <a:pt x="85" y="527"/>
                    <a:pt x="64" y="652"/>
                  </a:cubicBezTo>
                  <a:cubicBezTo>
                    <a:pt x="64" y="841"/>
                    <a:pt x="1" y="2640"/>
                    <a:pt x="629" y="3205"/>
                  </a:cubicBezTo>
                  <a:cubicBezTo>
                    <a:pt x="754" y="3331"/>
                    <a:pt x="921" y="3414"/>
                    <a:pt x="1110" y="3414"/>
                  </a:cubicBezTo>
                  <a:cubicBezTo>
                    <a:pt x="1131" y="3414"/>
                    <a:pt x="1152" y="3414"/>
                    <a:pt x="1173" y="3393"/>
                  </a:cubicBezTo>
                  <a:cubicBezTo>
                    <a:pt x="2282" y="3289"/>
                    <a:pt x="2846" y="548"/>
                    <a:pt x="2909" y="234"/>
                  </a:cubicBezTo>
                  <a:cubicBezTo>
                    <a:pt x="2930" y="129"/>
                    <a:pt x="2846" y="25"/>
                    <a:pt x="2742" y="4"/>
                  </a:cubicBezTo>
                  <a:cubicBezTo>
                    <a:pt x="2731" y="2"/>
                    <a:pt x="2720" y="1"/>
                    <a:pt x="2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1742499" y="2226029"/>
              <a:ext cx="347319" cy="239374"/>
            </a:xfrm>
            <a:custGeom>
              <a:avLst/>
              <a:gdLst/>
              <a:ahLst/>
              <a:cxnLst/>
              <a:rect l="l" t="t" r="r" b="b"/>
              <a:pathLst>
                <a:path w="9228" h="6360" extrusionOk="0">
                  <a:moveTo>
                    <a:pt x="900" y="0"/>
                  </a:moveTo>
                  <a:cubicBezTo>
                    <a:pt x="900" y="0"/>
                    <a:pt x="0" y="3997"/>
                    <a:pt x="1779" y="5775"/>
                  </a:cubicBezTo>
                  <a:cubicBezTo>
                    <a:pt x="2202" y="6199"/>
                    <a:pt x="2846" y="6360"/>
                    <a:pt x="3582" y="6360"/>
                  </a:cubicBezTo>
                  <a:cubicBezTo>
                    <a:pt x="5936" y="6360"/>
                    <a:pt x="9228" y="4708"/>
                    <a:pt x="9228" y="4708"/>
                  </a:cubicBezTo>
                  <a:lnTo>
                    <a:pt x="8725" y="3264"/>
                  </a:lnTo>
                  <a:lnTo>
                    <a:pt x="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1822027" y="2355615"/>
              <a:ext cx="223680" cy="54725"/>
            </a:xfrm>
            <a:custGeom>
              <a:avLst/>
              <a:gdLst/>
              <a:ahLst/>
              <a:cxnLst/>
              <a:rect l="l" t="t" r="r" b="b"/>
              <a:pathLst>
                <a:path w="5943" h="1454" extrusionOk="0">
                  <a:moveTo>
                    <a:pt x="3067" y="0"/>
                  </a:moveTo>
                  <a:cubicBezTo>
                    <a:pt x="1583" y="0"/>
                    <a:pt x="235" y="600"/>
                    <a:pt x="147" y="637"/>
                  </a:cubicBezTo>
                  <a:cubicBezTo>
                    <a:pt x="42" y="679"/>
                    <a:pt x="1" y="805"/>
                    <a:pt x="42" y="909"/>
                  </a:cubicBezTo>
                  <a:cubicBezTo>
                    <a:pt x="73" y="987"/>
                    <a:pt x="151" y="1030"/>
                    <a:pt x="231" y="1030"/>
                  </a:cubicBezTo>
                  <a:cubicBezTo>
                    <a:pt x="259" y="1030"/>
                    <a:pt x="287" y="1025"/>
                    <a:pt x="314" y="1014"/>
                  </a:cubicBezTo>
                  <a:cubicBezTo>
                    <a:pt x="327" y="1001"/>
                    <a:pt x="1646" y="410"/>
                    <a:pt x="3069" y="410"/>
                  </a:cubicBezTo>
                  <a:cubicBezTo>
                    <a:pt x="3959" y="410"/>
                    <a:pt x="4890" y="642"/>
                    <a:pt x="5566" y="1391"/>
                  </a:cubicBezTo>
                  <a:cubicBezTo>
                    <a:pt x="5608" y="1432"/>
                    <a:pt x="5671" y="1453"/>
                    <a:pt x="5713" y="1453"/>
                  </a:cubicBezTo>
                  <a:cubicBezTo>
                    <a:pt x="5775" y="1453"/>
                    <a:pt x="5817" y="1432"/>
                    <a:pt x="5859" y="1391"/>
                  </a:cubicBezTo>
                  <a:cubicBezTo>
                    <a:pt x="5943" y="1328"/>
                    <a:pt x="5943" y="1202"/>
                    <a:pt x="5859" y="1119"/>
                  </a:cubicBezTo>
                  <a:cubicBezTo>
                    <a:pt x="5085" y="261"/>
                    <a:pt x="4047" y="0"/>
                    <a:pt x="3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2960788" y="2462280"/>
              <a:ext cx="345738" cy="309606"/>
            </a:xfrm>
            <a:custGeom>
              <a:avLst/>
              <a:gdLst/>
              <a:ahLst/>
              <a:cxnLst/>
              <a:rect l="l" t="t" r="r" b="b"/>
              <a:pathLst>
                <a:path w="9186" h="8226" extrusionOk="0">
                  <a:moveTo>
                    <a:pt x="4645" y="0"/>
                  </a:moveTo>
                  <a:lnTo>
                    <a:pt x="4645" y="0"/>
                  </a:lnTo>
                  <a:cubicBezTo>
                    <a:pt x="4645" y="1"/>
                    <a:pt x="0" y="6612"/>
                    <a:pt x="4771" y="8077"/>
                  </a:cubicBezTo>
                  <a:cubicBezTo>
                    <a:pt x="4771" y="8077"/>
                    <a:pt x="5244" y="8225"/>
                    <a:pt x="5825" y="8225"/>
                  </a:cubicBezTo>
                  <a:cubicBezTo>
                    <a:pt x="6572" y="8225"/>
                    <a:pt x="7496" y="7981"/>
                    <a:pt x="7826" y="6863"/>
                  </a:cubicBezTo>
                  <a:cubicBezTo>
                    <a:pt x="9186" y="2239"/>
                    <a:pt x="4645" y="0"/>
                    <a:pt x="4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3202533" y="3160004"/>
              <a:ext cx="216604" cy="215098"/>
            </a:xfrm>
            <a:custGeom>
              <a:avLst/>
              <a:gdLst/>
              <a:ahLst/>
              <a:cxnLst/>
              <a:rect l="l" t="t" r="r" b="b"/>
              <a:pathLst>
                <a:path w="5755" h="5715" extrusionOk="0">
                  <a:moveTo>
                    <a:pt x="1821" y="1"/>
                  </a:moveTo>
                  <a:lnTo>
                    <a:pt x="1" y="2093"/>
                  </a:lnTo>
                  <a:cubicBezTo>
                    <a:pt x="1" y="2093"/>
                    <a:pt x="3172" y="5714"/>
                    <a:pt x="3324" y="5714"/>
                  </a:cubicBezTo>
                  <a:cubicBezTo>
                    <a:pt x="3325" y="5714"/>
                    <a:pt x="3327" y="5714"/>
                    <a:pt x="3328" y="5713"/>
                  </a:cubicBezTo>
                  <a:cubicBezTo>
                    <a:pt x="3411" y="5629"/>
                    <a:pt x="5755" y="2951"/>
                    <a:pt x="5755" y="2951"/>
                  </a:cubicBezTo>
                  <a:lnTo>
                    <a:pt x="18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3043477" y="3489407"/>
              <a:ext cx="70909" cy="25819"/>
            </a:xfrm>
            <a:custGeom>
              <a:avLst/>
              <a:gdLst/>
              <a:ahLst/>
              <a:cxnLst/>
              <a:rect l="l" t="t" r="r" b="b"/>
              <a:pathLst>
                <a:path w="1884" h="686" extrusionOk="0">
                  <a:moveTo>
                    <a:pt x="1640" y="0"/>
                  </a:moveTo>
                  <a:cubicBezTo>
                    <a:pt x="1600" y="0"/>
                    <a:pt x="1561" y="12"/>
                    <a:pt x="1528" y="37"/>
                  </a:cubicBezTo>
                  <a:cubicBezTo>
                    <a:pt x="1277" y="233"/>
                    <a:pt x="676" y="292"/>
                    <a:pt x="336" y="292"/>
                  </a:cubicBezTo>
                  <a:cubicBezTo>
                    <a:pt x="278" y="292"/>
                    <a:pt x="228" y="291"/>
                    <a:pt x="188" y="288"/>
                  </a:cubicBezTo>
                  <a:cubicBezTo>
                    <a:pt x="84" y="309"/>
                    <a:pt x="0" y="371"/>
                    <a:pt x="0" y="497"/>
                  </a:cubicBezTo>
                  <a:cubicBezTo>
                    <a:pt x="0" y="602"/>
                    <a:pt x="84" y="685"/>
                    <a:pt x="188" y="685"/>
                  </a:cubicBezTo>
                  <a:lnTo>
                    <a:pt x="251" y="685"/>
                  </a:lnTo>
                  <a:cubicBezTo>
                    <a:pt x="481" y="685"/>
                    <a:pt x="1360" y="664"/>
                    <a:pt x="1779" y="350"/>
                  </a:cubicBezTo>
                  <a:cubicBezTo>
                    <a:pt x="1862" y="288"/>
                    <a:pt x="1883" y="162"/>
                    <a:pt x="1800" y="78"/>
                  </a:cubicBezTo>
                  <a:cubicBezTo>
                    <a:pt x="1762" y="28"/>
                    <a:pt x="1700"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2944227" y="3530357"/>
              <a:ext cx="70909" cy="26610"/>
            </a:xfrm>
            <a:custGeom>
              <a:avLst/>
              <a:gdLst/>
              <a:ahLst/>
              <a:cxnLst/>
              <a:rect l="l" t="t" r="r" b="b"/>
              <a:pathLst>
                <a:path w="1884" h="707" extrusionOk="0">
                  <a:moveTo>
                    <a:pt x="1661" y="0"/>
                  </a:moveTo>
                  <a:cubicBezTo>
                    <a:pt x="1622" y="0"/>
                    <a:pt x="1582" y="12"/>
                    <a:pt x="1549" y="37"/>
                  </a:cubicBezTo>
                  <a:cubicBezTo>
                    <a:pt x="1256" y="267"/>
                    <a:pt x="482" y="309"/>
                    <a:pt x="210" y="309"/>
                  </a:cubicBezTo>
                  <a:cubicBezTo>
                    <a:pt x="199" y="307"/>
                    <a:pt x="188" y="306"/>
                    <a:pt x="178" y="306"/>
                  </a:cubicBezTo>
                  <a:cubicBezTo>
                    <a:pt x="70" y="306"/>
                    <a:pt x="1" y="401"/>
                    <a:pt x="1" y="497"/>
                  </a:cubicBezTo>
                  <a:cubicBezTo>
                    <a:pt x="1" y="602"/>
                    <a:pt x="84" y="685"/>
                    <a:pt x="210" y="706"/>
                  </a:cubicBezTo>
                  <a:lnTo>
                    <a:pt x="252" y="706"/>
                  </a:lnTo>
                  <a:cubicBezTo>
                    <a:pt x="503" y="706"/>
                    <a:pt x="1361" y="664"/>
                    <a:pt x="1779" y="350"/>
                  </a:cubicBezTo>
                  <a:cubicBezTo>
                    <a:pt x="1884" y="288"/>
                    <a:pt x="1884" y="162"/>
                    <a:pt x="1821" y="78"/>
                  </a:cubicBezTo>
                  <a:cubicBezTo>
                    <a:pt x="1783" y="28"/>
                    <a:pt x="1722" y="0"/>
                    <a:pt x="1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2971815" y="3471266"/>
              <a:ext cx="70909" cy="26610"/>
            </a:xfrm>
            <a:custGeom>
              <a:avLst/>
              <a:gdLst/>
              <a:ahLst/>
              <a:cxnLst/>
              <a:rect l="l" t="t" r="r" b="b"/>
              <a:pathLst>
                <a:path w="1884" h="707" extrusionOk="0">
                  <a:moveTo>
                    <a:pt x="1661" y="1"/>
                  </a:moveTo>
                  <a:cubicBezTo>
                    <a:pt x="1621" y="1"/>
                    <a:pt x="1581" y="13"/>
                    <a:pt x="1548" y="37"/>
                  </a:cubicBezTo>
                  <a:cubicBezTo>
                    <a:pt x="1297" y="253"/>
                    <a:pt x="693" y="314"/>
                    <a:pt x="354" y="314"/>
                  </a:cubicBezTo>
                  <a:cubicBezTo>
                    <a:pt x="297" y="314"/>
                    <a:pt x="248" y="312"/>
                    <a:pt x="209" y="309"/>
                  </a:cubicBezTo>
                  <a:cubicBezTo>
                    <a:pt x="105" y="330"/>
                    <a:pt x="0" y="393"/>
                    <a:pt x="0" y="498"/>
                  </a:cubicBezTo>
                  <a:cubicBezTo>
                    <a:pt x="0" y="623"/>
                    <a:pt x="84" y="707"/>
                    <a:pt x="209" y="707"/>
                  </a:cubicBezTo>
                  <a:lnTo>
                    <a:pt x="251" y="707"/>
                  </a:lnTo>
                  <a:cubicBezTo>
                    <a:pt x="502" y="707"/>
                    <a:pt x="1360" y="686"/>
                    <a:pt x="1779" y="351"/>
                  </a:cubicBezTo>
                  <a:cubicBezTo>
                    <a:pt x="1862" y="288"/>
                    <a:pt x="1883" y="163"/>
                    <a:pt x="1820" y="79"/>
                  </a:cubicBezTo>
                  <a:cubicBezTo>
                    <a:pt x="1782" y="29"/>
                    <a:pt x="1721" y="1"/>
                    <a:pt x="1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3070237" y="3424821"/>
              <a:ext cx="70909" cy="26610"/>
            </a:xfrm>
            <a:custGeom>
              <a:avLst/>
              <a:gdLst/>
              <a:ahLst/>
              <a:cxnLst/>
              <a:rect l="l" t="t" r="r" b="b"/>
              <a:pathLst>
                <a:path w="1884" h="707" extrusionOk="0">
                  <a:moveTo>
                    <a:pt x="1661" y="0"/>
                  </a:moveTo>
                  <a:cubicBezTo>
                    <a:pt x="1621" y="0"/>
                    <a:pt x="1582" y="12"/>
                    <a:pt x="1549" y="37"/>
                  </a:cubicBezTo>
                  <a:cubicBezTo>
                    <a:pt x="1298" y="252"/>
                    <a:pt x="693" y="314"/>
                    <a:pt x="354" y="314"/>
                  </a:cubicBezTo>
                  <a:cubicBezTo>
                    <a:pt x="298" y="314"/>
                    <a:pt x="249" y="312"/>
                    <a:pt x="210" y="309"/>
                  </a:cubicBezTo>
                  <a:cubicBezTo>
                    <a:pt x="105" y="309"/>
                    <a:pt x="21" y="393"/>
                    <a:pt x="1" y="497"/>
                  </a:cubicBezTo>
                  <a:cubicBezTo>
                    <a:pt x="1" y="623"/>
                    <a:pt x="105" y="706"/>
                    <a:pt x="210" y="706"/>
                  </a:cubicBezTo>
                  <a:lnTo>
                    <a:pt x="273" y="706"/>
                  </a:lnTo>
                  <a:cubicBezTo>
                    <a:pt x="503" y="706"/>
                    <a:pt x="1381" y="685"/>
                    <a:pt x="1800" y="351"/>
                  </a:cubicBezTo>
                  <a:cubicBezTo>
                    <a:pt x="1884" y="288"/>
                    <a:pt x="1884" y="162"/>
                    <a:pt x="1821" y="79"/>
                  </a:cubicBezTo>
                  <a:cubicBezTo>
                    <a:pt x="1783" y="28"/>
                    <a:pt x="1722" y="0"/>
                    <a:pt x="1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2325241" y="2077173"/>
              <a:ext cx="67785" cy="37073"/>
            </a:xfrm>
            <a:custGeom>
              <a:avLst/>
              <a:gdLst/>
              <a:ahLst/>
              <a:cxnLst/>
              <a:rect l="l" t="t" r="r" b="b"/>
              <a:pathLst>
                <a:path w="1801" h="985" extrusionOk="0">
                  <a:moveTo>
                    <a:pt x="241" y="0"/>
                  </a:moveTo>
                  <a:cubicBezTo>
                    <a:pt x="231" y="0"/>
                    <a:pt x="220" y="0"/>
                    <a:pt x="210" y="1"/>
                  </a:cubicBezTo>
                  <a:cubicBezTo>
                    <a:pt x="105" y="1"/>
                    <a:pt x="1" y="84"/>
                    <a:pt x="22" y="189"/>
                  </a:cubicBezTo>
                  <a:cubicBezTo>
                    <a:pt x="22" y="302"/>
                    <a:pt x="89" y="381"/>
                    <a:pt x="178" y="381"/>
                  </a:cubicBezTo>
                  <a:cubicBezTo>
                    <a:pt x="189" y="381"/>
                    <a:pt x="199" y="379"/>
                    <a:pt x="210" y="377"/>
                  </a:cubicBezTo>
                  <a:cubicBezTo>
                    <a:pt x="608" y="377"/>
                    <a:pt x="1256" y="796"/>
                    <a:pt x="1465" y="942"/>
                  </a:cubicBezTo>
                  <a:cubicBezTo>
                    <a:pt x="1507" y="963"/>
                    <a:pt x="1549" y="984"/>
                    <a:pt x="1591" y="984"/>
                  </a:cubicBezTo>
                  <a:cubicBezTo>
                    <a:pt x="1633" y="984"/>
                    <a:pt x="1696" y="963"/>
                    <a:pt x="1737" y="900"/>
                  </a:cubicBezTo>
                  <a:cubicBezTo>
                    <a:pt x="1800" y="817"/>
                    <a:pt x="1800" y="691"/>
                    <a:pt x="1696" y="628"/>
                  </a:cubicBezTo>
                  <a:cubicBezTo>
                    <a:pt x="1613" y="567"/>
                    <a:pt x="824"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2229980" y="2111009"/>
              <a:ext cx="67747" cy="37073"/>
            </a:xfrm>
            <a:custGeom>
              <a:avLst/>
              <a:gdLst/>
              <a:ahLst/>
              <a:cxnLst/>
              <a:rect l="l" t="t" r="r" b="b"/>
              <a:pathLst>
                <a:path w="1800" h="985" extrusionOk="0">
                  <a:moveTo>
                    <a:pt x="219" y="1"/>
                  </a:moveTo>
                  <a:cubicBezTo>
                    <a:pt x="209" y="1"/>
                    <a:pt x="199" y="1"/>
                    <a:pt x="188" y="1"/>
                  </a:cubicBezTo>
                  <a:cubicBezTo>
                    <a:pt x="84" y="1"/>
                    <a:pt x="0" y="106"/>
                    <a:pt x="0" y="211"/>
                  </a:cubicBezTo>
                  <a:cubicBezTo>
                    <a:pt x="0" y="315"/>
                    <a:pt x="84" y="399"/>
                    <a:pt x="209" y="399"/>
                  </a:cubicBezTo>
                  <a:cubicBezTo>
                    <a:pt x="218" y="398"/>
                    <a:pt x="228" y="398"/>
                    <a:pt x="237" y="398"/>
                  </a:cubicBezTo>
                  <a:cubicBezTo>
                    <a:pt x="617" y="398"/>
                    <a:pt x="1240" y="801"/>
                    <a:pt x="1444" y="964"/>
                  </a:cubicBezTo>
                  <a:cubicBezTo>
                    <a:pt x="1486" y="985"/>
                    <a:pt x="1527" y="985"/>
                    <a:pt x="1569" y="985"/>
                  </a:cubicBezTo>
                  <a:cubicBezTo>
                    <a:pt x="1632" y="985"/>
                    <a:pt x="1695" y="964"/>
                    <a:pt x="1716" y="922"/>
                  </a:cubicBezTo>
                  <a:cubicBezTo>
                    <a:pt x="1799" y="817"/>
                    <a:pt x="1779" y="713"/>
                    <a:pt x="1674" y="629"/>
                  </a:cubicBezTo>
                  <a:cubicBezTo>
                    <a:pt x="1592" y="567"/>
                    <a:pt x="803"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2351248" y="2133102"/>
              <a:ext cx="67747" cy="37826"/>
            </a:xfrm>
            <a:custGeom>
              <a:avLst/>
              <a:gdLst/>
              <a:ahLst/>
              <a:cxnLst/>
              <a:rect l="l" t="t" r="r" b="b"/>
              <a:pathLst>
                <a:path w="1800" h="1005" extrusionOk="0">
                  <a:moveTo>
                    <a:pt x="209" y="0"/>
                  </a:moveTo>
                  <a:cubicBezTo>
                    <a:pt x="84" y="21"/>
                    <a:pt x="0" y="105"/>
                    <a:pt x="0" y="210"/>
                  </a:cubicBezTo>
                  <a:cubicBezTo>
                    <a:pt x="21" y="314"/>
                    <a:pt x="105" y="398"/>
                    <a:pt x="209" y="398"/>
                  </a:cubicBezTo>
                  <a:cubicBezTo>
                    <a:pt x="586" y="398"/>
                    <a:pt x="1235" y="795"/>
                    <a:pt x="1465" y="963"/>
                  </a:cubicBezTo>
                  <a:cubicBezTo>
                    <a:pt x="1486" y="984"/>
                    <a:pt x="1528" y="1005"/>
                    <a:pt x="1570" y="1005"/>
                  </a:cubicBezTo>
                  <a:cubicBezTo>
                    <a:pt x="1632" y="1005"/>
                    <a:pt x="1695" y="984"/>
                    <a:pt x="1737" y="921"/>
                  </a:cubicBezTo>
                  <a:cubicBezTo>
                    <a:pt x="1800" y="837"/>
                    <a:pt x="1779" y="712"/>
                    <a:pt x="1695" y="649"/>
                  </a:cubicBezTo>
                  <a:cubicBezTo>
                    <a:pt x="1611" y="586"/>
                    <a:pt x="795"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1994482" y="2621637"/>
              <a:ext cx="28416" cy="71398"/>
            </a:xfrm>
            <a:custGeom>
              <a:avLst/>
              <a:gdLst/>
              <a:ahLst/>
              <a:cxnLst/>
              <a:rect l="l" t="t" r="r" b="b"/>
              <a:pathLst>
                <a:path w="755" h="1897" extrusionOk="0">
                  <a:moveTo>
                    <a:pt x="520" y="1"/>
                  </a:moveTo>
                  <a:cubicBezTo>
                    <a:pt x="440" y="1"/>
                    <a:pt x="369" y="57"/>
                    <a:pt x="336" y="139"/>
                  </a:cubicBezTo>
                  <a:cubicBezTo>
                    <a:pt x="315" y="244"/>
                    <a:pt x="1" y="1206"/>
                    <a:pt x="210" y="1751"/>
                  </a:cubicBezTo>
                  <a:cubicBezTo>
                    <a:pt x="252" y="1834"/>
                    <a:pt x="315" y="1897"/>
                    <a:pt x="398" y="1897"/>
                  </a:cubicBezTo>
                  <a:cubicBezTo>
                    <a:pt x="419" y="1897"/>
                    <a:pt x="440" y="1876"/>
                    <a:pt x="461" y="1876"/>
                  </a:cubicBezTo>
                  <a:cubicBezTo>
                    <a:pt x="566" y="1834"/>
                    <a:pt x="629" y="1709"/>
                    <a:pt x="587" y="1625"/>
                  </a:cubicBezTo>
                  <a:cubicBezTo>
                    <a:pt x="461" y="1269"/>
                    <a:pt x="629" y="516"/>
                    <a:pt x="712" y="265"/>
                  </a:cubicBezTo>
                  <a:cubicBezTo>
                    <a:pt x="754" y="160"/>
                    <a:pt x="691" y="35"/>
                    <a:pt x="587" y="14"/>
                  </a:cubicBezTo>
                  <a:cubicBezTo>
                    <a:pt x="564" y="5"/>
                    <a:pt x="542"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2014957" y="2512150"/>
              <a:ext cx="36283" cy="68274"/>
            </a:xfrm>
            <a:custGeom>
              <a:avLst/>
              <a:gdLst/>
              <a:ahLst/>
              <a:cxnLst/>
              <a:rect l="l" t="t" r="r" b="b"/>
              <a:pathLst>
                <a:path w="964" h="1814" extrusionOk="0">
                  <a:moveTo>
                    <a:pt x="738" y="0"/>
                  </a:moveTo>
                  <a:cubicBezTo>
                    <a:pt x="672" y="0"/>
                    <a:pt x="613" y="33"/>
                    <a:pt x="587" y="98"/>
                  </a:cubicBezTo>
                  <a:cubicBezTo>
                    <a:pt x="524" y="182"/>
                    <a:pt x="1" y="1040"/>
                    <a:pt x="64" y="1626"/>
                  </a:cubicBezTo>
                  <a:cubicBezTo>
                    <a:pt x="64" y="1730"/>
                    <a:pt x="147" y="1814"/>
                    <a:pt x="252" y="1814"/>
                  </a:cubicBezTo>
                  <a:lnTo>
                    <a:pt x="273" y="1814"/>
                  </a:lnTo>
                  <a:cubicBezTo>
                    <a:pt x="377" y="1793"/>
                    <a:pt x="461" y="1688"/>
                    <a:pt x="440" y="1584"/>
                  </a:cubicBezTo>
                  <a:cubicBezTo>
                    <a:pt x="398" y="1207"/>
                    <a:pt x="775" y="538"/>
                    <a:pt x="921" y="307"/>
                  </a:cubicBezTo>
                  <a:cubicBezTo>
                    <a:pt x="963" y="203"/>
                    <a:pt x="942" y="77"/>
                    <a:pt x="859" y="35"/>
                  </a:cubicBezTo>
                  <a:cubicBezTo>
                    <a:pt x="819" y="12"/>
                    <a:pt x="777"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2047250" y="2563374"/>
              <a:ext cx="29959" cy="70608"/>
            </a:xfrm>
            <a:custGeom>
              <a:avLst/>
              <a:gdLst/>
              <a:ahLst/>
              <a:cxnLst/>
              <a:rect l="l" t="t" r="r" b="b"/>
              <a:pathLst>
                <a:path w="796" h="1876" extrusionOk="0">
                  <a:moveTo>
                    <a:pt x="580" y="0"/>
                  </a:moveTo>
                  <a:cubicBezTo>
                    <a:pt x="495" y="0"/>
                    <a:pt x="410" y="57"/>
                    <a:pt x="377" y="139"/>
                  </a:cubicBezTo>
                  <a:cubicBezTo>
                    <a:pt x="336" y="244"/>
                    <a:pt x="1" y="1185"/>
                    <a:pt x="189" y="1750"/>
                  </a:cubicBezTo>
                  <a:cubicBezTo>
                    <a:pt x="231" y="1834"/>
                    <a:pt x="294" y="1876"/>
                    <a:pt x="377" y="1876"/>
                  </a:cubicBezTo>
                  <a:lnTo>
                    <a:pt x="440" y="1876"/>
                  </a:lnTo>
                  <a:cubicBezTo>
                    <a:pt x="545" y="1834"/>
                    <a:pt x="608" y="1729"/>
                    <a:pt x="566" y="1625"/>
                  </a:cubicBezTo>
                  <a:cubicBezTo>
                    <a:pt x="440" y="1269"/>
                    <a:pt x="670" y="537"/>
                    <a:pt x="754" y="265"/>
                  </a:cubicBezTo>
                  <a:cubicBezTo>
                    <a:pt x="796" y="181"/>
                    <a:pt x="733" y="55"/>
                    <a:pt x="649" y="14"/>
                  </a:cubicBezTo>
                  <a:cubicBezTo>
                    <a:pt x="627" y="5"/>
                    <a:pt x="604"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2037013" y="2686185"/>
              <a:ext cx="36283" cy="68312"/>
            </a:xfrm>
            <a:custGeom>
              <a:avLst/>
              <a:gdLst/>
              <a:ahLst/>
              <a:cxnLst/>
              <a:rect l="l" t="t" r="r" b="b"/>
              <a:pathLst>
                <a:path w="964" h="1815" extrusionOk="0">
                  <a:moveTo>
                    <a:pt x="738" y="0"/>
                  </a:moveTo>
                  <a:cubicBezTo>
                    <a:pt x="672" y="0"/>
                    <a:pt x="613" y="33"/>
                    <a:pt x="587" y="98"/>
                  </a:cubicBezTo>
                  <a:cubicBezTo>
                    <a:pt x="524" y="182"/>
                    <a:pt x="1" y="1061"/>
                    <a:pt x="63" y="1626"/>
                  </a:cubicBezTo>
                  <a:cubicBezTo>
                    <a:pt x="63" y="1730"/>
                    <a:pt x="147" y="1814"/>
                    <a:pt x="252" y="1814"/>
                  </a:cubicBezTo>
                  <a:lnTo>
                    <a:pt x="273" y="1814"/>
                  </a:lnTo>
                  <a:cubicBezTo>
                    <a:pt x="377" y="1793"/>
                    <a:pt x="461" y="1688"/>
                    <a:pt x="461" y="1584"/>
                  </a:cubicBezTo>
                  <a:cubicBezTo>
                    <a:pt x="419" y="1207"/>
                    <a:pt x="775" y="538"/>
                    <a:pt x="921" y="308"/>
                  </a:cubicBezTo>
                  <a:cubicBezTo>
                    <a:pt x="963" y="203"/>
                    <a:pt x="942" y="98"/>
                    <a:pt x="859" y="36"/>
                  </a:cubicBezTo>
                  <a:cubicBezTo>
                    <a:pt x="819" y="12"/>
                    <a:pt x="777"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1960646" y="2755476"/>
              <a:ext cx="37035" cy="67522"/>
            </a:xfrm>
            <a:custGeom>
              <a:avLst/>
              <a:gdLst/>
              <a:ahLst/>
              <a:cxnLst/>
              <a:rect l="l" t="t" r="r" b="b"/>
              <a:pathLst>
                <a:path w="984" h="1794" extrusionOk="0">
                  <a:moveTo>
                    <a:pt x="743" y="0"/>
                  </a:moveTo>
                  <a:cubicBezTo>
                    <a:pt x="681" y="0"/>
                    <a:pt x="625" y="33"/>
                    <a:pt x="586" y="99"/>
                  </a:cubicBezTo>
                  <a:cubicBezTo>
                    <a:pt x="523" y="182"/>
                    <a:pt x="0" y="1040"/>
                    <a:pt x="63" y="1626"/>
                  </a:cubicBezTo>
                  <a:cubicBezTo>
                    <a:pt x="63" y="1731"/>
                    <a:pt x="168" y="1793"/>
                    <a:pt x="251" y="1793"/>
                  </a:cubicBezTo>
                  <a:lnTo>
                    <a:pt x="272" y="1793"/>
                  </a:lnTo>
                  <a:cubicBezTo>
                    <a:pt x="398" y="1793"/>
                    <a:pt x="460" y="1689"/>
                    <a:pt x="460" y="1584"/>
                  </a:cubicBezTo>
                  <a:cubicBezTo>
                    <a:pt x="419" y="1208"/>
                    <a:pt x="774" y="517"/>
                    <a:pt x="921" y="287"/>
                  </a:cubicBezTo>
                  <a:cubicBezTo>
                    <a:pt x="984" y="203"/>
                    <a:pt x="942" y="78"/>
                    <a:pt x="858" y="36"/>
                  </a:cubicBezTo>
                  <a:cubicBezTo>
                    <a:pt x="819" y="12"/>
                    <a:pt x="780" y="0"/>
                    <a:pt x="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2027566" y="2808244"/>
              <a:ext cx="37073" cy="68312"/>
            </a:xfrm>
            <a:custGeom>
              <a:avLst/>
              <a:gdLst/>
              <a:ahLst/>
              <a:cxnLst/>
              <a:rect l="l" t="t" r="r" b="b"/>
              <a:pathLst>
                <a:path w="985" h="1815" extrusionOk="0">
                  <a:moveTo>
                    <a:pt x="752" y="0"/>
                  </a:moveTo>
                  <a:cubicBezTo>
                    <a:pt x="689" y="0"/>
                    <a:pt x="626" y="33"/>
                    <a:pt x="586" y="98"/>
                  </a:cubicBezTo>
                  <a:cubicBezTo>
                    <a:pt x="524" y="203"/>
                    <a:pt x="1" y="1061"/>
                    <a:pt x="63" y="1626"/>
                  </a:cubicBezTo>
                  <a:cubicBezTo>
                    <a:pt x="84" y="1730"/>
                    <a:pt x="168" y="1814"/>
                    <a:pt x="252" y="1814"/>
                  </a:cubicBezTo>
                  <a:lnTo>
                    <a:pt x="273" y="1814"/>
                  </a:lnTo>
                  <a:cubicBezTo>
                    <a:pt x="398" y="1793"/>
                    <a:pt x="461" y="1710"/>
                    <a:pt x="461" y="1584"/>
                  </a:cubicBezTo>
                  <a:cubicBezTo>
                    <a:pt x="419" y="1207"/>
                    <a:pt x="775" y="538"/>
                    <a:pt x="921" y="308"/>
                  </a:cubicBezTo>
                  <a:cubicBezTo>
                    <a:pt x="984" y="224"/>
                    <a:pt x="942" y="98"/>
                    <a:pt x="859" y="36"/>
                  </a:cubicBezTo>
                  <a:cubicBezTo>
                    <a:pt x="827" y="12"/>
                    <a:pt x="790"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1960646" y="2861538"/>
              <a:ext cx="37035" cy="67785"/>
            </a:xfrm>
            <a:custGeom>
              <a:avLst/>
              <a:gdLst/>
              <a:ahLst/>
              <a:cxnLst/>
              <a:rect l="l" t="t" r="r" b="b"/>
              <a:pathLst>
                <a:path w="984" h="1801" extrusionOk="0">
                  <a:moveTo>
                    <a:pt x="755" y="1"/>
                  </a:moveTo>
                  <a:cubicBezTo>
                    <a:pt x="688" y="1"/>
                    <a:pt x="628" y="29"/>
                    <a:pt x="586" y="84"/>
                  </a:cubicBezTo>
                  <a:cubicBezTo>
                    <a:pt x="523" y="189"/>
                    <a:pt x="0" y="1047"/>
                    <a:pt x="63" y="1633"/>
                  </a:cubicBezTo>
                  <a:cubicBezTo>
                    <a:pt x="63" y="1737"/>
                    <a:pt x="168" y="1800"/>
                    <a:pt x="251" y="1800"/>
                  </a:cubicBezTo>
                  <a:lnTo>
                    <a:pt x="272" y="1800"/>
                  </a:lnTo>
                  <a:cubicBezTo>
                    <a:pt x="398" y="1800"/>
                    <a:pt x="460" y="1695"/>
                    <a:pt x="460" y="1591"/>
                  </a:cubicBezTo>
                  <a:cubicBezTo>
                    <a:pt x="419" y="1214"/>
                    <a:pt x="774" y="524"/>
                    <a:pt x="921" y="294"/>
                  </a:cubicBezTo>
                  <a:cubicBezTo>
                    <a:pt x="984" y="210"/>
                    <a:pt x="942" y="84"/>
                    <a:pt x="858" y="22"/>
                  </a:cubicBezTo>
                  <a:cubicBezTo>
                    <a:pt x="823" y="8"/>
                    <a:pt x="788" y="1"/>
                    <a:pt x="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2009462" y="2920780"/>
              <a:ext cx="33121" cy="69968"/>
            </a:xfrm>
            <a:custGeom>
              <a:avLst/>
              <a:gdLst/>
              <a:ahLst/>
              <a:cxnLst/>
              <a:rect l="l" t="t" r="r" b="b"/>
              <a:pathLst>
                <a:path w="880" h="1859" extrusionOk="0">
                  <a:moveTo>
                    <a:pt x="646" y="0"/>
                  </a:moveTo>
                  <a:cubicBezTo>
                    <a:pt x="567" y="0"/>
                    <a:pt x="491" y="39"/>
                    <a:pt x="461" y="101"/>
                  </a:cubicBezTo>
                  <a:cubicBezTo>
                    <a:pt x="419" y="205"/>
                    <a:pt x="0" y="1126"/>
                    <a:pt x="147" y="1712"/>
                  </a:cubicBezTo>
                  <a:cubicBezTo>
                    <a:pt x="168" y="1795"/>
                    <a:pt x="251" y="1858"/>
                    <a:pt x="335" y="1858"/>
                  </a:cubicBezTo>
                  <a:cubicBezTo>
                    <a:pt x="349" y="1858"/>
                    <a:pt x="363" y="1849"/>
                    <a:pt x="371" y="1849"/>
                  </a:cubicBezTo>
                  <a:cubicBezTo>
                    <a:pt x="375" y="1849"/>
                    <a:pt x="377" y="1851"/>
                    <a:pt x="377" y="1858"/>
                  </a:cubicBezTo>
                  <a:cubicBezTo>
                    <a:pt x="482" y="1816"/>
                    <a:pt x="565" y="1712"/>
                    <a:pt x="523" y="1607"/>
                  </a:cubicBezTo>
                  <a:cubicBezTo>
                    <a:pt x="440" y="1230"/>
                    <a:pt x="712" y="519"/>
                    <a:pt x="816" y="268"/>
                  </a:cubicBezTo>
                  <a:cubicBezTo>
                    <a:pt x="879" y="184"/>
                    <a:pt x="816" y="59"/>
                    <a:pt x="733" y="17"/>
                  </a:cubicBezTo>
                  <a:cubicBezTo>
                    <a:pt x="705" y="6"/>
                    <a:pt x="67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2164604" y="2163250"/>
              <a:ext cx="73280" cy="21867"/>
            </a:xfrm>
            <a:custGeom>
              <a:avLst/>
              <a:gdLst/>
              <a:ahLst/>
              <a:cxnLst/>
              <a:rect l="l" t="t" r="r" b="b"/>
              <a:pathLst>
                <a:path w="1947" h="581" extrusionOk="0">
                  <a:moveTo>
                    <a:pt x="1189" y="1"/>
                  </a:moveTo>
                  <a:cubicBezTo>
                    <a:pt x="837" y="1"/>
                    <a:pt x="404" y="41"/>
                    <a:pt x="126" y="204"/>
                  </a:cubicBezTo>
                  <a:cubicBezTo>
                    <a:pt x="42" y="266"/>
                    <a:pt x="0" y="371"/>
                    <a:pt x="63" y="476"/>
                  </a:cubicBezTo>
                  <a:cubicBezTo>
                    <a:pt x="105" y="538"/>
                    <a:pt x="168" y="580"/>
                    <a:pt x="231" y="580"/>
                  </a:cubicBezTo>
                  <a:cubicBezTo>
                    <a:pt x="272" y="580"/>
                    <a:pt x="314" y="559"/>
                    <a:pt x="335" y="538"/>
                  </a:cubicBezTo>
                  <a:cubicBezTo>
                    <a:pt x="527" y="430"/>
                    <a:pt x="857" y="398"/>
                    <a:pt x="1154" y="398"/>
                  </a:cubicBezTo>
                  <a:cubicBezTo>
                    <a:pt x="1376" y="398"/>
                    <a:pt x="1579" y="416"/>
                    <a:pt x="1695" y="434"/>
                  </a:cubicBezTo>
                  <a:cubicBezTo>
                    <a:pt x="1800" y="434"/>
                    <a:pt x="1904" y="371"/>
                    <a:pt x="1925" y="266"/>
                  </a:cubicBezTo>
                  <a:cubicBezTo>
                    <a:pt x="1946" y="141"/>
                    <a:pt x="1863" y="57"/>
                    <a:pt x="1758" y="36"/>
                  </a:cubicBezTo>
                  <a:cubicBezTo>
                    <a:pt x="1702" y="27"/>
                    <a:pt x="1472" y="1"/>
                    <a:pt x="1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2436271" y="2084286"/>
              <a:ext cx="64624" cy="44902"/>
            </a:xfrm>
            <a:custGeom>
              <a:avLst/>
              <a:gdLst/>
              <a:ahLst/>
              <a:cxnLst/>
              <a:rect l="l" t="t" r="r" b="b"/>
              <a:pathLst>
                <a:path w="1717" h="1193" extrusionOk="0">
                  <a:moveTo>
                    <a:pt x="231" y="0"/>
                  </a:moveTo>
                  <a:cubicBezTo>
                    <a:pt x="127" y="0"/>
                    <a:pt x="22" y="84"/>
                    <a:pt x="22" y="188"/>
                  </a:cubicBezTo>
                  <a:cubicBezTo>
                    <a:pt x="1" y="293"/>
                    <a:pt x="85" y="398"/>
                    <a:pt x="189" y="398"/>
                  </a:cubicBezTo>
                  <a:cubicBezTo>
                    <a:pt x="566" y="439"/>
                    <a:pt x="1152" y="942"/>
                    <a:pt x="1361" y="1130"/>
                  </a:cubicBezTo>
                  <a:cubicBezTo>
                    <a:pt x="1403" y="1172"/>
                    <a:pt x="1445" y="1193"/>
                    <a:pt x="1487" y="1193"/>
                  </a:cubicBezTo>
                  <a:cubicBezTo>
                    <a:pt x="1549" y="1193"/>
                    <a:pt x="1591" y="1172"/>
                    <a:pt x="1633" y="1130"/>
                  </a:cubicBezTo>
                  <a:cubicBezTo>
                    <a:pt x="1717" y="1046"/>
                    <a:pt x="1717" y="921"/>
                    <a:pt x="1633" y="837"/>
                  </a:cubicBezTo>
                  <a:cubicBezTo>
                    <a:pt x="1549" y="774"/>
                    <a:pt x="817" y="63"/>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3144270" y="3432688"/>
              <a:ext cx="66167" cy="40009"/>
            </a:xfrm>
            <a:custGeom>
              <a:avLst/>
              <a:gdLst/>
              <a:ahLst/>
              <a:cxnLst/>
              <a:rect l="l" t="t" r="r" b="b"/>
              <a:pathLst>
                <a:path w="1758" h="1063" extrusionOk="0">
                  <a:moveTo>
                    <a:pt x="1552" y="1"/>
                  </a:moveTo>
                  <a:cubicBezTo>
                    <a:pt x="1490" y="1"/>
                    <a:pt x="1432" y="28"/>
                    <a:pt x="1381" y="79"/>
                  </a:cubicBezTo>
                  <a:cubicBezTo>
                    <a:pt x="1151" y="372"/>
                    <a:pt x="419" y="602"/>
                    <a:pt x="168" y="686"/>
                  </a:cubicBezTo>
                  <a:cubicBezTo>
                    <a:pt x="63" y="707"/>
                    <a:pt x="0" y="811"/>
                    <a:pt x="21" y="916"/>
                  </a:cubicBezTo>
                  <a:cubicBezTo>
                    <a:pt x="42" y="1000"/>
                    <a:pt x="126" y="1062"/>
                    <a:pt x="210" y="1062"/>
                  </a:cubicBezTo>
                  <a:lnTo>
                    <a:pt x="251" y="1062"/>
                  </a:lnTo>
                  <a:cubicBezTo>
                    <a:pt x="356" y="1041"/>
                    <a:pt x="1339" y="790"/>
                    <a:pt x="1695" y="309"/>
                  </a:cubicBezTo>
                  <a:cubicBezTo>
                    <a:pt x="1758" y="225"/>
                    <a:pt x="1758" y="100"/>
                    <a:pt x="1674" y="37"/>
                  </a:cubicBezTo>
                  <a:cubicBezTo>
                    <a:pt x="1633" y="12"/>
                    <a:pt x="1592"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2068591" y="3300542"/>
              <a:ext cx="934352" cy="746486"/>
            </a:xfrm>
            <a:custGeom>
              <a:avLst/>
              <a:gdLst/>
              <a:ahLst/>
              <a:cxnLst/>
              <a:rect l="l" t="t" r="r" b="b"/>
              <a:pathLst>
                <a:path w="26754" h="30831" extrusionOk="0">
                  <a:moveTo>
                    <a:pt x="17827" y="0"/>
                  </a:moveTo>
                  <a:lnTo>
                    <a:pt x="8412" y="272"/>
                  </a:lnTo>
                  <a:cubicBezTo>
                    <a:pt x="8412" y="272"/>
                    <a:pt x="0" y="23769"/>
                    <a:pt x="7679" y="28979"/>
                  </a:cubicBezTo>
                  <a:cubicBezTo>
                    <a:pt x="9413" y="30155"/>
                    <a:pt x="11468" y="30830"/>
                    <a:pt x="13480" y="30830"/>
                  </a:cubicBezTo>
                  <a:cubicBezTo>
                    <a:pt x="20377" y="30830"/>
                    <a:pt x="26754" y="22891"/>
                    <a:pt x="17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29"/>
            <p:cNvGrpSpPr/>
            <p:nvPr/>
          </p:nvGrpSpPr>
          <p:grpSpPr>
            <a:xfrm>
              <a:off x="1156857" y="3792101"/>
              <a:ext cx="2213981" cy="510609"/>
              <a:chOff x="2035350" y="4037375"/>
              <a:chExt cx="1018625" cy="234925"/>
            </a:xfrm>
          </p:grpSpPr>
          <p:sp>
            <p:nvSpPr>
              <p:cNvPr id="684" name="Google Shape;684;p29"/>
              <p:cNvSpPr/>
              <p:nvPr/>
            </p:nvSpPr>
            <p:spPr>
              <a:xfrm>
                <a:off x="2035350" y="4045325"/>
                <a:ext cx="1018625" cy="223800"/>
              </a:xfrm>
              <a:custGeom>
                <a:avLst/>
                <a:gdLst/>
                <a:ahLst/>
                <a:cxnLst/>
                <a:rect l="l" t="t" r="r" b="b"/>
                <a:pathLst>
                  <a:path w="40745" h="8952" extrusionOk="0">
                    <a:moveTo>
                      <a:pt x="11913" y="1"/>
                    </a:moveTo>
                    <a:cubicBezTo>
                      <a:pt x="8172" y="1"/>
                      <a:pt x="5271" y="59"/>
                      <a:pt x="4513" y="225"/>
                    </a:cubicBezTo>
                    <a:cubicBezTo>
                      <a:pt x="1406" y="903"/>
                      <a:pt x="1" y="7297"/>
                      <a:pt x="6276" y="8452"/>
                    </a:cubicBezTo>
                    <a:cubicBezTo>
                      <a:pt x="8326" y="8834"/>
                      <a:pt x="16919" y="8951"/>
                      <a:pt x="23632" y="8951"/>
                    </a:cubicBezTo>
                    <a:cubicBezTo>
                      <a:pt x="27363" y="8951"/>
                      <a:pt x="30513" y="8915"/>
                      <a:pt x="31636" y="8868"/>
                    </a:cubicBezTo>
                    <a:cubicBezTo>
                      <a:pt x="37922" y="8618"/>
                      <a:pt x="40744" y="1522"/>
                      <a:pt x="35386" y="355"/>
                    </a:cubicBezTo>
                    <a:cubicBezTo>
                      <a:pt x="35386" y="355"/>
                      <a:pt x="21110" y="1"/>
                      <a:pt x="11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2778025" y="4045600"/>
                <a:ext cx="104800" cy="223525"/>
              </a:xfrm>
              <a:custGeom>
                <a:avLst/>
                <a:gdLst/>
                <a:ahLst/>
                <a:cxnLst/>
                <a:rect l="l" t="t" r="r" b="b"/>
                <a:pathLst>
                  <a:path w="4192" h="8941" extrusionOk="0">
                    <a:moveTo>
                      <a:pt x="1494" y="1"/>
                    </a:moveTo>
                    <a:cubicBezTo>
                      <a:pt x="947" y="1"/>
                      <a:pt x="528" y="75"/>
                      <a:pt x="500" y="297"/>
                    </a:cubicBezTo>
                    <a:cubicBezTo>
                      <a:pt x="417" y="976"/>
                      <a:pt x="0" y="8941"/>
                      <a:pt x="0" y="8941"/>
                    </a:cubicBezTo>
                    <a:lnTo>
                      <a:pt x="2846" y="8869"/>
                    </a:lnTo>
                    <a:cubicBezTo>
                      <a:pt x="3941" y="7012"/>
                      <a:pt x="4191" y="297"/>
                      <a:pt x="4191" y="297"/>
                    </a:cubicBezTo>
                    <a:cubicBezTo>
                      <a:pt x="4191" y="297"/>
                      <a:pt x="2588"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2567900" y="4044650"/>
                <a:ext cx="102975" cy="227650"/>
              </a:xfrm>
              <a:custGeom>
                <a:avLst/>
                <a:gdLst/>
                <a:ahLst/>
                <a:cxnLst/>
                <a:rect l="l" t="t" r="r" b="b"/>
                <a:pathLst>
                  <a:path w="4119" h="9106" extrusionOk="0">
                    <a:moveTo>
                      <a:pt x="423" y="1"/>
                    </a:moveTo>
                    <a:cubicBezTo>
                      <a:pt x="94" y="1"/>
                      <a:pt x="0" y="8563"/>
                      <a:pt x="166" y="8824"/>
                    </a:cubicBezTo>
                    <a:cubicBezTo>
                      <a:pt x="300" y="9012"/>
                      <a:pt x="2075" y="9105"/>
                      <a:pt x="3099" y="9105"/>
                    </a:cubicBezTo>
                    <a:cubicBezTo>
                      <a:pt x="3441" y="9105"/>
                      <a:pt x="3699" y="9095"/>
                      <a:pt x="3785" y="9074"/>
                    </a:cubicBezTo>
                    <a:cubicBezTo>
                      <a:pt x="4119" y="8991"/>
                      <a:pt x="4035" y="85"/>
                      <a:pt x="4035" y="85"/>
                    </a:cubicBezTo>
                    <a:cubicBezTo>
                      <a:pt x="4035" y="85"/>
                      <a:pt x="761" y="85"/>
                      <a:pt x="428" y="1"/>
                    </a:cubicBezTo>
                    <a:cubicBezTo>
                      <a:pt x="426" y="1"/>
                      <a:pt x="425"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2335400" y="4039275"/>
                <a:ext cx="112825" cy="230150"/>
              </a:xfrm>
              <a:custGeom>
                <a:avLst/>
                <a:gdLst/>
                <a:ahLst/>
                <a:cxnLst/>
                <a:rect l="l" t="t" r="r" b="b"/>
                <a:pathLst>
                  <a:path w="4513" h="9206" extrusionOk="0">
                    <a:moveTo>
                      <a:pt x="1744" y="1"/>
                    </a:moveTo>
                    <a:cubicBezTo>
                      <a:pt x="1147" y="1"/>
                      <a:pt x="647" y="34"/>
                      <a:pt x="489" y="133"/>
                    </a:cubicBezTo>
                    <a:cubicBezTo>
                      <a:pt x="0" y="443"/>
                      <a:pt x="489" y="9039"/>
                      <a:pt x="489" y="9039"/>
                    </a:cubicBezTo>
                    <a:cubicBezTo>
                      <a:pt x="489" y="9039"/>
                      <a:pt x="3596" y="9206"/>
                      <a:pt x="3846" y="9206"/>
                    </a:cubicBezTo>
                    <a:cubicBezTo>
                      <a:pt x="4096" y="9206"/>
                      <a:pt x="4513" y="133"/>
                      <a:pt x="4513" y="133"/>
                    </a:cubicBezTo>
                    <a:cubicBezTo>
                      <a:pt x="4513" y="133"/>
                      <a:pt x="2936" y="1"/>
                      <a:pt x="1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2169300" y="4037375"/>
                <a:ext cx="81875" cy="223950"/>
              </a:xfrm>
              <a:custGeom>
                <a:avLst/>
                <a:gdLst/>
                <a:ahLst/>
                <a:cxnLst/>
                <a:rect l="l" t="t" r="r" b="b"/>
                <a:pathLst>
                  <a:path w="3275" h="8958" extrusionOk="0">
                    <a:moveTo>
                      <a:pt x="2148" y="1"/>
                    </a:moveTo>
                    <a:cubicBezTo>
                      <a:pt x="1549" y="1"/>
                      <a:pt x="876" y="42"/>
                      <a:pt x="584" y="209"/>
                    </a:cubicBezTo>
                    <a:cubicBezTo>
                      <a:pt x="1" y="543"/>
                      <a:pt x="167" y="8353"/>
                      <a:pt x="501" y="8686"/>
                    </a:cubicBezTo>
                    <a:cubicBezTo>
                      <a:pt x="726" y="8919"/>
                      <a:pt x="1909" y="8957"/>
                      <a:pt x="2656" y="8957"/>
                    </a:cubicBezTo>
                    <a:cubicBezTo>
                      <a:pt x="3016" y="8957"/>
                      <a:pt x="3275" y="8948"/>
                      <a:pt x="3275" y="8948"/>
                    </a:cubicBezTo>
                    <a:lnTo>
                      <a:pt x="3275" y="42"/>
                    </a:lnTo>
                    <a:cubicBezTo>
                      <a:pt x="3275" y="42"/>
                      <a:pt x="2748" y="1"/>
                      <a:pt x="2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29"/>
            <p:cNvSpPr/>
            <p:nvPr/>
          </p:nvSpPr>
          <p:spPr>
            <a:xfrm>
              <a:off x="1424350" y="3336411"/>
              <a:ext cx="510327" cy="708789"/>
            </a:xfrm>
            <a:custGeom>
              <a:avLst/>
              <a:gdLst/>
              <a:ahLst/>
              <a:cxnLst/>
              <a:rect l="l" t="t" r="r" b="b"/>
              <a:pathLst>
                <a:path w="13559" h="18832" extrusionOk="0">
                  <a:moveTo>
                    <a:pt x="10922" y="1"/>
                  </a:moveTo>
                  <a:cubicBezTo>
                    <a:pt x="10922" y="1"/>
                    <a:pt x="0" y="3683"/>
                    <a:pt x="440" y="17074"/>
                  </a:cubicBezTo>
                  <a:lnTo>
                    <a:pt x="6486" y="18832"/>
                  </a:lnTo>
                  <a:cubicBezTo>
                    <a:pt x="6486" y="18832"/>
                    <a:pt x="8077" y="6403"/>
                    <a:pt x="13559" y="3579"/>
                  </a:cubicBezTo>
                  <a:lnTo>
                    <a:pt x="10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1440082" y="3878240"/>
              <a:ext cx="255973" cy="166960"/>
            </a:xfrm>
            <a:custGeom>
              <a:avLst/>
              <a:gdLst/>
              <a:ahLst/>
              <a:cxnLst/>
              <a:rect l="l" t="t" r="r" b="b"/>
              <a:pathLst>
                <a:path w="6801" h="4436" extrusionOk="0">
                  <a:moveTo>
                    <a:pt x="1" y="0"/>
                  </a:moveTo>
                  <a:lnTo>
                    <a:pt x="1" y="4038"/>
                  </a:lnTo>
                  <a:lnTo>
                    <a:pt x="6068" y="4436"/>
                  </a:lnTo>
                  <a:lnTo>
                    <a:pt x="6801" y="60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1570044" y="3555950"/>
              <a:ext cx="45692" cy="62441"/>
            </a:xfrm>
            <a:custGeom>
              <a:avLst/>
              <a:gdLst/>
              <a:ahLst/>
              <a:cxnLst/>
              <a:rect l="l" t="t" r="r" b="b"/>
              <a:pathLst>
                <a:path w="1214" h="1659" extrusionOk="0">
                  <a:moveTo>
                    <a:pt x="986" y="0"/>
                  </a:moveTo>
                  <a:cubicBezTo>
                    <a:pt x="936" y="0"/>
                    <a:pt x="889" y="16"/>
                    <a:pt x="858" y="47"/>
                  </a:cubicBezTo>
                  <a:cubicBezTo>
                    <a:pt x="774" y="131"/>
                    <a:pt x="63" y="863"/>
                    <a:pt x="0" y="1449"/>
                  </a:cubicBezTo>
                  <a:cubicBezTo>
                    <a:pt x="0" y="1554"/>
                    <a:pt x="63" y="1658"/>
                    <a:pt x="188" y="1658"/>
                  </a:cubicBezTo>
                  <a:lnTo>
                    <a:pt x="209" y="1658"/>
                  </a:lnTo>
                  <a:cubicBezTo>
                    <a:pt x="293" y="1658"/>
                    <a:pt x="377" y="1575"/>
                    <a:pt x="398" y="1491"/>
                  </a:cubicBezTo>
                  <a:cubicBezTo>
                    <a:pt x="439" y="1114"/>
                    <a:pt x="942" y="528"/>
                    <a:pt x="1130" y="340"/>
                  </a:cubicBezTo>
                  <a:cubicBezTo>
                    <a:pt x="1214" y="256"/>
                    <a:pt x="1214" y="131"/>
                    <a:pt x="1130" y="47"/>
                  </a:cubicBezTo>
                  <a:cubicBezTo>
                    <a:pt x="1088" y="16"/>
                    <a:pt x="1036"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1660600" y="3531712"/>
              <a:ext cx="45692" cy="63043"/>
            </a:xfrm>
            <a:custGeom>
              <a:avLst/>
              <a:gdLst/>
              <a:ahLst/>
              <a:cxnLst/>
              <a:rect l="l" t="t" r="r" b="b"/>
              <a:pathLst>
                <a:path w="1214" h="1675" extrusionOk="0">
                  <a:moveTo>
                    <a:pt x="1005" y="1"/>
                  </a:moveTo>
                  <a:cubicBezTo>
                    <a:pt x="952" y="1"/>
                    <a:pt x="900" y="22"/>
                    <a:pt x="858" y="63"/>
                  </a:cubicBezTo>
                  <a:cubicBezTo>
                    <a:pt x="774" y="147"/>
                    <a:pt x="84" y="879"/>
                    <a:pt x="21" y="1444"/>
                  </a:cubicBezTo>
                  <a:cubicBezTo>
                    <a:pt x="0" y="1549"/>
                    <a:pt x="84" y="1654"/>
                    <a:pt x="189" y="1675"/>
                  </a:cubicBezTo>
                  <a:lnTo>
                    <a:pt x="209" y="1675"/>
                  </a:lnTo>
                  <a:cubicBezTo>
                    <a:pt x="314" y="1675"/>
                    <a:pt x="398" y="1591"/>
                    <a:pt x="419" y="1486"/>
                  </a:cubicBezTo>
                  <a:cubicBezTo>
                    <a:pt x="461" y="1110"/>
                    <a:pt x="963" y="524"/>
                    <a:pt x="1151" y="335"/>
                  </a:cubicBezTo>
                  <a:cubicBezTo>
                    <a:pt x="1214" y="252"/>
                    <a:pt x="1214" y="126"/>
                    <a:pt x="1151" y="63"/>
                  </a:cubicBezTo>
                  <a:cubicBezTo>
                    <a:pt x="1109" y="22"/>
                    <a:pt x="1057" y="1"/>
                    <a:pt x="1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1645620" y="3476573"/>
              <a:ext cx="46520" cy="63043"/>
            </a:xfrm>
            <a:custGeom>
              <a:avLst/>
              <a:gdLst/>
              <a:ahLst/>
              <a:cxnLst/>
              <a:rect l="l" t="t" r="r" b="b"/>
              <a:pathLst>
                <a:path w="1236" h="1675" extrusionOk="0">
                  <a:moveTo>
                    <a:pt x="1005" y="1"/>
                  </a:moveTo>
                  <a:cubicBezTo>
                    <a:pt x="953" y="1"/>
                    <a:pt x="900" y="22"/>
                    <a:pt x="859" y="64"/>
                  </a:cubicBezTo>
                  <a:cubicBezTo>
                    <a:pt x="796" y="147"/>
                    <a:pt x="84" y="859"/>
                    <a:pt x="22" y="1445"/>
                  </a:cubicBezTo>
                  <a:cubicBezTo>
                    <a:pt x="1" y="1549"/>
                    <a:pt x="84" y="1654"/>
                    <a:pt x="189" y="1675"/>
                  </a:cubicBezTo>
                  <a:lnTo>
                    <a:pt x="210" y="1675"/>
                  </a:lnTo>
                  <a:cubicBezTo>
                    <a:pt x="315" y="1675"/>
                    <a:pt x="398" y="1591"/>
                    <a:pt x="419" y="1487"/>
                  </a:cubicBezTo>
                  <a:cubicBezTo>
                    <a:pt x="461" y="1110"/>
                    <a:pt x="963" y="524"/>
                    <a:pt x="1151" y="336"/>
                  </a:cubicBezTo>
                  <a:cubicBezTo>
                    <a:pt x="1235" y="252"/>
                    <a:pt x="1235" y="127"/>
                    <a:pt x="1151" y="64"/>
                  </a:cubicBezTo>
                  <a:cubicBezTo>
                    <a:pt x="1110" y="22"/>
                    <a:pt x="1057" y="1"/>
                    <a:pt x="1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1584196" y="3626220"/>
              <a:ext cx="45730" cy="63043"/>
            </a:xfrm>
            <a:custGeom>
              <a:avLst/>
              <a:gdLst/>
              <a:ahLst/>
              <a:cxnLst/>
              <a:rect l="l" t="t" r="r" b="b"/>
              <a:pathLst>
                <a:path w="1215" h="1675" extrusionOk="0">
                  <a:moveTo>
                    <a:pt x="1005" y="0"/>
                  </a:moveTo>
                  <a:cubicBezTo>
                    <a:pt x="953" y="0"/>
                    <a:pt x="900" y="21"/>
                    <a:pt x="859" y="63"/>
                  </a:cubicBezTo>
                  <a:cubicBezTo>
                    <a:pt x="775" y="147"/>
                    <a:pt x="84" y="879"/>
                    <a:pt x="22" y="1444"/>
                  </a:cubicBezTo>
                  <a:cubicBezTo>
                    <a:pt x="1" y="1570"/>
                    <a:pt x="84" y="1653"/>
                    <a:pt x="189" y="1674"/>
                  </a:cubicBezTo>
                  <a:lnTo>
                    <a:pt x="210" y="1674"/>
                  </a:lnTo>
                  <a:cubicBezTo>
                    <a:pt x="314" y="1674"/>
                    <a:pt x="398" y="1591"/>
                    <a:pt x="419" y="1486"/>
                  </a:cubicBezTo>
                  <a:cubicBezTo>
                    <a:pt x="461" y="1109"/>
                    <a:pt x="963" y="544"/>
                    <a:pt x="1151" y="335"/>
                  </a:cubicBezTo>
                  <a:cubicBezTo>
                    <a:pt x="1214" y="272"/>
                    <a:pt x="1214" y="147"/>
                    <a:pt x="1151" y="63"/>
                  </a:cubicBezTo>
                  <a:cubicBezTo>
                    <a:pt x="1110" y="21"/>
                    <a:pt x="1057"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1535380" y="3650797"/>
              <a:ext cx="28379" cy="70758"/>
            </a:xfrm>
            <a:custGeom>
              <a:avLst/>
              <a:gdLst/>
              <a:ahLst/>
              <a:cxnLst/>
              <a:rect l="l" t="t" r="r" b="b"/>
              <a:pathLst>
                <a:path w="754" h="1880" extrusionOk="0">
                  <a:moveTo>
                    <a:pt x="527" y="1"/>
                  </a:moveTo>
                  <a:cubicBezTo>
                    <a:pt x="453" y="1"/>
                    <a:pt x="387" y="44"/>
                    <a:pt x="356" y="122"/>
                  </a:cubicBezTo>
                  <a:cubicBezTo>
                    <a:pt x="314" y="247"/>
                    <a:pt x="0" y="1189"/>
                    <a:pt x="189" y="1754"/>
                  </a:cubicBezTo>
                  <a:cubicBezTo>
                    <a:pt x="231" y="1837"/>
                    <a:pt x="293" y="1879"/>
                    <a:pt x="377" y="1879"/>
                  </a:cubicBezTo>
                  <a:cubicBezTo>
                    <a:pt x="398" y="1879"/>
                    <a:pt x="419" y="1879"/>
                    <a:pt x="440" y="1858"/>
                  </a:cubicBezTo>
                  <a:cubicBezTo>
                    <a:pt x="544" y="1837"/>
                    <a:pt x="607" y="1712"/>
                    <a:pt x="565" y="1607"/>
                  </a:cubicBezTo>
                  <a:cubicBezTo>
                    <a:pt x="440" y="1252"/>
                    <a:pt x="628" y="519"/>
                    <a:pt x="733" y="247"/>
                  </a:cubicBezTo>
                  <a:cubicBezTo>
                    <a:pt x="754" y="163"/>
                    <a:pt x="712" y="38"/>
                    <a:pt x="607" y="17"/>
                  </a:cubicBezTo>
                  <a:cubicBezTo>
                    <a:pt x="580" y="6"/>
                    <a:pt x="553"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29"/>
          <p:cNvGrpSpPr/>
          <p:nvPr/>
        </p:nvGrpSpPr>
        <p:grpSpPr>
          <a:xfrm>
            <a:off x="888616" y="292083"/>
            <a:ext cx="1339533" cy="716616"/>
            <a:chOff x="4461550" y="2481100"/>
            <a:chExt cx="902225" cy="482700"/>
          </a:xfrm>
        </p:grpSpPr>
        <p:sp>
          <p:nvSpPr>
            <p:cNvPr id="697" name="Google Shape;697;p29"/>
            <p:cNvSpPr/>
            <p:nvPr/>
          </p:nvSpPr>
          <p:spPr>
            <a:xfrm>
              <a:off x="4461550" y="2486075"/>
              <a:ext cx="902225" cy="461775"/>
            </a:xfrm>
            <a:custGeom>
              <a:avLst/>
              <a:gdLst/>
              <a:ahLst/>
              <a:cxnLst/>
              <a:rect l="l" t="t"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4475850" y="2481100"/>
              <a:ext cx="884350" cy="471500"/>
            </a:xfrm>
            <a:custGeom>
              <a:avLst/>
              <a:gdLst/>
              <a:ahLst/>
              <a:cxnLst/>
              <a:rect l="l" t="t"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lnTo>
                    <a:pt x="6977" y="3512"/>
                  </a:ln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4564550" y="2580325"/>
              <a:ext cx="715300" cy="383475"/>
            </a:xfrm>
            <a:custGeom>
              <a:avLst/>
              <a:gdLst/>
              <a:ahLst/>
              <a:cxnLst/>
              <a:rect l="l" t="t"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5061925" y="2644850"/>
              <a:ext cx="49450" cy="38675"/>
            </a:xfrm>
            <a:custGeom>
              <a:avLst/>
              <a:gdLst/>
              <a:ahLst/>
              <a:cxnLst/>
              <a:rect l="l" t="t"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5087525" y="2704375"/>
              <a:ext cx="49725" cy="38675"/>
            </a:xfrm>
            <a:custGeom>
              <a:avLst/>
              <a:gdLst/>
              <a:ahLst/>
              <a:cxnLst/>
              <a:rect l="l" t="t"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5129500" y="2685025"/>
              <a:ext cx="49425" cy="38675"/>
            </a:xfrm>
            <a:custGeom>
              <a:avLst/>
              <a:gdLst/>
              <a:ahLst/>
              <a:cxnLst/>
              <a:rect l="l" t="t"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5159850" y="2743100"/>
              <a:ext cx="39625" cy="48175"/>
            </a:xfrm>
            <a:custGeom>
              <a:avLst/>
              <a:gdLst/>
              <a:ahLst/>
              <a:cxnLst/>
              <a:rect l="l" t="t"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5171175" y="2788325"/>
              <a:ext cx="39600" cy="48200"/>
            </a:xfrm>
            <a:custGeom>
              <a:avLst/>
              <a:gdLst/>
              <a:ahLst/>
              <a:cxnLst/>
              <a:rect l="l" t="t"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4765175" y="2752825"/>
              <a:ext cx="68775" cy="84275"/>
            </a:xfrm>
            <a:custGeom>
              <a:avLst/>
              <a:gdLst/>
              <a:ahLst/>
              <a:cxnLst/>
              <a:rect l="l" t="t"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4873525" y="2807475"/>
              <a:ext cx="89300" cy="80525"/>
            </a:xfrm>
            <a:custGeom>
              <a:avLst/>
              <a:gdLst/>
              <a:ahLst/>
              <a:cxnLst/>
              <a:rect l="l" t="t"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4984550" y="2752725"/>
              <a:ext cx="70250" cy="79325"/>
            </a:xfrm>
            <a:custGeom>
              <a:avLst/>
              <a:gdLst/>
              <a:ahLst/>
              <a:cxnLst/>
              <a:rect l="l" t="t"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4699975" y="2818625"/>
              <a:ext cx="74150" cy="74150"/>
            </a:xfrm>
            <a:custGeom>
              <a:avLst/>
              <a:gdLst/>
              <a:ahLst/>
              <a:cxnLst/>
              <a:rect l="l" t="t"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5049425" y="2817150"/>
              <a:ext cx="74150" cy="74125"/>
            </a:xfrm>
            <a:custGeom>
              <a:avLst/>
              <a:gdLst/>
              <a:ahLst/>
              <a:cxnLst/>
              <a:rect l="l" t="t"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702709" y="561511"/>
            <a:ext cx="4855664" cy="1477328"/>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thông</a:t>
            </a:r>
            <a:r>
              <a:rPr lang="en-US" sz="2000" dirty="0" smtClean="0"/>
              <a:t> tin </a:t>
            </a:r>
            <a:r>
              <a:rPr lang="en-US" sz="2000" dirty="0" err="1" smtClean="0"/>
              <a:t>thu</a:t>
            </a:r>
            <a:r>
              <a:rPr lang="en-US" sz="2000" dirty="0" smtClean="0"/>
              <a:t> </a:t>
            </a:r>
            <a:r>
              <a:rPr lang="en-US" sz="2000" dirty="0" err="1" smtClean="0"/>
              <a:t>được</a:t>
            </a:r>
            <a:r>
              <a:rPr lang="en-US" sz="2000" dirty="0" smtClean="0"/>
              <a:t> </a:t>
            </a:r>
            <a:r>
              <a:rPr lang="en-US" sz="2000" dirty="0" err="1" smtClean="0"/>
              <a:t>từ</a:t>
            </a:r>
            <a:r>
              <a:rPr lang="en-US" sz="2000" dirty="0" smtClean="0"/>
              <a:t> HĐ1, </a:t>
            </a:r>
            <a:r>
              <a:rPr lang="en-US" sz="2000" dirty="0" err="1" smtClean="0"/>
              <a:t>thông</a:t>
            </a:r>
            <a:r>
              <a:rPr lang="en-US" sz="2000" dirty="0" smtClean="0"/>
              <a:t> tin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Thông</a:t>
            </a:r>
            <a:r>
              <a:rPr lang="en-US" sz="2000" dirty="0" smtClean="0"/>
              <a:t> tin </a:t>
            </a:r>
            <a:r>
              <a:rPr lang="en-US" sz="2000" dirty="0" err="1" smtClean="0"/>
              <a:t>nào</a:t>
            </a:r>
            <a:r>
              <a:rPr lang="en-US" sz="2000" dirty="0" smtClean="0"/>
              <a:t> </a:t>
            </a:r>
            <a:r>
              <a:rPr lang="en-US" sz="2000" dirty="0" err="1" smtClean="0"/>
              <a:t>không</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a:t>
            </a:r>
            <a:endParaRPr lang="en-US" sz="2000" dirty="0"/>
          </a:p>
        </p:txBody>
      </p:sp>
      <p:sp>
        <p:nvSpPr>
          <p:cNvPr id="5" name="Rectangle 4"/>
          <p:cNvSpPr/>
          <p:nvPr/>
        </p:nvSpPr>
        <p:spPr>
          <a:xfrm>
            <a:off x="3340971" y="1831751"/>
            <a:ext cx="5365844" cy="2400657"/>
          </a:xfrm>
          <a:prstGeom prst="rect">
            <a:avLst/>
          </a:prstGeom>
        </p:spPr>
        <p:txBody>
          <a:bodyPr wrap="square">
            <a:spAutoFit/>
          </a:bodyPr>
          <a:lstStyle/>
          <a:p>
            <a:pPr algn="ctr">
              <a:lnSpc>
                <a:spcPct val="150000"/>
              </a:lnSpc>
            </a:pPr>
            <a:r>
              <a:rPr lang="en-US" sz="2000" b="1" dirty="0" err="1" smtClean="0"/>
              <a:t>Trả</a:t>
            </a:r>
            <a:r>
              <a:rPr lang="en-US" sz="2000" b="1" dirty="0" smtClean="0"/>
              <a:t> </a:t>
            </a:r>
            <a:r>
              <a:rPr lang="en-US" sz="2000" b="1" dirty="0" err="1" smtClean="0"/>
              <a:t>lời</a:t>
            </a:r>
            <a:endParaRPr lang="en-US" sz="2000" b="1" dirty="0" smtClean="0"/>
          </a:p>
          <a:p>
            <a:pPr marL="342900" indent="-342900" algn="just">
              <a:lnSpc>
                <a:spcPct val="150000"/>
              </a:lnSpc>
              <a:buFont typeface="Arial" panose="020B0604020202020204" pitchFamily="34" charset="0"/>
              <a:buChar char="•"/>
            </a:pPr>
            <a:r>
              <a:rPr lang="vi-VN" sz="2000" dirty="0" smtClean="0"/>
              <a:t>Thông </a:t>
            </a:r>
            <a:r>
              <a:rPr lang="vi-VN" sz="2000" dirty="0"/>
              <a:t>tin là số </a:t>
            </a:r>
            <a:r>
              <a:rPr lang="vi-VN" sz="2000" dirty="0" smtClean="0"/>
              <a:t>là</a:t>
            </a:r>
            <a:r>
              <a:rPr lang="en-US" sz="2000" dirty="0" smtClean="0"/>
              <a:t>:</a:t>
            </a:r>
            <a:r>
              <a:rPr lang="vi-VN" sz="2000" dirty="0" smtClean="0"/>
              <a:t> </a:t>
            </a:r>
            <a:r>
              <a:rPr lang="vi-VN" sz="2000" dirty="0"/>
              <a:t>nhiệt độ cao </a:t>
            </a:r>
            <a:r>
              <a:rPr lang="vi-VN" sz="2000" dirty="0" smtClean="0"/>
              <a:t>nhất, </a:t>
            </a:r>
            <a:r>
              <a:rPr lang="vi-VN" sz="2000" dirty="0"/>
              <a:t>nhiệt độ thấp </a:t>
            </a:r>
            <a:r>
              <a:rPr lang="vi-VN" sz="2000" dirty="0" smtClean="0"/>
              <a:t>nhất</a:t>
            </a:r>
            <a:r>
              <a:rPr lang="en-US" sz="2000" dirty="0" smtClean="0"/>
              <a:t>.</a:t>
            </a:r>
            <a:endParaRPr lang="vi-VN" sz="2000" dirty="0"/>
          </a:p>
          <a:p>
            <a:pPr marL="342900" indent="-342900" algn="just">
              <a:lnSpc>
                <a:spcPct val="150000"/>
              </a:lnSpc>
              <a:buFont typeface="Arial" panose="020B0604020202020204" pitchFamily="34" charset="0"/>
              <a:buChar char="•"/>
            </a:pPr>
            <a:r>
              <a:rPr lang="vi-VN" sz="2000" dirty="0"/>
              <a:t>Thông tin không phải là số là: ngày có mây </a:t>
            </a:r>
            <a:r>
              <a:rPr lang="vi-VN" sz="2000" dirty="0" smtClean="0"/>
              <a:t>không </a:t>
            </a:r>
            <a:r>
              <a:rPr lang="vi-VN" sz="2000" dirty="0"/>
              <a:t>mưa, </a:t>
            </a:r>
            <a:r>
              <a:rPr lang="vi-VN" sz="2000" dirty="0" smtClean="0"/>
              <a:t>n</a:t>
            </a:r>
            <a:r>
              <a:rPr lang="en-US" sz="2000" dirty="0" err="1" smtClean="0"/>
              <a:t>hiều</a:t>
            </a:r>
            <a:r>
              <a:rPr lang="en-US" sz="2000" dirty="0" smtClean="0"/>
              <a:t> </a:t>
            </a:r>
            <a:r>
              <a:rPr lang="en-US" sz="2000" dirty="0" err="1" smtClean="0"/>
              <a:t>mây</a:t>
            </a:r>
            <a:r>
              <a:rPr lang="vi-VN" sz="2000" dirty="0" smtClean="0"/>
              <a:t> </a:t>
            </a:r>
            <a:r>
              <a:rPr lang="vi-VN" sz="2000" dirty="0"/>
              <a:t>có mưa</a:t>
            </a:r>
            <a:r>
              <a:rPr lang="vi-VN" sz="2000" dirty="0" smtClean="0"/>
              <a:t>.</a:t>
            </a:r>
            <a:r>
              <a:rPr lang="en-US" sz="2000" dirty="0" smtClean="0"/>
              <a:t>..</a:t>
            </a:r>
            <a:endParaRPr lang="vi-VN"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 calcmode="lin" valueType="num">
                                      <p:cBhvr>
                                        <p:cTn id="7" dur="500" fill="hold"/>
                                        <p:tgtEl>
                                          <p:spTgt spid="649"/>
                                        </p:tgtEl>
                                        <p:attrNameLst>
                                          <p:attrName>ppt_w</p:attrName>
                                        </p:attrNameLst>
                                      </p:cBhvr>
                                      <p:tavLst>
                                        <p:tav tm="0">
                                          <p:val>
                                            <p:fltVal val="0"/>
                                          </p:val>
                                        </p:tav>
                                        <p:tav tm="100000">
                                          <p:val>
                                            <p:strVal val="#ppt_w"/>
                                          </p:val>
                                        </p:tav>
                                      </p:tavLst>
                                    </p:anim>
                                    <p:anim calcmode="lin" valueType="num">
                                      <p:cBhvr>
                                        <p:cTn id="8" dur="500" fill="hold"/>
                                        <p:tgtEl>
                                          <p:spTgt spid="649"/>
                                        </p:tgtEl>
                                        <p:attrNameLst>
                                          <p:attrName>ppt_h</p:attrName>
                                        </p:attrNameLst>
                                      </p:cBhvr>
                                      <p:tavLst>
                                        <p:tav tm="0">
                                          <p:val>
                                            <p:fltVal val="0"/>
                                          </p:val>
                                        </p:tav>
                                        <p:tav tm="100000">
                                          <p:val>
                                            <p:strVal val="#ppt_h"/>
                                          </p:val>
                                        </p:tav>
                                      </p:tavLst>
                                    </p:anim>
                                    <p:animEffect transition="in" filter="fade">
                                      <p:cBhvr>
                                        <p:cTn id="9" dur="500"/>
                                        <p:tgtEl>
                                          <p:spTgt spid="64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50"/>
                                        <p:tgtEl>
                                          <p:spTgt spid="5">
                                            <p:txEl>
                                              <p:pRg st="1" end="1"/>
                                            </p:txEl>
                                          </p:spTgt>
                                        </p:tgtEl>
                                      </p:cBhvr>
                                    </p:animEffect>
                                    <p:anim calcmode="lin" valueType="num">
                                      <p:cBhvr>
                                        <p:cTn id="27"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750"/>
                                        <p:tgtEl>
                                          <p:spTgt spid="5">
                                            <p:txEl>
                                              <p:pRg st="2" end="2"/>
                                            </p:txEl>
                                          </p:spTgt>
                                        </p:tgtEl>
                                      </p:cBhvr>
                                    </p:animEffect>
                                    <p:anim calcmode="lin" valueType="num">
                                      <p:cBhvr>
                                        <p:cTn id="34"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dirty="0" err="1" smtClean="0">
                <a:solidFill>
                  <a:schemeClr val="accent2">
                    <a:lumMod val="75000"/>
                  </a:schemeClr>
                </a:solidFill>
                <a:latin typeface="+mn-lt"/>
              </a:rPr>
              <a:t>Kết</a:t>
            </a:r>
            <a:r>
              <a:rPr lang="en-US" sz="2400" dirty="0" smtClean="0">
                <a:solidFill>
                  <a:schemeClr val="accent2">
                    <a:lumMod val="75000"/>
                  </a:schemeClr>
                </a:solidFill>
                <a:latin typeface="+mn-lt"/>
              </a:rPr>
              <a:t> </a:t>
            </a:r>
            <a:r>
              <a:rPr lang="en-US" sz="2400" dirty="0" err="1" smtClean="0">
                <a:solidFill>
                  <a:schemeClr val="accent2">
                    <a:lumMod val="75000"/>
                  </a:schemeClr>
                </a:solidFill>
                <a:latin typeface="+mn-lt"/>
              </a:rPr>
              <a:t>luận</a:t>
            </a:r>
            <a:endParaRPr lang="en-US" sz="2400" dirty="0">
              <a:solidFill>
                <a:schemeClr val="accent2">
                  <a:lumMod val="75000"/>
                </a:schemeClr>
              </a:solidFill>
              <a:latin typeface="+mn-lt"/>
            </a:endParaRPr>
          </a:p>
        </p:txBody>
      </p:sp>
      <p:sp>
        <p:nvSpPr>
          <p:cNvPr id="7" name="Rectangle 6"/>
          <p:cNvSpPr/>
          <p:nvPr/>
        </p:nvSpPr>
        <p:spPr>
          <a:xfrm>
            <a:off x="720000" y="1561672"/>
            <a:ext cx="7704000" cy="302060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8656" y="2013736"/>
            <a:ext cx="6246688" cy="1938992"/>
          </a:xfrm>
          <a:prstGeom prst="rect">
            <a:avLst/>
          </a:prstGeom>
          <a:noFill/>
        </p:spPr>
        <p:txBody>
          <a:bodyPr wrap="square" rtlCol="0">
            <a:spAutoFit/>
          </a:bodyPr>
          <a:lstStyle/>
          <a:p>
            <a:pPr algn="just">
              <a:lnSpc>
                <a:spcPct val="150000"/>
              </a:lnSpc>
            </a:pPr>
            <a:r>
              <a:rPr lang="en-US" sz="2000" dirty="0" err="1" smtClean="0"/>
              <a:t>Các</a:t>
            </a:r>
            <a:r>
              <a:rPr lang="en-US" sz="2000" dirty="0" smtClean="0"/>
              <a:t> </a:t>
            </a:r>
            <a:r>
              <a:rPr lang="en-US" sz="2000" dirty="0" err="1" smtClean="0"/>
              <a:t>thông</a:t>
            </a:r>
            <a:r>
              <a:rPr lang="en-US" sz="2000" dirty="0" smtClean="0"/>
              <a:t> tin </a:t>
            </a:r>
            <a:r>
              <a:rPr lang="en-US" sz="2000" dirty="0" err="1" smtClean="0"/>
              <a:t>thu</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như</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thấp</a:t>
            </a:r>
            <a:r>
              <a:rPr lang="en-US" sz="2000" dirty="0" smtClean="0"/>
              <a:t> </a:t>
            </a:r>
            <a:r>
              <a:rPr lang="en-US" sz="2000" dirty="0" err="1" smtClean="0"/>
              <a:t>nhất</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cao</a:t>
            </a:r>
            <a:r>
              <a:rPr lang="en-US" sz="2000" dirty="0" smtClean="0"/>
              <a:t> </a:t>
            </a:r>
            <a:r>
              <a:rPr lang="en-US" sz="2000" dirty="0" err="1" smtClean="0"/>
              <a:t>nhất</a:t>
            </a:r>
            <a:r>
              <a:rPr lang="en-US" sz="2000" dirty="0" smtClean="0"/>
              <a:t>, </a:t>
            </a:r>
            <a:r>
              <a:rPr lang="en-US" sz="2000" dirty="0" err="1" smtClean="0"/>
              <a:t>ngày</a:t>
            </a:r>
            <a:r>
              <a:rPr lang="en-US" sz="2000" dirty="0" smtClean="0"/>
              <a:t> </a:t>
            </a:r>
            <a:r>
              <a:rPr lang="en-US" sz="2000" dirty="0" err="1" smtClean="0"/>
              <a:t>không</a:t>
            </a:r>
            <a:r>
              <a:rPr lang="en-US" sz="2000" dirty="0" smtClean="0"/>
              <a:t> </a:t>
            </a:r>
            <a:r>
              <a:rPr lang="en-US" sz="2000" dirty="0" err="1" smtClean="0"/>
              <a:t>mưa</a:t>
            </a:r>
            <a:r>
              <a:rPr lang="en-US" sz="2000" dirty="0" smtClean="0"/>
              <a:t>,... </a:t>
            </a:r>
            <a:r>
              <a:rPr lang="en-US" sz="2000" dirty="0" err="1" smtClean="0"/>
              <a:t>được</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solidFill>
                  <a:schemeClr val="accent2">
                    <a:lumMod val="75000"/>
                  </a:schemeClr>
                </a:solidFill>
              </a:rPr>
              <a:t>dữ</a:t>
            </a:r>
            <a:r>
              <a:rPr lang="en-US" sz="2000" dirty="0" smtClean="0">
                <a:solidFill>
                  <a:schemeClr val="accent2">
                    <a:lumMod val="75000"/>
                  </a:schemeClr>
                </a:solidFill>
              </a:rPr>
              <a:t> </a:t>
            </a:r>
            <a:r>
              <a:rPr lang="en-US" sz="2000" dirty="0" err="1" smtClean="0">
                <a:solidFill>
                  <a:schemeClr val="accent2">
                    <a:lumMod val="75000"/>
                  </a:schemeClr>
                </a:solidFill>
              </a:rPr>
              <a:t>liệu</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ấy</a:t>
            </a:r>
            <a:r>
              <a:rPr lang="en-US" sz="2000" dirty="0" smtClean="0"/>
              <a:t>, </a:t>
            </a:r>
            <a:r>
              <a:rPr lang="en-US" sz="2000" dirty="0" err="1" smtClean="0"/>
              <a:t>có</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solidFill>
                  <a:schemeClr val="accent2">
                    <a:lumMod val="75000"/>
                  </a:schemeClr>
                </a:solidFill>
              </a:rPr>
              <a:t>số</a:t>
            </a:r>
            <a:r>
              <a:rPr lang="en-US" sz="2000" dirty="0" smtClean="0">
                <a:solidFill>
                  <a:schemeClr val="accent2">
                    <a:lumMod val="75000"/>
                  </a:schemeClr>
                </a:solidFill>
              </a:rPr>
              <a:t> </a:t>
            </a:r>
            <a:r>
              <a:rPr lang="en-US" sz="2000" dirty="0" err="1" smtClean="0">
                <a:solidFill>
                  <a:schemeClr val="accent2">
                    <a:lumMod val="75000"/>
                  </a:schemeClr>
                </a:solidFill>
              </a:rPr>
              <a:t>liệu</a:t>
            </a:r>
            <a:r>
              <a:rPr lang="en-US" sz="2000" dirty="0" smtClean="0"/>
              <a:t>), </a:t>
            </a:r>
            <a:r>
              <a:rPr lang="en-US" sz="2000" dirty="0" err="1" smtClean="0"/>
              <a:t>có</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không</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73" y="1093925"/>
            <a:ext cx="1064225" cy="104902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330" y="3633455"/>
            <a:ext cx="2119051" cy="126809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339" y="526948"/>
            <a:ext cx="469433" cy="566977"/>
          </a:xfrm>
          <a:prstGeom prst="rect">
            <a:avLst/>
          </a:prstGeom>
        </p:spPr>
      </p:pic>
    </p:spTree>
    <p:extLst>
      <p:ext uri="{BB962C8B-B14F-4D97-AF65-F5344CB8AC3E}">
        <p14:creationId xmlns:p14="http://schemas.microsoft.com/office/powerpoint/2010/main" val="4205184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5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25"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Bom Velhinho Minitheme by Slidesgo">
  <a:themeElements>
    <a:clrScheme name="Simple Light">
      <a:dk1>
        <a:srgbClr val="191919"/>
      </a:dk1>
      <a:lt1>
        <a:srgbClr val="FFFFFF"/>
      </a:lt1>
      <a:dk2>
        <a:srgbClr val="FCECE1"/>
      </a:dk2>
      <a:lt2>
        <a:srgbClr val="FFCE5E"/>
      </a:lt2>
      <a:accent1>
        <a:srgbClr val="EE6B7C"/>
      </a:accent1>
      <a:accent2>
        <a:srgbClr val="E74B4D"/>
      </a:accent2>
      <a:accent3>
        <a:srgbClr val="F1A36E"/>
      </a:accent3>
      <a:accent4>
        <a:srgbClr val="6FD6CE"/>
      </a:accent4>
      <a:accent5>
        <a:srgbClr val="EAF5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1584</Words>
  <PresentationFormat>On-screen Show (16:9)</PresentationFormat>
  <Paragraphs>160</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Wingdings</vt:lpstr>
      <vt:lpstr>Times New Roman</vt:lpstr>
      <vt:lpstr>Darker Grotesque SemiBold</vt:lpstr>
      <vt:lpstr>Arial</vt:lpstr>
      <vt:lpstr>Didact Gothic</vt:lpstr>
      <vt:lpstr>Amatic SC</vt:lpstr>
      <vt:lpstr>Lexend Mega</vt:lpstr>
      <vt:lpstr>Bom Velhinho Minitheme by Slidesgo</vt:lpstr>
      <vt:lpstr>CHÀO MỪNG CÁC EM  ĐẾN VỚI TIẾT HỌC HÔM NAY!</vt:lpstr>
      <vt:lpstr>a</vt:lpstr>
      <vt:lpstr>PowerPoint Presentation</vt:lpstr>
      <vt:lpstr>BÀI 38: DỮ LIỆU VÀ THU THẬP DỮ LIỆU</vt:lpstr>
      <vt:lpstr>NỘI DUNG BÀI HỌC</vt:lpstr>
      <vt:lpstr>1. Dữ liệu thống kê</vt:lpstr>
      <vt:lpstr>Trả lời</vt:lpstr>
      <vt:lpstr>HĐ2</vt:lpstr>
      <vt:lpstr>Kết luận</vt:lpstr>
      <vt:lpstr>Câu hỏi 1: Cho ví dụ về dữ liệu là số, ví dụ về dữ liệu không phải là số. </vt:lpstr>
      <vt:lpstr>Hoạt động nhóm</vt:lpstr>
      <vt:lpstr>PowerPoint Presentation</vt:lpstr>
      <vt:lpstr>PowerPoint Presentation</vt:lpstr>
      <vt:lpstr>2. Thu thập dữ liệu thống kê</vt:lpstr>
      <vt:lpstr>HĐ4</vt:lpstr>
      <vt:lpstr>PowerPoint Presentation</vt:lpstr>
      <vt:lpstr>PowerPoint Presentation</vt:lpstr>
      <vt:lpstr>PowerPoint Presentation</vt:lpstr>
      <vt:lpstr>Luyện tập 2:</vt:lpstr>
      <vt:lpstr>PowerPoint Presentation</vt:lpstr>
      <vt:lpstr>Trả lời</vt:lpstr>
      <vt:lpstr>LUYỆN TẬP</vt:lpstr>
      <vt:lpstr>.</vt:lpstr>
      <vt:lpstr>.</vt:lpstr>
      <vt:lpstr>.</vt:lpstr>
      <vt:lpstr>PowerPoint Presentation</vt:lpstr>
      <vt:lpstr>VẬN DỤNG</vt:lpstr>
      <vt:lpstr>.</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2021-11-16T04:11:16Z</dcterms:modified>
</cp:coreProperties>
</file>