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73" r:id="rId10"/>
    <p:sldId id="263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DD2"/>
    <a:srgbClr val="0FB7BD"/>
    <a:srgbClr val="A6A6A6"/>
    <a:srgbClr val="C0E6EA"/>
    <a:srgbClr val="05A0B8"/>
    <a:srgbClr val="048DA4"/>
    <a:srgbClr val="008000"/>
    <a:srgbClr val="A3E7FF"/>
    <a:srgbClr val="89E0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103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0000" max="10000" units="dev"/>
          <inkml:channel name="Y" type="integer" min="-10000" max="10000" units="dev"/>
          <inkml:channel name="F" type="integer" max="255" units="dev"/>
          <inkml:channel name="T" type="integer" units="dev"/>
        </inkml:traceFormat>
        <inkml:channelProperties>
          <inkml:channelProperty channel="X" name="resolution" value="1" units="1/dev"/>
          <inkml:channelProperty channel="Y" name="resolution" value="1" units="1/dev"/>
          <inkml:channelProperty channel="F" name="resolution" value="1" units="1/dev"/>
          <inkml:channelProperty channel="T" name="resolution" value="0" units="1/dev"/>
        </inkml:channelProperties>
      </inkml:inkSource>
      <inkml:timestamp xml:id="ts0" timeString="2021-07-28T05:04:30.50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antiAliased" value="0"/>
    </inkml:brush>
  </inkml:definitions>
  <inkml:trace contextRef="#ctx0" brushRef="#br0">502 13955 255 0,'0'0'0'0,"0"0"0"0,-25 0 0 0,25-25 0 0,-26 0 0 0,2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5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7" Type="http://schemas.openxmlformats.org/officeDocument/2006/relationships/image" Target="../media/image32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png" /><Relationship Id="rId5" Type="http://schemas.openxmlformats.org/officeDocument/2006/relationships/image" Target="../media/image30.png" /><Relationship Id="rId4" Type="http://schemas.openxmlformats.org/officeDocument/2006/relationships/image" Target="../media/image29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 /><Relationship Id="rId3" Type="http://schemas.openxmlformats.org/officeDocument/2006/relationships/image" Target="../media/image5.png" /><Relationship Id="rId7" Type="http://schemas.openxmlformats.org/officeDocument/2006/relationships/image" Target="../media/image9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.png" /><Relationship Id="rId11" Type="http://schemas.openxmlformats.org/officeDocument/2006/relationships/image" Target="../media/image11.png" /><Relationship Id="rId5" Type="http://schemas.openxmlformats.org/officeDocument/2006/relationships/image" Target="../media/image7.png" /><Relationship Id="rId10" Type="http://schemas.openxmlformats.org/officeDocument/2006/relationships/customXml" Target="../ink/ink1.xml" /><Relationship Id="rId4" Type="http://schemas.openxmlformats.org/officeDocument/2006/relationships/image" Target="../media/image6.png" /><Relationship Id="rId9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4.png" /><Relationship Id="rId2" Type="http://schemas.openxmlformats.org/officeDocument/2006/relationships/audio" Target="../media/media1.wav" /><Relationship Id="rId1" Type="http://schemas.microsoft.com/office/2007/relationships/media" Target="../media/media1.wav" /><Relationship Id="rId6" Type="http://schemas.openxmlformats.org/officeDocument/2006/relationships/image" Target="../media/image13.png" /><Relationship Id="rId5" Type="http://schemas.openxmlformats.org/officeDocument/2006/relationships/image" Target="../media/image12.png" /><Relationship Id="rId4" Type="http://schemas.openxmlformats.org/officeDocument/2006/relationships/notesSlide" Target="../notesSlides/notesSlide2.xml" /><Relationship Id="rId9" Type="http://schemas.openxmlformats.org/officeDocument/2006/relationships/image" Target="../media/image16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wav" /><Relationship Id="rId1" Type="http://schemas.microsoft.com/office/2007/relationships/media" Target="../media/media1.wav" /><Relationship Id="rId4" Type="http://schemas.openxmlformats.org/officeDocument/2006/relationships/image" Target="../media/image16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19.png" /><Relationship Id="rId7" Type="http://schemas.openxmlformats.org/officeDocument/2006/relationships/image" Target="../media/image23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2.png" /><Relationship Id="rId5" Type="http://schemas.openxmlformats.org/officeDocument/2006/relationships/image" Target="../media/image21.png" /><Relationship Id="rId4" Type="http://schemas.openxmlformats.org/officeDocument/2006/relationships/image" Target="../media/image20.png" /><Relationship Id="rId9" Type="http://schemas.openxmlformats.org/officeDocument/2006/relationships/image" Target="../media/image25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 /><Relationship Id="rId3" Type="http://schemas.openxmlformats.org/officeDocument/2006/relationships/image" Target="../media/image19.png" /><Relationship Id="rId7" Type="http://schemas.openxmlformats.org/officeDocument/2006/relationships/image" Target="../media/image23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2.png" /><Relationship Id="rId5" Type="http://schemas.openxmlformats.org/officeDocument/2006/relationships/image" Target="../media/image21.png" /><Relationship Id="rId4" Type="http://schemas.openxmlformats.org/officeDocument/2006/relationships/image" Target="../media/image20.png" /><Relationship Id="rId9" Type="http://schemas.openxmlformats.org/officeDocument/2006/relationships/image" Target="../media/image2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94" y="60331"/>
            <a:ext cx="6546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3701" y="1713156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690099" y="2969231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90099" y="3881062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90099" y="4837415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90099" y="5749246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</a:t>
            </a: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(False).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407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41842" y="5039362"/>
            <a:ext cx="369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special day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242CE179-E892-3544-AD0F-8BF2B7CB0B2C}"/>
                  </a:ext>
                </a:extLst>
              </p14:cNvPr>
              <p14:cNvContentPartPr/>
              <p14:nvPr/>
            </p14:nvContentPartPr>
            <p14:xfrm>
              <a:off x="153720" y="4996800"/>
              <a:ext cx="27360" cy="27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242CE179-E892-3544-AD0F-8BF2B7CB0B2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4360" y="4987440"/>
                <a:ext cx="46080" cy="4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13698" y="-477037"/>
            <a:ext cx="8630302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15686" y="103414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63686" y="108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544452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Vy.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Hi, Phong. Are you ready?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Oh, this is Duy, my new friend.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Duy. Nice to meet you.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Hi, Phong.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And a new uniform, Duy! You look smart!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Thanks, Phong.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3564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</a:p>
        </p:txBody>
      </p:sp>
      <p:pic>
        <p:nvPicPr>
          <p:cNvPr id="4" name="Bản sao của B1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2439" y="229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974114"/>
              </p:ext>
            </p:extLst>
          </p:nvPr>
        </p:nvGraphicFramePr>
        <p:xfrm>
          <a:off x="1047964" y="1435528"/>
          <a:ext cx="7048072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Vy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, and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Duy is Phong’s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says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Phong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6579535" y="208436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7405445" y="288077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6577628" y="360836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6577627" y="4532952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7405445" y="5422472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83D156C1-A602-B14F-A0CC-06C91ED48F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CECDC09-649F-AB42-885A-BEC32AF88E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239" y="205956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  <a:endParaRPr lang="en-US" sz="26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Students                     their uniforms on Monday.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93412" y="2697054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Vy              a new friend, Duy.</a:t>
            </a:r>
            <a:endParaRPr lang="en-US" sz="2400" dirty="0"/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275818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Do </a:t>
            </a:r>
            <a:r>
              <a:rPr lang="en-US" sz="2400" dirty="0" err="1"/>
              <a:t>Phong</a:t>
            </a:r>
            <a:r>
              <a:rPr lang="en-US" sz="2400" dirty="0"/>
              <a:t>, </a:t>
            </a:r>
            <a:r>
              <a:rPr lang="en-US" sz="2400" dirty="0" err="1"/>
              <a:t>Vy</a:t>
            </a:r>
            <a:r>
              <a:rPr lang="en-US" sz="2400" dirty="0"/>
              <a:t>, and </a:t>
            </a:r>
            <a:r>
              <a:rPr lang="en-US" sz="2400" dirty="0" err="1"/>
              <a:t>Duy</a:t>
            </a:r>
            <a:r>
              <a:rPr lang="en-US" sz="2400" dirty="0"/>
              <a:t>             to 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924910" y="425378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373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203" y="496594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8203" y="4368278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Yes, they do.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838203" y="567858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What                  do you like to study?</a:t>
            </a:r>
            <a:endParaRPr lang="en-US" sz="24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828986" y="602575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3" y="6140253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I like to study English and history.</a:t>
            </a:r>
            <a:endParaRPr lang="en-US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2113960" y="1157085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578337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78337" y="167530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76508" y="132697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6508" y="167530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1771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277097" y="5275185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694FEC-E89F-4CA5-A610-28DED866BDE5}"/>
              </a:ext>
            </a:extLst>
          </p:cNvPr>
          <p:cNvSpPr txBox="1"/>
          <p:nvPr/>
        </p:nvSpPr>
        <p:spPr>
          <a:xfrm>
            <a:off x="4097719" y="3906613"/>
            <a:ext cx="5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2343768" y="2377687"/>
            <a:ext cx="91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9D528-7005-4D03-ABE2-60E3A8D57514}"/>
              </a:ext>
            </a:extLst>
          </p:cNvPr>
          <p:cNvSpPr txBox="1"/>
          <p:nvPr/>
        </p:nvSpPr>
        <p:spPr>
          <a:xfrm>
            <a:off x="1787682" y="5683165"/>
            <a:ext cx="124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2E70D-62D8-4D3C-B9FC-D12337B379F9}"/>
              </a:ext>
            </a:extLst>
          </p:cNvPr>
          <p:cNvSpPr txBox="1"/>
          <p:nvPr/>
        </p:nvSpPr>
        <p:spPr>
          <a:xfrm>
            <a:off x="5255403" y="4967753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1427963" y="3093108"/>
            <a:ext cx="7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6788" y="1791266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6306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4360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50014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7120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600000">
            <a:off x="1918391" y="563876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sharpener </a:t>
            </a:r>
          </a:p>
        </p:txBody>
      </p:sp>
      <p:sp>
        <p:nvSpPr>
          <p:cNvPr id="43" name="TextBox 42"/>
          <p:cNvSpPr txBox="1"/>
          <p:nvPr/>
        </p:nvSpPr>
        <p:spPr>
          <a:xfrm rot="21600000">
            <a:off x="1592947" y="381183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600000">
            <a:off x="1743980" y="202050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8969" y="566275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58395" y="204299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600000">
            <a:off x="4116001" y="383522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2726642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1087</TotalTime>
  <Words>452</Words>
  <Application>Microsoft Office PowerPoint</Application>
  <PresentationFormat>Trình chiếu Trên màn hình (4:3)</PresentationFormat>
  <Paragraphs>92</Paragraphs>
  <Slides>11</Slides>
  <Notes>2</Notes>
  <HiddenSlides>0</HiddenSlides>
  <MMClips>2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2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dangkhoa trieu</cp:lastModifiedBy>
  <cp:revision>40</cp:revision>
  <dcterms:created xsi:type="dcterms:W3CDTF">2020-12-09T02:04:09Z</dcterms:created>
  <dcterms:modified xsi:type="dcterms:W3CDTF">2021-07-28T05:05:18Z</dcterms:modified>
</cp:coreProperties>
</file>