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1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9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1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7674-CC9B-4D74-A1AF-EE081838F0BD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73.sv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6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6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0.svg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75.sv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2.svg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4.sv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0596859" y="4153641"/>
            <a:ext cx="1595141" cy="2313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3589603"/>
            <a:ext cx="1959593" cy="32775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8008" y="6030754"/>
            <a:ext cx="877701" cy="71258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0542" y="350427"/>
            <a:ext cx="9756517" cy="52807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9198" y="2837982"/>
            <a:ext cx="951360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BÀI VIẾT 1: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VIẾT CHỮ E, Ê</a:t>
            </a:r>
          </a:p>
        </p:txBody>
      </p:sp>
    </p:spTree>
    <p:extLst>
      <p:ext uri="{BB962C8B-B14F-4D97-AF65-F5344CB8AC3E}">
        <p14:creationId xmlns:p14="http://schemas.microsoft.com/office/powerpoint/2010/main" val="139260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92EE99-F081-F1DA-E56D-D63CBF9A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829" y="1531261"/>
            <a:ext cx="5971733" cy="367634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720787" y="337799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58625A-7CD8-EEA1-3658-6B4209E9ADFF}"/>
              </a:ext>
            </a:extLst>
          </p:cNvPr>
          <p:cNvSpPr txBox="1"/>
          <p:nvPr/>
        </p:nvSpPr>
        <p:spPr>
          <a:xfrm>
            <a:off x="1422400" y="4799015"/>
            <a:ext cx="3863465" cy="86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Ê -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DD12370D-548C-309A-9369-3A6FF2EE23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7465" y="1073797"/>
            <a:ext cx="5681070" cy="33712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710911" y="2053585"/>
            <a:ext cx="4978400" cy="1939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>
                <a:cs typeface="Arial" panose="020B0604020202020204" pitchFamily="34" charset="0"/>
              </a:rPr>
              <a:t>Theo em, những hình ảnh này nói đến dân tộc nào ở đất nước Việt Nam?</a:t>
            </a:r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00CC1B5-C714-9497-8525-525A109EB7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172183" y="4527544"/>
            <a:ext cx="1843689" cy="12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E">
            <a:hlinkClick r:id="" action="ppaction://media"/>
            <a:extLst>
              <a:ext uri="{FF2B5EF4-FFF2-40B4-BE49-F238E27FC236}">
                <a16:creationId xmlns:a16="http://schemas.microsoft.com/office/drawing/2014/main" xmlns="" id="{4B9219A3-31F8-F1DE-7E28-8419DC639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1131455"/>
            <a:ext cx="5715000" cy="5715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5877456" y="2130348"/>
            <a:ext cx="496454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Chữ E cơ bản gồm 1 nét. 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605818" y="4345127"/>
            <a:ext cx="4876800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  <a:extLst>
              <a:ext uri="{FF2B5EF4-FFF2-40B4-BE49-F238E27FC236}">
                <a16:creationId xmlns:a16="http://schemas.microsoft.com/office/drawing/2014/main" xmlns="" id="{00C8A5EB-56A3-E095-2703-006E598F0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72" y="1267526"/>
            <a:ext cx="5807086" cy="58070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5997628" y="1709572"/>
            <a:ext cx="49645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Chữ Ê cơ bản gồm 2 nét. 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E.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Thêm một dấu mũ.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605818" y="4345127"/>
            <a:ext cx="4876800" cy="20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5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396B284F-A705-43F7-C66B-784CC414F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1200" y="1310969"/>
            <a:ext cx="4208516" cy="24973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tên riêng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8C6EEC-60C9-480B-0EB6-C1C21149063B}"/>
              </a:ext>
            </a:extLst>
          </p:cNvPr>
          <p:cNvSpPr txBox="1"/>
          <p:nvPr/>
        </p:nvSpPr>
        <p:spPr>
          <a:xfrm>
            <a:off x="1953472" y="2006600"/>
            <a:ext cx="17239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Ê 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517A2A0-F908-EFB3-8EDA-DEEFAF43C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16314" y="3572355"/>
            <a:ext cx="3271089" cy="2927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E19A74-23D1-081F-2461-4038ABD7271B}"/>
              </a:ext>
            </a:extLst>
          </p:cNvPr>
          <p:cNvSpPr txBox="1"/>
          <p:nvPr/>
        </p:nvSpPr>
        <p:spPr>
          <a:xfrm>
            <a:off x="5079782" y="1732941"/>
            <a:ext cx="6198990" cy="378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Ê-đê là một dân tộc có số dân đông thứ 12 trong tổng số 54 dân tộc anh em ở Việt Nam. </a:t>
            </a:r>
          </a:p>
          <a:p>
            <a:pPr marL="381019" indent="-381019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Ê-đê sống chủ yếu ở miền Trung và khu vực Tây Nguyên, với nhiều nét văn hóa độc đáo. 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DF202FA-8714-F350-BA30-BCB6AE52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3654976"/>
            <a:ext cx="4750130" cy="27432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73A842C-D8AE-C8A2-FDE4-7C22FC5B2BA2}"/>
              </a:ext>
            </a:extLst>
          </p:cNvPr>
          <p:cNvSpPr/>
          <p:nvPr/>
        </p:nvSpPr>
        <p:spPr>
          <a:xfrm>
            <a:off x="2447308" y="1620982"/>
            <a:ext cx="8084785" cy="1371600"/>
          </a:xfrm>
          <a:prstGeom prst="roundRect">
            <a:avLst/>
          </a:prstGeom>
          <a:solidFill>
            <a:srgbClr val="FFD334"/>
          </a:solidFill>
          <a:ln>
            <a:solidFill>
              <a:srgbClr val="FFD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3352800" y="417107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câu ứng dụng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E19A74-23D1-081F-2461-4038ABD7271B}"/>
              </a:ext>
            </a:extLst>
          </p:cNvPr>
          <p:cNvSpPr txBox="1"/>
          <p:nvPr/>
        </p:nvSpPr>
        <p:spPr>
          <a:xfrm>
            <a:off x="2946400" y="1858785"/>
            <a:ext cx="7417972" cy="938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3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88E004E4-0061-CC38-FF38-AF49B50DB9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27464" y="3131608"/>
            <a:ext cx="5852575" cy="36360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13FFBF8-B1FD-2D15-2EAB-44CE8DEFABC1}"/>
              </a:ext>
            </a:extLst>
          </p:cNvPr>
          <p:cNvSpPr txBox="1"/>
          <p:nvPr/>
        </p:nvSpPr>
        <p:spPr>
          <a:xfrm>
            <a:off x="5173289" y="3883981"/>
            <a:ext cx="52488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Câu tục ngữ khuyê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anh em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phải biết thương yêu, đoàn kết với nhau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23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164</Words>
  <Application>Microsoft Office PowerPoint</Application>
  <PresentationFormat>Widescreen</PresentationFormat>
  <Paragraphs>19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2022-09-08T16:32:26Z</dcterms:created>
  <dcterms:modified xsi:type="dcterms:W3CDTF">2022-09-10T10:43:51Z</dcterms:modified>
</cp:coreProperties>
</file>