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67" r:id="rId9"/>
    <p:sldId id="266" r:id="rId10"/>
    <p:sldId id="264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6E"/>
    <a:srgbClr val="CAC876"/>
    <a:srgbClr val="E0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4BDE-448A-4B45-B84A-C32F756E30DF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1C3E-8D59-4B87-B56C-E94D4BA2B6F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9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1649" y="90272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7: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Đ</a:t>
            </a:r>
            <a:r>
              <a:rPr lang="en-US" sz="2800" b="1" dirty="0" err="1" smtClean="0">
                <a:solidFill>
                  <a:schemeClr val="bg1"/>
                </a:solidFill>
              </a:rPr>
              <a:t>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8338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56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9592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9885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Oa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giỏi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</a:rPr>
              <a:t>một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chút</a:t>
            </a:r>
            <a:r>
              <a:rPr lang="en-US" sz="2800" b="1" dirty="0">
                <a:solidFill>
                  <a:srgbClr val="FF0000"/>
                </a:solidFill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</a:rPr>
              <a:t>mình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tặng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nè</a:t>
            </a:r>
            <a:endParaRPr lang="vi-VN" sz="28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81" y="2661266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068960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Những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</a:t>
            </a:r>
            <a:r>
              <a:rPr lang="en-US" sz="2200" b="1" dirty="0" smtClean="0"/>
              <a:t>́ </a:t>
            </a:r>
            <a:r>
              <a:rPr lang="en-US" sz="2200" b="1" dirty="0" err="1" smtClean="0"/>
              <a:t>ga</a:t>
            </a:r>
            <a:r>
              <a:rPr lang="en-US" sz="2200" b="1" dirty="0" smtClean="0"/>
              <a:t>̀ </a:t>
            </a:r>
            <a:r>
              <a:rPr lang="en-US" sz="2200" b="1" dirty="0" err="1" smtClean="0"/>
              <a:t>mái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của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chúng</a:t>
            </a:r>
            <a:r>
              <a:rPr lang="en-US" sz="2200" b="1" dirty="0" smtClean="0"/>
              <a:t> ta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đẻ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hãy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giúp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hoạch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câu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hỏi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nhé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Khi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đúng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giỏ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rồi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đấy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Nào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bắt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đầu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thôi</a:t>
            </a:r>
            <a:r>
              <a:rPr lang="en-US" sz="2200" b="1" dirty="0" smtClean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96029" y="201030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2: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</a:rPr>
              <a:t>3: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</a:rPr>
              <a:t>4: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5: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6: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Đ</a:t>
            </a:r>
            <a:r>
              <a:rPr lang="en-US" sz="2800" b="1" dirty="0" err="1" smtClean="0">
                <a:solidFill>
                  <a:schemeClr val="bg1"/>
                </a:solidFill>
              </a:rPr>
              <a:t>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19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11583</TotalTime>
  <Words>384</Words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Times New Roman</vt:lpstr>
      <vt:lpstr>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2018-03-26T14:59:00Z</dcterms:created>
  <dcterms:modified xsi:type="dcterms:W3CDTF">2020-03-07T17:39:07Z</dcterms:modified>
</cp:coreProperties>
</file>