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66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2881114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mệnh đề nào trong các mệnh đề sau đây là 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Phép chiếu song song biến đoạn thẳng thành đoạn thẳng.</a:t>
            </a:r>
            <a:b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Phép chiếu song song biến hai đường thẳng song song thành hai đường thẳng cắt nhau.</a:t>
            </a:r>
            <a:b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Phép chiếu song song biến tam giác đều thành tam giác cân.</a:t>
            </a:r>
            <a:b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Phép chiếu song song biến hình vuông thành hình bình hành.</a:t>
            </a:r>
            <a:endParaRPr lang="en-US" sz="280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3685734"/>
            <a:ext cx="11989406" cy="31722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r>
              <a:rPr lang="en-US"/>
              <a:t> </a:t>
            </a:r>
          </a:p>
          <a:p>
            <a:r>
              <a:rPr lang="en-US"/>
              <a:t>a) Đúng.</a:t>
            </a:r>
          </a:p>
          <a:p>
            <a:r>
              <a:rPr lang="en-US"/>
              <a:t>b) Sai. Phép chiếu song song biến hai đường thẳng song song thành hai đường thẳng song song hoặc trùng nhau.</a:t>
            </a:r>
          </a:p>
          <a:p>
            <a:r>
              <a:rPr lang="en-US"/>
              <a:t>c) Sai. Phép chiếu song song biến tam giác đều thành tam giác.</a:t>
            </a:r>
          </a:p>
          <a:p>
            <a:r>
              <a:rPr lang="en-US"/>
              <a:t>d) Đúng.</a:t>
            </a:r>
            <a:br>
              <a:rPr lang="en-US"/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5806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chiếu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một phép chiếu song song thì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phải là hình chiếu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một phép chiếu song song hay không? Giải thích vì sao.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580687"/>
              </a:xfrm>
              <a:prstGeom prst="rect">
                <a:avLst/>
              </a:prstGeom>
              <a:blipFill>
                <a:blip r:embed="rId2"/>
                <a:stretch>
                  <a:fillRect l="-965" t="-3831" b="-30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396492"/>
                <a:ext cx="11989406" cy="407972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Nếu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chiếu của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theo phương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endParaRPr lang="en-US"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thì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chiếu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vì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ABC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tập hợp tất cả các hình chiếu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của các điểm thuộc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>
                    <a:ea typeface="Calibri" panose="020F0502020204030204" pitchFamily="34" charset="0"/>
                  </a:rPr>
                  <a:t> qua phép chiếu song song theo phương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>
                    <a:ea typeface="Calibri" panose="020F0502020204030204" pitchFamily="34" charset="0"/>
                  </a:rPr>
                </a:br>
                <a:r>
                  <a:rPr lang="en-US">
                    <a:ea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396492"/>
                <a:ext cx="11989406" cy="4079722"/>
              </a:xfrm>
              <a:prstGeom prst="rect">
                <a:avLst/>
              </a:prstGeom>
              <a:blipFill>
                <a:blip r:embed="rId6"/>
                <a:stretch>
                  <a:fillRect l="-1117" t="-19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4962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 chiếu song song biến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thành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rằng phép chiếu đó biến trọng tâm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thành trọng tâm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496281"/>
              </a:xfrm>
              <a:prstGeom prst="rect">
                <a:avLst/>
              </a:prstGeom>
              <a:blipFill>
                <a:blip r:embed="rId2"/>
                <a:stretch>
                  <a:fillRect l="-965" t="-4049" r="-762" b="-89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80" y="858008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312086"/>
                <a:ext cx="8688720" cy="374916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 sz="2800"/>
                  <a:t>Vì K là trung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BC</m:t>
                    </m:r>
                  </m:oMath>
                </a14:m>
                <a:r>
                  <a:rPr lang="en-US" sz="2800"/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/>
                  <a:t> thẳng hàng theo thứ tự đó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KC</m:t>
                    </m:r>
                  </m:oMath>
                </a14:m>
                <a:r>
                  <a:rPr lang="en-US" sz="2800"/>
                  <a:t>. Do 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 thẳng hàng theo thứ tự đó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, tức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 là trung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Vì G là trọng tâm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/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/>
                  <a:t> thẳng hàng theo thứ tự đó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𝐺𝐾</m:t>
                    </m:r>
                  </m:oMath>
                </a14:m>
                <a:r>
                  <a:rPr lang="en-US" sz="2800"/>
                  <a:t>. Do 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 thẳng hàng theo thứ tự đó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, tức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/>
                  <a:t> là trọng tâm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endParaRPr lang="en-US" sz="2800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312086"/>
                <a:ext cx="8688720" cy="3749161"/>
              </a:xfrm>
              <a:prstGeom prst="rect">
                <a:avLst/>
              </a:prstGeom>
              <a:blipFill>
                <a:blip r:embed="rId5"/>
                <a:stretch>
                  <a:fillRect l="-1541" t="-3404" r="-1821" b="-113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0782453-D875-4C1A-A766-904CC81BE6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273" y="2762609"/>
            <a:ext cx="2737626" cy="30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01297" y="807273"/>
            <a:ext cx="8156438" cy="1438197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99"/>
                </a:solidFill>
              </a:rPr>
              <a:t>Hình 4.65 có thể là hình biểu diễn của một hình lục giác đều hay không? Vì sao?</a:t>
            </a:r>
          </a:p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524A94-965F-45FA-8F4C-4AA66C9AFD0C}"/>
              </a:ext>
            </a:extLst>
          </p:cNvPr>
          <p:cNvSpPr txBox="1">
            <a:spLocks/>
          </p:cNvSpPr>
          <p:nvPr/>
        </p:nvSpPr>
        <p:spPr>
          <a:xfrm>
            <a:off x="101297" y="2245470"/>
            <a:ext cx="12047967" cy="410791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r>
              <a:rPr lang="en-US"/>
              <a:t> </a:t>
            </a:r>
          </a:p>
          <a:p>
            <a:r>
              <a:rPr lang="en-US"/>
              <a:t>Hình 4.65 có thể là hình biểu diễn của một hình lục giác đều. </a:t>
            </a:r>
          </a:p>
          <a:p>
            <a:r>
              <a:rPr lang="en-US"/>
              <a:t>Vì nó có 6 cạnh và các đường chéo cắt nhau tại trung điểm của mỗi đường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8B478-E1B4-4ED3-8995-72697CCD7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1480" y="756794"/>
            <a:ext cx="3037823" cy="14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0467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Vẽ hình biểu diễn của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thang,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cm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cm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046779"/>
              </a:xfrm>
              <a:prstGeom prst="rect">
                <a:avLst/>
              </a:prstGeom>
              <a:blipFill>
                <a:blip r:embed="rId2"/>
                <a:stretch>
                  <a:fillRect l="-1016" t="-86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46" y="738261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1854052"/>
                <a:ext cx="8697646" cy="485028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Hình chóp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/>
                  <a:t> có các mặt bên là hình tam giác nên hình biểu diễn của nó cũng các mặt bên là hình tam giác.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Hình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cm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=6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cm</m:t>
                    </m:r>
                  </m:oMath>
                </a14:m>
                <a:r>
                  <a:rPr lang="en-US"/>
                  <a:t> nên hình biểu diễn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/>
                  <a:t> là một hình thang có đáy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/>
                  <a:t> gấp ba đáy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BC</m:t>
                    </m:r>
                  </m:oMath>
                </a14:m>
                <a:r>
                  <a:rPr lang="en-US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Từ đó, ta vẽ được hình biểu diễn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1854052"/>
                <a:ext cx="8697646" cy="4850282"/>
              </a:xfrm>
              <a:prstGeom prst="rect">
                <a:avLst/>
              </a:prstGeom>
              <a:blipFill>
                <a:blip r:embed="rId6"/>
                <a:stretch>
                  <a:fillRect l="-1541" t="-1629" r="-1891" b="-401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4BF014F-F3A2-48B7-93E0-EF99B2754B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1471" y="3224084"/>
            <a:ext cx="3119231" cy="21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625</Words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2023-08-03T07:40:21Z</dcterms:modified>
</cp:coreProperties>
</file>