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97" r:id="rId2"/>
    <p:sldId id="298" r:id="rId3"/>
    <p:sldId id="299" r:id="rId4"/>
    <p:sldId id="300" r:id="rId5"/>
    <p:sldId id="259" r:id="rId6"/>
    <p:sldId id="260" r:id="rId7"/>
    <p:sldId id="263" r:id="rId8"/>
    <p:sldId id="268" r:id="rId9"/>
    <p:sldId id="301" r:id="rId10"/>
    <p:sldId id="264" r:id="rId11"/>
    <p:sldId id="285" r:id="rId12"/>
    <p:sldId id="265" r:id="rId13"/>
    <p:sldId id="289" r:id="rId14"/>
    <p:sldId id="302" r:id="rId15"/>
    <p:sldId id="303" r:id="rId16"/>
    <p:sldId id="293" r:id="rId17"/>
    <p:sldId id="305" r:id="rId18"/>
    <p:sldId id="304" r:id="rId19"/>
    <p:sldId id="306" r:id="rId20"/>
    <p:sldId id="282" r:id="rId21"/>
  </p:sldIdLst>
  <p:sldSz cx="12192000" cy="6858000"/>
  <p:notesSz cx="6858000" cy="9144000"/>
  <p:custDataLst>
    <p:tags r:id="rId2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8560"/>
    <a:srgbClr val="C8B07F"/>
    <a:srgbClr val="C20316"/>
    <a:srgbClr val="C7020C"/>
    <a:srgbClr val="FAEED8"/>
    <a:srgbClr val="FFF9D2"/>
    <a:srgbClr val="E90000"/>
    <a:srgbClr val="9E211B"/>
    <a:srgbClr val="FF9409"/>
    <a:srgbClr val="E3D2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99" autoAdjust="0"/>
    <p:restoredTop sz="94660"/>
  </p:normalViewPr>
  <p:slideViewPr>
    <p:cSldViewPr snapToGrid="0">
      <p:cViewPr varScale="1">
        <p:scale>
          <a:sx n="70" d="100"/>
          <a:sy n="70" d="100"/>
        </p:scale>
        <p:origin x="48"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B46F0B-ADC7-438B-B892-FAFCAB244FF4}" type="datetimeFigureOut">
              <a:rPr lang="zh-CN" altLang="en-US" smtClean="0"/>
              <a:t>2023/6/14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A42D65-FE78-42EF-9ADC-1F067993D1EF}" type="slidenum">
              <a:rPr lang="zh-CN" altLang="en-US" smtClean="0"/>
              <a:t>‹#›</a:t>
            </a:fld>
            <a:endParaRPr lang="zh-CN" altLang="en-US"/>
          </a:p>
        </p:txBody>
      </p:sp>
    </p:spTree>
    <p:extLst>
      <p:ext uri="{BB962C8B-B14F-4D97-AF65-F5344CB8AC3E}">
        <p14:creationId xmlns:p14="http://schemas.microsoft.com/office/powerpoint/2010/main" val="1393561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5</a:t>
            </a:fld>
            <a:endParaRPr lang="zh-CN" altLang="en-US"/>
          </a:p>
        </p:txBody>
      </p:sp>
    </p:spTree>
    <p:extLst>
      <p:ext uri="{BB962C8B-B14F-4D97-AF65-F5344CB8AC3E}">
        <p14:creationId xmlns:p14="http://schemas.microsoft.com/office/powerpoint/2010/main" val="1696872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16</a:t>
            </a:fld>
            <a:endParaRPr lang="zh-CN" altLang="en-US"/>
          </a:p>
        </p:txBody>
      </p:sp>
    </p:spTree>
    <p:extLst>
      <p:ext uri="{BB962C8B-B14F-4D97-AF65-F5344CB8AC3E}">
        <p14:creationId xmlns:p14="http://schemas.microsoft.com/office/powerpoint/2010/main" val="3607975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17</a:t>
            </a:fld>
            <a:endParaRPr lang="zh-CN" altLang="en-US"/>
          </a:p>
        </p:txBody>
      </p:sp>
    </p:spTree>
    <p:extLst>
      <p:ext uri="{BB962C8B-B14F-4D97-AF65-F5344CB8AC3E}">
        <p14:creationId xmlns:p14="http://schemas.microsoft.com/office/powerpoint/2010/main" val="484378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19</a:t>
            </a:fld>
            <a:endParaRPr lang="zh-CN" altLang="en-US"/>
          </a:p>
        </p:txBody>
      </p:sp>
    </p:spTree>
    <p:extLst>
      <p:ext uri="{BB962C8B-B14F-4D97-AF65-F5344CB8AC3E}">
        <p14:creationId xmlns:p14="http://schemas.microsoft.com/office/powerpoint/2010/main" val="1729106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20</a:t>
            </a:fld>
            <a:endParaRPr lang="zh-CN" altLang="en-US"/>
          </a:p>
        </p:txBody>
      </p:sp>
    </p:spTree>
    <p:extLst>
      <p:ext uri="{BB962C8B-B14F-4D97-AF65-F5344CB8AC3E}">
        <p14:creationId xmlns:p14="http://schemas.microsoft.com/office/powerpoint/2010/main" val="2325918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6</a:t>
            </a:fld>
            <a:endParaRPr lang="zh-CN" altLang="en-US"/>
          </a:p>
        </p:txBody>
      </p:sp>
    </p:spTree>
    <p:extLst>
      <p:ext uri="{BB962C8B-B14F-4D97-AF65-F5344CB8AC3E}">
        <p14:creationId xmlns:p14="http://schemas.microsoft.com/office/powerpoint/2010/main" val="1841594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7</a:t>
            </a:fld>
            <a:endParaRPr lang="zh-CN" altLang="en-US"/>
          </a:p>
        </p:txBody>
      </p:sp>
    </p:spTree>
    <p:extLst>
      <p:ext uri="{BB962C8B-B14F-4D97-AF65-F5344CB8AC3E}">
        <p14:creationId xmlns:p14="http://schemas.microsoft.com/office/powerpoint/2010/main" val="1885175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8</a:t>
            </a:fld>
            <a:endParaRPr lang="zh-CN" altLang="en-US"/>
          </a:p>
        </p:txBody>
      </p:sp>
    </p:spTree>
    <p:extLst>
      <p:ext uri="{BB962C8B-B14F-4D97-AF65-F5344CB8AC3E}">
        <p14:creationId xmlns:p14="http://schemas.microsoft.com/office/powerpoint/2010/main" val="2687873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10</a:t>
            </a:fld>
            <a:endParaRPr lang="zh-CN" altLang="en-US"/>
          </a:p>
        </p:txBody>
      </p:sp>
    </p:spTree>
    <p:extLst>
      <p:ext uri="{BB962C8B-B14F-4D97-AF65-F5344CB8AC3E}">
        <p14:creationId xmlns:p14="http://schemas.microsoft.com/office/powerpoint/2010/main" val="372448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11</a:t>
            </a:fld>
            <a:endParaRPr lang="zh-CN" altLang="en-US"/>
          </a:p>
        </p:txBody>
      </p:sp>
    </p:spTree>
    <p:extLst>
      <p:ext uri="{BB962C8B-B14F-4D97-AF65-F5344CB8AC3E}">
        <p14:creationId xmlns:p14="http://schemas.microsoft.com/office/powerpoint/2010/main" val="3123221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12</a:t>
            </a:fld>
            <a:endParaRPr lang="zh-CN" altLang="en-US"/>
          </a:p>
        </p:txBody>
      </p:sp>
    </p:spTree>
    <p:extLst>
      <p:ext uri="{BB962C8B-B14F-4D97-AF65-F5344CB8AC3E}">
        <p14:creationId xmlns:p14="http://schemas.microsoft.com/office/powerpoint/2010/main" val="2702188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13</a:t>
            </a:fld>
            <a:endParaRPr lang="zh-CN" altLang="en-US"/>
          </a:p>
        </p:txBody>
      </p:sp>
    </p:spTree>
    <p:extLst>
      <p:ext uri="{BB962C8B-B14F-4D97-AF65-F5344CB8AC3E}">
        <p14:creationId xmlns:p14="http://schemas.microsoft.com/office/powerpoint/2010/main" val="2553979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15</a:t>
            </a:fld>
            <a:endParaRPr lang="zh-CN" altLang="en-US"/>
          </a:p>
        </p:txBody>
      </p:sp>
    </p:spTree>
    <p:extLst>
      <p:ext uri="{BB962C8B-B14F-4D97-AF65-F5344CB8AC3E}">
        <p14:creationId xmlns:p14="http://schemas.microsoft.com/office/powerpoint/2010/main" val="1118118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892"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标题幻灯片">
    <p:bg>
      <p:bgRef idx="1001">
        <a:schemeClr val="bg1"/>
      </p:bgRef>
    </p:bg>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892" cy="6858000"/>
          </a:xfrm>
          <a:prstGeom prst="rect">
            <a:avLst/>
          </a:prstGeom>
        </p:spPr>
      </p:pic>
    </p:spTree>
    <p:extLst>
      <p:ext uri="{BB962C8B-B14F-4D97-AF65-F5344CB8AC3E}">
        <p14:creationId xmlns:p14="http://schemas.microsoft.com/office/powerpoint/2010/main" val="32684901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3_标题幻灯片">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892" cy="6858000"/>
          </a:xfrm>
          <a:prstGeom prst="rect">
            <a:avLst/>
          </a:prstGeom>
        </p:spPr>
      </p:pic>
    </p:spTree>
    <p:extLst>
      <p:ext uri="{BB962C8B-B14F-4D97-AF65-F5344CB8AC3E}">
        <p14:creationId xmlns:p14="http://schemas.microsoft.com/office/powerpoint/2010/main" val="4372802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4_标题幻灯片">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1375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2627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C11C5D-493F-469C-B659-7A39724D5A96}" type="datetimeFigureOut">
              <a:rPr lang="en-US" smtClean="0"/>
              <a:t>14/06/2023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ED2D51F-BFE3-412B-A05C-081892CD04ED}" type="slidenum">
              <a:rPr lang="en-US" smtClean="0"/>
              <a:t>‹#›</a:t>
            </a:fld>
            <a:endParaRPr lang="en-US" dirty="0"/>
          </a:p>
        </p:txBody>
      </p:sp>
    </p:spTree>
    <p:extLst>
      <p:ext uri="{BB962C8B-B14F-4D97-AF65-F5344CB8AC3E}">
        <p14:creationId xmlns:p14="http://schemas.microsoft.com/office/powerpoint/2010/main" val="8030964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799"/>
            <a:ext cx="3556000" cy="230704"/>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599" dirty="0">
                <a:solidFill>
                  <a:schemeClr val="bg1"/>
                </a:solidFill>
                <a:latin typeface="微软雅黑" panose="020B0503020204020204" pitchFamily="34" charset="-122"/>
                <a:ea typeface="微软雅黑" panose="020B0503020204020204" pitchFamily="34" charset="-122"/>
                <a:sym typeface="+mn-ea"/>
              </a:rPr>
              <a:t>ibaotu.com</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1" r:id="rId5"/>
    <p:sldLayoutId id="2147483654" r:id="rId6"/>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xStyles>
    <p:titleStyle>
      <a:lvl1pPr algn="l" defTabSz="914380" rtl="0" eaLnBrk="1" latinLnBrk="0" hangingPunct="1">
        <a:lnSpc>
          <a:spcPct val="90000"/>
        </a:lnSpc>
        <a:spcBef>
          <a:spcPct val="0"/>
        </a:spcBef>
        <a:buNone/>
        <a:defRPr sz="4401" kern="1200">
          <a:solidFill>
            <a:schemeClr val="tx1"/>
          </a:solidFill>
          <a:latin typeface="+mj-lt"/>
          <a:ea typeface="+mj-ea"/>
          <a:cs typeface="+mj-cs"/>
        </a:defRPr>
      </a:lvl1pPr>
    </p:titleStyle>
    <p:bodyStyle>
      <a:lvl1pPr marL="228595" indent="-228595" algn="l" defTabSz="914380" rtl="0" eaLnBrk="1" latinLnBrk="0" hangingPunct="1">
        <a:lnSpc>
          <a:spcPct val="90000"/>
        </a:lnSpc>
        <a:spcBef>
          <a:spcPts val="999"/>
        </a:spcBef>
        <a:buFont typeface="Arial" panose="020B0604020202020204" pitchFamily="34" charset="0"/>
        <a:buChar char="•"/>
        <a:defRPr sz="2800" kern="1200">
          <a:solidFill>
            <a:schemeClr val="tx1"/>
          </a:solidFill>
          <a:latin typeface="+mn-lt"/>
          <a:ea typeface="+mn-ea"/>
          <a:cs typeface="+mn-cs"/>
        </a:defRPr>
      </a:lvl1pPr>
      <a:lvl2pPr marL="685785" indent="-228595" algn="l" defTabSz="91438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4" indent="-228595" algn="l" defTabSz="91438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4"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56"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44"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34"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25"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15"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80" rtl="0" eaLnBrk="1" latinLnBrk="0" hangingPunct="1">
        <a:defRPr sz="1800" kern="1200">
          <a:solidFill>
            <a:schemeClr val="tx1"/>
          </a:solidFill>
          <a:latin typeface="+mn-lt"/>
          <a:ea typeface="+mn-ea"/>
          <a:cs typeface="+mn-cs"/>
        </a:defRPr>
      </a:lvl1pPr>
      <a:lvl2pPr marL="457190" algn="l" defTabSz="914380" rtl="0" eaLnBrk="1" latinLnBrk="0" hangingPunct="1">
        <a:defRPr sz="1800" kern="1200">
          <a:solidFill>
            <a:schemeClr val="tx1"/>
          </a:solidFill>
          <a:latin typeface="+mn-lt"/>
          <a:ea typeface="+mn-ea"/>
          <a:cs typeface="+mn-cs"/>
        </a:defRPr>
      </a:lvl2pPr>
      <a:lvl3pPr marL="914380" algn="l" defTabSz="914380" rtl="0" eaLnBrk="1" latinLnBrk="0" hangingPunct="1">
        <a:defRPr sz="1800" kern="1200">
          <a:solidFill>
            <a:schemeClr val="tx1"/>
          </a:solidFill>
          <a:latin typeface="+mn-lt"/>
          <a:ea typeface="+mn-ea"/>
          <a:cs typeface="+mn-cs"/>
        </a:defRPr>
      </a:lvl3pPr>
      <a:lvl4pPr marL="1371570" algn="l" defTabSz="914380" rtl="0" eaLnBrk="1" latinLnBrk="0" hangingPunct="1">
        <a:defRPr sz="1800" kern="1200">
          <a:solidFill>
            <a:schemeClr val="tx1"/>
          </a:solidFill>
          <a:latin typeface="+mn-lt"/>
          <a:ea typeface="+mn-ea"/>
          <a:cs typeface="+mn-cs"/>
        </a:defRPr>
      </a:lvl4pPr>
      <a:lvl5pPr marL="1828759" algn="l" defTabSz="914380" rtl="0" eaLnBrk="1" latinLnBrk="0" hangingPunct="1">
        <a:defRPr sz="1800" kern="1200">
          <a:solidFill>
            <a:schemeClr val="tx1"/>
          </a:solidFill>
          <a:latin typeface="+mn-lt"/>
          <a:ea typeface="+mn-ea"/>
          <a:cs typeface="+mn-cs"/>
        </a:defRPr>
      </a:lvl5pPr>
      <a:lvl6pPr marL="2285949" algn="l" defTabSz="914380" rtl="0" eaLnBrk="1" latinLnBrk="0" hangingPunct="1">
        <a:defRPr sz="1800" kern="1200">
          <a:solidFill>
            <a:schemeClr val="tx1"/>
          </a:solidFill>
          <a:latin typeface="+mn-lt"/>
          <a:ea typeface="+mn-ea"/>
          <a:cs typeface="+mn-cs"/>
        </a:defRPr>
      </a:lvl6pPr>
      <a:lvl7pPr marL="2743139" algn="l" defTabSz="914380" rtl="0" eaLnBrk="1" latinLnBrk="0" hangingPunct="1">
        <a:defRPr sz="1800" kern="1200">
          <a:solidFill>
            <a:schemeClr val="tx1"/>
          </a:solidFill>
          <a:latin typeface="+mn-lt"/>
          <a:ea typeface="+mn-ea"/>
          <a:cs typeface="+mn-cs"/>
        </a:defRPr>
      </a:lvl7pPr>
      <a:lvl8pPr marL="3200330" algn="l" defTabSz="914380" rtl="0" eaLnBrk="1" latinLnBrk="0" hangingPunct="1">
        <a:defRPr sz="1800" kern="1200">
          <a:solidFill>
            <a:schemeClr val="tx1"/>
          </a:solidFill>
          <a:latin typeface="+mn-lt"/>
          <a:ea typeface="+mn-ea"/>
          <a:cs typeface="+mn-cs"/>
        </a:defRPr>
      </a:lvl8pPr>
      <a:lvl9pPr marL="3657518" algn="l" defTabSz="9143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image" Target="../media/image14.emf"/></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5.emf"/></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55513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5563" y="3665383"/>
            <a:ext cx="3635188" cy="3635188"/>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2199" y="-283881"/>
            <a:ext cx="2667314" cy="3322916"/>
          </a:xfrm>
          <a:prstGeom prst="rect">
            <a:avLst/>
          </a:prstGeom>
        </p:spPr>
      </p:pic>
      <p:grpSp>
        <p:nvGrpSpPr>
          <p:cNvPr id="5" name="组 4"/>
          <p:cNvGrpSpPr/>
          <p:nvPr/>
        </p:nvGrpSpPr>
        <p:grpSpPr>
          <a:xfrm>
            <a:off x="4751844" y="813078"/>
            <a:ext cx="6136944" cy="2354036"/>
            <a:chOff x="1200479" y="1272676"/>
            <a:chExt cx="6136944" cy="2354036"/>
          </a:xfrm>
        </p:grpSpPr>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0479" y="1272676"/>
              <a:ext cx="2354036" cy="2354036"/>
            </a:xfrm>
            <a:prstGeom prst="rect">
              <a:avLst/>
            </a:prstGeom>
          </p:spPr>
        </p:pic>
        <p:sp>
          <p:nvSpPr>
            <p:cNvPr id="7" name="文本框 6"/>
            <p:cNvSpPr txBox="1"/>
            <p:nvPr/>
          </p:nvSpPr>
          <p:spPr>
            <a:xfrm>
              <a:off x="3651799" y="2095751"/>
              <a:ext cx="3685624" cy="707886"/>
            </a:xfrm>
            <a:prstGeom prst="rect">
              <a:avLst/>
            </a:prstGeom>
            <a:noFill/>
          </p:spPr>
          <p:txBody>
            <a:bodyPr wrap="none" rtlCol="0">
              <a:spAutoFit/>
            </a:bodyPr>
            <a:lstStyle/>
            <a:p>
              <a:r>
                <a:rPr kumimoji="1" lang="en-US" altLang="zh-CN" sz="4000" dirty="0" smtClean="0">
                  <a:solidFill>
                    <a:srgbClr val="A18560"/>
                  </a:solidFill>
                  <a:latin typeface="微软雅黑" panose="020B0503020204020204" pitchFamily="34" charset="-122"/>
                  <a:ea typeface="微软雅黑" panose="020B0503020204020204" pitchFamily="34" charset="-122"/>
                  <a:cs typeface="HappyZcool-2016" charset="-122"/>
                </a:rPr>
                <a:t>02—BÀI TẬP 2</a:t>
              </a:r>
              <a:endParaRPr kumimoji="1" lang="zh-CN" altLang="en-US" sz="4000" dirty="0">
                <a:solidFill>
                  <a:srgbClr val="A18560"/>
                </a:solidFill>
                <a:latin typeface="微软雅黑" panose="020B0503020204020204" pitchFamily="34" charset="-122"/>
                <a:ea typeface="微软雅黑" panose="020B0503020204020204" pitchFamily="34" charset="-122"/>
                <a:cs typeface="HappyZcool-2016" charset="-122"/>
              </a:endParaRPr>
            </a:p>
          </p:txBody>
        </p:sp>
      </p:grpSp>
      <p:pic>
        <p:nvPicPr>
          <p:cNvPr id="8" name="Picture 7"/>
          <p:cNvPicPr>
            <a:picLocks noChangeAspect="1"/>
          </p:cNvPicPr>
          <p:nvPr/>
        </p:nvPicPr>
        <p:blipFill>
          <a:blip r:embed="rId6"/>
          <a:stretch>
            <a:fillRect/>
          </a:stretch>
        </p:blipFill>
        <p:spPr>
          <a:xfrm>
            <a:off x="341084" y="3295192"/>
            <a:ext cx="5850712" cy="269864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55987064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293974" y="378467"/>
            <a:ext cx="4887657" cy="1174215"/>
            <a:chOff x="1750266" y="2093420"/>
            <a:chExt cx="4887657" cy="1174215"/>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3506088" cy="646331"/>
            </a:xfrm>
            <a:prstGeom prst="rect">
              <a:avLst/>
            </a:prstGeom>
            <a:noFill/>
          </p:spPr>
          <p:txBody>
            <a:bodyPr wrap="none" rtlCol="0">
              <a:spAutoFit/>
            </a:bodyPr>
            <a:lstStyle/>
            <a:p>
              <a:r>
                <a:rPr kumimoji="1" lang="en-US" altLang="zh-CN" sz="3600" b="1" dirty="0" smtClean="0">
                  <a:solidFill>
                    <a:srgbClr val="A18560"/>
                  </a:solidFill>
                  <a:latin typeface="微软雅黑" panose="020B0503020204020204" pitchFamily="34" charset="-122"/>
                  <a:ea typeface="微软雅黑" panose="020B0503020204020204" pitchFamily="34" charset="-122"/>
                  <a:cs typeface="HappyZcool-2016" charset="-122"/>
                </a:rPr>
                <a:t>02—BÀI TẬP 2</a:t>
              </a:r>
              <a:endParaRPr kumimoji="1" lang="zh-CN" altLang="en-US" sz="3600" b="1" dirty="0">
                <a:solidFill>
                  <a:srgbClr val="A18560"/>
                </a:solidFill>
                <a:latin typeface="微软雅黑" panose="020B0503020204020204" pitchFamily="34" charset="-122"/>
                <a:ea typeface="微软雅黑" panose="020B0503020204020204" pitchFamily="34" charset="-122"/>
                <a:cs typeface="HappyZcool-2016" charset="-122"/>
              </a:endParaRPr>
            </a:p>
          </p:txBody>
        </p:sp>
      </p:grpSp>
      <p:pic>
        <p:nvPicPr>
          <p:cNvPr id="5" name="图片 4"/>
          <p:cNvPicPr>
            <a:picLocks noChangeAspect="1"/>
          </p:cNvPicPr>
          <p:nvPr/>
        </p:nvPicPr>
        <p:blipFill>
          <a:blip r:embed="rId4"/>
          <a:stretch>
            <a:fillRect/>
          </a:stretch>
        </p:blipFill>
        <p:spPr>
          <a:xfrm rot="1800000">
            <a:off x="1063504" y="1918772"/>
            <a:ext cx="2069208" cy="2257318"/>
          </a:xfrm>
          <a:prstGeom prst="rect">
            <a:avLst/>
          </a:prstGeom>
        </p:spPr>
      </p:pic>
      <p:sp>
        <p:nvSpPr>
          <p:cNvPr id="6" name="文本框 5"/>
          <p:cNvSpPr txBox="1"/>
          <p:nvPr/>
        </p:nvSpPr>
        <p:spPr>
          <a:xfrm>
            <a:off x="3719197" y="1898122"/>
            <a:ext cx="7747684" cy="2062103"/>
          </a:xfrm>
          <a:prstGeom prst="rect">
            <a:avLst/>
          </a:prstGeom>
          <a:noFill/>
        </p:spPr>
        <p:txBody>
          <a:bodyPr wrap="square" rtlCol="0">
            <a:spAutoFit/>
          </a:bodyPr>
          <a:lstStyle/>
          <a:p>
            <a:pPr algn="just"/>
            <a:r>
              <a:rPr lang="vi-VN" sz="3200" b="1" dirty="0">
                <a:solidFill>
                  <a:srgbClr val="A18560"/>
                </a:solidFill>
                <a:latin typeface="Roboto" panose="02000000000000000000" pitchFamily="2" charset="0"/>
                <a:ea typeface="Roboto" panose="02000000000000000000" pitchFamily="2" charset="0"/>
              </a:rPr>
              <a:t>Sự phối hợp của cơ – xương – khớp khi cơ thể vận động được thể hiện như thế nào? Nêu nguyên nhân và cách phòng tránh tật cong vẹo cột sống.</a:t>
            </a:r>
            <a:endParaRPr kumimoji="1" lang="zh-CN" altLang="en-US" sz="4400" b="1" dirty="0">
              <a:solidFill>
                <a:srgbClr val="A18560"/>
              </a:solidFill>
              <a:latin typeface="Roboto" panose="02000000000000000000" pitchFamily="2" charset="0"/>
              <a:ea typeface="微软雅黑" panose="020B0503020204020204" pitchFamily="34" charset="-122"/>
              <a:cs typeface="HappyZcool-2016" charset="-122"/>
            </a:endParaRPr>
          </a:p>
        </p:txBody>
      </p:sp>
      <p:pic>
        <p:nvPicPr>
          <p:cNvPr id="13" name="图片 4"/>
          <p:cNvPicPr>
            <a:picLocks noChangeAspect="1"/>
          </p:cNvPicPr>
          <p:nvPr/>
        </p:nvPicPr>
        <p:blipFill>
          <a:blip r:embed="rId5"/>
          <a:stretch>
            <a:fillRect/>
          </a:stretch>
        </p:blipFill>
        <p:spPr>
          <a:xfrm>
            <a:off x="9710084" y="4385426"/>
            <a:ext cx="2271212" cy="2368550"/>
          </a:xfrm>
          <a:prstGeom prst="rect">
            <a:avLst/>
          </a:prstGeom>
        </p:spPr>
      </p:pic>
      <p:grpSp>
        <p:nvGrpSpPr>
          <p:cNvPr id="14" name="组 9"/>
          <p:cNvGrpSpPr/>
          <p:nvPr/>
        </p:nvGrpSpPr>
        <p:grpSpPr>
          <a:xfrm rot="21048940">
            <a:off x="3249102" y="4991840"/>
            <a:ext cx="2395903" cy="1631256"/>
            <a:chOff x="857401" y="2173698"/>
            <a:chExt cx="4181212" cy="2952205"/>
          </a:xfrm>
        </p:grpSpPr>
        <p:pic>
          <p:nvPicPr>
            <p:cNvPr id="15" name="图片 7"/>
            <p:cNvPicPr>
              <a:picLocks noChangeAspect="1"/>
            </p:cNvPicPr>
            <p:nvPr/>
          </p:nvPicPr>
          <p:blipFill rotWithShape="1">
            <a:blip r:embed="rId6"/>
            <a:srcRect l="2863" t="20901" r="47005" b="6044"/>
            <a:stretch/>
          </p:blipFill>
          <p:spPr>
            <a:xfrm>
              <a:off x="1090863" y="2406317"/>
              <a:ext cx="3673642" cy="2486526"/>
            </a:xfrm>
            <a:prstGeom prst="rect">
              <a:avLst/>
            </a:prstGeom>
          </p:spPr>
        </p:pic>
        <p:pic>
          <p:nvPicPr>
            <p:cNvPr id="1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1471904" y="1559195"/>
              <a:ext cx="2952205" cy="4181212"/>
            </a:xfrm>
            <a:prstGeom prst="rect">
              <a:avLst/>
            </a:prstGeom>
          </p:spPr>
        </p:pic>
      </p:grpSp>
    </p:spTree>
    <p:extLst>
      <p:ext uri="{BB962C8B-B14F-4D97-AF65-F5344CB8AC3E}">
        <p14:creationId xmlns:p14="http://schemas.microsoft.com/office/powerpoint/2010/main" val="34770996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5563" y="3665383"/>
            <a:ext cx="3635188" cy="3635188"/>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2199" y="-283881"/>
            <a:ext cx="2667314" cy="3322916"/>
          </a:xfrm>
          <a:prstGeom prst="rect">
            <a:avLst/>
          </a:prstGeom>
        </p:spPr>
      </p:pic>
      <p:grpSp>
        <p:nvGrpSpPr>
          <p:cNvPr id="5" name="组 4"/>
          <p:cNvGrpSpPr/>
          <p:nvPr/>
        </p:nvGrpSpPr>
        <p:grpSpPr>
          <a:xfrm>
            <a:off x="4568965" y="684999"/>
            <a:ext cx="7449804" cy="2354036"/>
            <a:chOff x="1200479" y="1272676"/>
            <a:chExt cx="7449804" cy="2354036"/>
          </a:xfrm>
        </p:grpSpPr>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0479" y="1272676"/>
              <a:ext cx="2354036" cy="2354036"/>
            </a:xfrm>
            <a:prstGeom prst="rect">
              <a:avLst/>
            </a:prstGeom>
          </p:spPr>
        </p:pic>
        <p:sp>
          <p:nvSpPr>
            <p:cNvPr id="7" name="文本框 6"/>
            <p:cNvSpPr txBox="1"/>
            <p:nvPr/>
          </p:nvSpPr>
          <p:spPr>
            <a:xfrm>
              <a:off x="3651799" y="2095751"/>
              <a:ext cx="4998484" cy="707886"/>
            </a:xfrm>
            <a:prstGeom prst="rect">
              <a:avLst/>
            </a:prstGeom>
            <a:noFill/>
          </p:spPr>
          <p:txBody>
            <a:bodyPr wrap="none" rtlCol="0">
              <a:spAutoFit/>
            </a:bodyPr>
            <a:lstStyle/>
            <a:p>
              <a:r>
                <a:rPr kumimoji="1" lang="en-US" altLang="zh-CN" sz="4000" dirty="0" smtClean="0">
                  <a:solidFill>
                    <a:srgbClr val="A18560"/>
                  </a:solidFill>
                  <a:latin typeface="微软雅黑" panose="020B0503020204020204" pitchFamily="34" charset="-122"/>
                  <a:ea typeface="微软雅黑" panose="020B0503020204020204" pitchFamily="34" charset="-122"/>
                  <a:cs typeface="HappyZcool-2016" charset="-122"/>
                </a:rPr>
                <a:t>03—BÀI TẬP 3 VÀ 4</a:t>
              </a:r>
              <a:endParaRPr kumimoji="1" lang="zh-CN" altLang="en-US" sz="4000" dirty="0">
                <a:solidFill>
                  <a:srgbClr val="A18560"/>
                </a:solidFill>
                <a:latin typeface="微软雅黑" panose="020B0503020204020204" pitchFamily="34" charset="-122"/>
                <a:ea typeface="微软雅黑" panose="020B0503020204020204" pitchFamily="34" charset="-122"/>
                <a:cs typeface="HappyZcool-2016" charset="-122"/>
              </a:endParaRPr>
            </a:p>
          </p:txBody>
        </p:sp>
      </p:grpSp>
      <p:pic>
        <p:nvPicPr>
          <p:cNvPr id="8" name="Picture 7"/>
          <p:cNvPicPr>
            <a:picLocks noChangeAspect="1"/>
          </p:cNvPicPr>
          <p:nvPr/>
        </p:nvPicPr>
        <p:blipFill>
          <a:blip r:embed="rId6"/>
          <a:stretch>
            <a:fillRect/>
          </a:stretch>
        </p:blipFill>
        <p:spPr>
          <a:xfrm>
            <a:off x="341084" y="3295192"/>
            <a:ext cx="5850712" cy="269864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35699254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3915619" y="1689735"/>
            <a:ext cx="7671135" cy="3046988"/>
          </a:xfrm>
          <a:prstGeom prst="rect">
            <a:avLst/>
          </a:prstGeom>
          <a:noFill/>
        </p:spPr>
        <p:txBody>
          <a:bodyPr wrap="square" rtlCol="0">
            <a:spAutoFit/>
          </a:bodyPr>
          <a:lstStyle/>
          <a:p>
            <a:pPr marL="457200" indent="-457200" algn="just">
              <a:buFont typeface="Wingdings" charset="2"/>
              <a:buChar char="Ø"/>
            </a:pPr>
            <a:r>
              <a:rPr lang="vi-VN" sz="3200" b="1" dirty="0">
                <a:solidFill>
                  <a:srgbClr val="A18560"/>
                </a:solidFill>
                <a:latin typeface="Roboto" panose="02000000000000000000" pitchFamily="2" charset="0"/>
                <a:ea typeface="Roboto" panose="02000000000000000000" pitchFamily="2" charset="0"/>
              </a:rPr>
              <a:t>Khi em tập thể dục, có sự tham gia của các hệ cơ quan nào trong cơ thể? Sự bài tiết mồ hôi, nhịp thở (số lần hít vào, thở ra trong 1 phút), nhịp tim (số lần tim đập trong 1 phút) thay đổi như thế nào? Giải thích.</a:t>
            </a:r>
            <a:endParaRPr kumimoji="1" lang="zh-CN" altLang="en-US" sz="4400" b="1" dirty="0">
              <a:solidFill>
                <a:srgbClr val="A18560"/>
              </a:solidFill>
              <a:latin typeface="Roboto" panose="02000000000000000000" pitchFamily="2" charset="0"/>
              <a:ea typeface="微软雅黑" panose="020B0503020204020204" pitchFamily="34" charset="-122"/>
              <a:cs typeface="HappyZcool-2016" charset="-122"/>
            </a:endParaRPr>
          </a:p>
        </p:txBody>
      </p:sp>
      <p:sp>
        <p:nvSpPr>
          <p:cNvPr id="8" name="文本框 7"/>
          <p:cNvSpPr txBox="1"/>
          <p:nvPr/>
        </p:nvSpPr>
        <p:spPr>
          <a:xfrm>
            <a:off x="3915619" y="4964710"/>
            <a:ext cx="7671135" cy="1077218"/>
          </a:xfrm>
          <a:prstGeom prst="rect">
            <a:avLst/>
          </a:prstGeom>
          <a:noFill/>
        </p:spPr>
        <p:txBody>
          <a:bodyPr wrap="square" rtlCol="0">
            <a:spAutoFit/>
          </a:bodyPr>
          <a:lstStyle/>
          <a:p>
            <a:pPr marL="457200" indent="-457200" algn="just">
              <a:buFont typeface="Wingdings" charset="2"/>
              <a:buChar char="Ø"/>
            </a:pPr>
            <a:r>
              <a:rPr lang="vi-VN" sz="3200" b="1" dirty="0">
                <a:solidFill>
                  <a:srgbClr val="A18560"/>
                </a:solidFill>
                <a:latin typeface="Roboto" panose="02000000000000000000" pitchFamily="2" charset="0"/>
                <a:ea typeface="Roboto" panose="02000000000000000000" pitchFamily="2" charset="0"/>
              </a:rPr>
              <a:t>Vẽ sơ đồ thể hiện mối quan hệ giữa hệ tuần hoàn, hệ hô hấp và hệ bài tiết.</a:t>
            </a:r>
            <a:endParaRPr kumimoji="1" lang="zh-CN" altLang="en-US" sz="4400" b="1" dirty="0">
              <a:solidFill>
                <a:srgbClr val="A18560"/>
              </a:solidFill>
              <a:latin typeface="Roboto" panose="02000000000000000000" pitchFamily="2" charset="0"/>
              <a:ea typeface="微软雅黑" panose="020B0503020204020204" pitchFamily="34" charset="-122"/>
              <a:cs typeface="HappyZcool-2016" charset="-122"/>
            </a:endParaRPr>
          </a:p>
        </p:txBody>
      </p:sp>
      <p:pic>
        <p:nvPicPr>
          <p:cNvPr id="10" name="图片 9"/>
          <p:cNvPicPr>
            <a:picLocks noChangeAspect="1"/>
          </p:cNvPicPr>
          <p:nvPr/>
        </p:nvPicPr>
        <p:blipFill>
          <a:blip r:embed="rId3"/>
          <a:stretch>
            <a:fillRect/>
          </a:stretch>
        </p:blipFill>
        <p:spPr>
          <a:xfrm>
            <a:off x="424602" y="3290243"/>
            <a:ext cx="3037055" cy="3244127"/>
          </a:xfrm>
          <a:prstGeom prst="rect">
            <a:avLst/>
          </a:prstGeom>
        </p:spPr>
      </p:pic>
      <p:grpSp>
        <p:nvGrpSpPr>
          <p:cNvPr id="11" name="组 1"/>
          <p:cNvGrpSpPr/>
          <p:nvPr/>
        </p:nvGrpSpPr>
        <p:grpSpPr>
          <a:xfrm>
            <a:off x="293974" y="378467"/>
            <a:ext cx="6126779" cy="1174215"/>
            <a:chOff x="1750266" y="2093420"/>
            <a:chExt cx="6126779" cy="1174215"/>
          </a:xfrm>
        </p:grpSpPr>
        <p:pic>
          <p:nvPicPr>
            <p:cNvPr id="12"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0266" y="2093420"/>
              <a:ext cx="1174215" cy="1174215"/>
            </a:xfrm>
            <a:prstGeom prst="rect">
              <a:avLst/>
            </a:prstGeom>
          </p:spPr>
        </p:pic>
        <p:sp>
          <p:nvSpPr>
            <p:cNvPr id="13" name="文本框 3"/>
            <p:cNvSpPr txBox="1"/>
            <p:nvPr/>
          </p:nvSpPr>
          <p:spPr>
            <a:xfrm>
              <a:off x="3131835" y="2449694"/>
              <a:ext cx="4745210" cy="646331"/>
            </a:xfrm>
            <a:prstGeom prst="rect">
              <a:avLst/>
            </a:prstGeom>
            <a:noFill/>
          </p:spPr>
          <p:txBody>
            <a:bodyPr wrap="none" rtlCol="0">
              <a:spAutoFit/>
            </a:bodyPr>
            <a:lstStyle/>
            <a:p>
              <a:r>
                <a:rPr kumimoji="1" lang="en-US" altLang="zh-CN" sz="3600" b="1" dirty="0" smtClean="0">
                  <a:solidFill>
                    <a:srgbClr val="A18560"/>
                  </a:solidFill>
                  <a:latin typeface="微软雅黑" panose="020B0503020204020204" pitchFamily="34" charset="-122"/>
                  <a:ea typeface="微软雅黑" panose="020B0503020204020204" pitchFamily="34" charset="-122"/>
                  <a:cs typeface="HappyZcool-2016" charset="-122"/>
                </a:rPr>
                <a:t>03—BÀI TẬP 3 VÀ 4</a:t>
              </a:r>
              <a:endParaRPr kumimoji="1" lang="zh-CN" altLang="en-US" sz="3600" b="1" dirty="0">
                <a:solidFill>
                  <a:srgbClr val="A18560"/>
                </a:solidFill>
                <a:latin typeface="微软雅黑" panose="020B0503020204020204" pitchFamily="34" charset="-122"/>
                <a:ea typeface="微软雅黑" panose="020B0503020204020204" pitchFamily="34" charset="-122"/>
                <a:cs typeface="HappyZcool-2016" charset="-122"/>
              </a:endParaRPr>
            </a:p>
          </p:txBody>
        </p:sp>
      </p:grpSp>
    </p:spTree>
    <p:extLst>
      <p:ext uri="{BB962C8B-B14F-4D97-AF65-F5344CB8AC3E}">
        <p14:creationId xmlns:p14="http://schemas.microsoft.com/office/powerpoint/2010/main" val="16079111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t="1853"/>
          <a:stretch/>
        </p:blipFill>
        <p:spPr bwMode="auto">
          <a:xfrm>
            <a:off x="2197689" y="0"/>
            <a:ext cx="7873774"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5103459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5563" y="3665383"/>
            <a:ext cx="3635188" cy="3635188"/>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2199" y="-283881"/>
            <a:ext cx="2667314" cy="3322916"/>
          </a:xfrm>
          <a:prstGeom prst="rect">
            <a:avLst/>
          </a:prstGeom>
        </p:spPr>
      </p:pic>
      <p:grpSp>
        <p:nvGrpSpPr>
          <p:cNvPr id="5" name="组 4"/>
          <p:cNvGrpSpPr/>
          <p:nvPr/>
        </p:nvGrpSpPr>
        <p:grpSpPr>
          <a:xfrm>
            <a:off x="4568965" y="684999"/>
            <a:ext cx="7449804" cy="2354036"/>
            <a:chOff x="1200479" y="1272676"/>
            <a:chExt cx="7449804" cy="2354036"/>
          </a:xfrm>
        </p:grpSpPr>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0479" y="1272676"/>
              <a:ext cx="2354036" cy="2354036"/>
            </a:xfrm>
            <a:prstGeom prst="rect">
              <a:avLst/>
            </a:prstGeom>
          </p:spPr>
        </p:pic>
        <p:sp>
          <p:nvSpPr>
            <p:cNvPr id="7" name="文本框 6"/>
            <p:cNvSpPr txBox="1"/>
            <p:nvPr/>
          </p:nvSpPr>
          <p:spPr>
            <a:xfrm>
              <a:off x="3651799" y="2095751"/>
              <a:ext cx="4998484" cy="707886"/>
            </a:xfrm>
            <a:prstGeom prst="rect">
              <a:avLst/>
            </a:prstGeom>
            <a:noFill/>
          </p:spPr>
          <p:txBody>
            <a:bodyPr wrap="none" rtlCol="0">
              <a:spAutoFit/>
            </a:bodyPr>
            <a:lstStyle/>
            <a:p>
              <a:r>
                <a:rPr kumimoji="1" lang="en-US" altLang="zh-CN" sz="4000" dirty="0" smtClean="0">
                  <a:solidFill>
                    <a:srgbClr val="A18560"/>
                  </a:solidFill>
                  <a:latin typeface="微软雅黑" panose="020B0503020204020204" pitchFamily="34" charset="-122"/>
                  <a:ea typeface="微软雅黑" panose="020B0503020204020204" pitchFamily="34" charset="-122"/>
                  <a:cs typeface="HappyZcool-2016" charset="-122"/>
                </a:rPr>
                <a:t>04—BÀI TẬP 5 VÀ 6</a:t>
              </a:r>
              <a:endParaRPr kumimoji="1" lang="zh-CN" altLang="en-US" sz="4000" dirty="0">
                <a:solidFill>
                  <a:srgbClr val="A18560"/>
                </a:solidFill>
                <a:latin typeface="微软雅黑" panose="020B0503020204020204" pitchFamily="34" charset="-122"/>
                <a:ea typeface="微软雅黑" panose="020B0503020204020204" pitchFamily="34" charset="-122"/>
                <a:cs typeface="HappyZcool-2016" charset="-122"/>
              </a:endParaRPr>
            </a:p>
          </p:txBody>
        </p:sp>
      </p:grpSp>
      <p:pic>
        <p:nvPicPr>
          <p:cNvPr id="8" name="Picture 7"/>
          <p:cNvPicPr>
            <a:picLocks noChangeAspect="1"/>
          </p:cNvPicPr>
          <p:nvPr/>
        </p:nvPicPr>
        <p:blipFill>
          <a:blip r:embed="rId6"/>
          <a:stretch>
            <a:fillRect/>
          </a:stretch>
        </p:blipFill>
        <p:spPr>
          <a:xfrm>
            <a:off x="341084" y="3295192"/>
            <a:ext cx="5850712" cy="269864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12268529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123" y="2189378"/>
            <a:ext cx="5335001" cy="4353152"/>
          </a:xfrm>
          <a:prstGeom prst="rect">
            <a:avLst/>
          </a:prstGeom>
        </p:spPr>
      </p:pic>
      <p:sp>
        <p:nvSpPr>
          <p:cNvPr id="6" name="文本框 5"/>
          <p:cNvSpPr txBox="1"/>
          <p:nvPr/>
        </p:nvSpPr>
        <p:spPr>
          <a:xfrm>
            <a:off x="1027154" y="3088681"/>
            <a:ext cx="4707542" cy="2062103"/>
          </a:xfrm>
          <a:prstGeom prst="rect">
            <a:avLst/>
          </a:prstGeom>
          <a:noFill/>
        </p:spPr>
        <p:txBody>
          <a:bodyPr wrap="square" rtlCol="0">
            <a:spAutoFit/>
          </a:bodyPr>
          <a:lstStyle/>
          <a:p>
            <a:pPr algn="just"/>
            <a:r>
              <a:rPr lang="vi-VN" sz="3200" dirty="0">
                <a:latin typeface="Roboto" panose="02000000000000000000" pitchFamily="2" charset="0"/>
                <a:ea typeface="Roboto" panose="02000000000000000000" pitchFamily="2" charset="0"/>
              </a:rPr>
              <a:t>Trình bày cơ chế thu nhận ánh sáng, nêu nguyên nhân và cách phòng tránh tật cận thị.</a:t>
            </a:r>
            <a:endParaRPr kumimoji="1" lang="zh-CN" altLang="en-US" sz="3200" dirty="0">
              <a:solidFill>
                <a:srgbClr val="A18560"/>
              </a:solidFill>
              <a:latin typeface="Roboto" panose="02000000000000000000" pitchFamily="2" charset="0"/>
              <a:ea typeface="微软雅黑" panose="020B0503020204020204" pitchFamily="34" charset="-122"/>
              <a:cs typeface="HappyZcool-2016" charset="-122"/>
            </a:endParaRPr>
          </a:p>
        </p:txBody>
      </p:sp>
      <p:pic>
        <p:nvPicPr>
          <p:cNvPr id="8" name="图片 7"/>
          <p:cNvPicPr>
            <a:picLocks noChangeAspect="1"/>
          </p:cNvPicPr>
          <p:nvPr/>
        </p:nvPicPr>
        <p:blipFill>
          <a:blip r:embed="rId4"/>
          <a:stretch>
            <a:fillRect/>
          </a:stretch>
        </p:blipFill>
        <p:spPr>
          <a:xfrm flipH="1">
            <a:off x="921799" y="5435934"/>
            <a:ext cx="1363625" cy="1422066"/>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8107" y="673843"/>
            <a:ext cx="5335001" cy="4353152"/>
          </a:xfrm>
          <a:prstGeom prst="rect">
            <a:avLst/>
          </a:prstGeom>
        </p:spPr>
      </p:pic>
      <p:sp>
        <p:nvSpPr>
          <p:cNvPr id="10" name="文本框 9"/>
          <p:cNvSpPr txBox="1"/>
          <p:nvPr/>
        </p:nvSpPr>
        <p:spPr>
          <a:xfrm>
            <a:off x="7111564" y="1626479"/>
            <a:ext cx="4350063" cy="2062103"/>
          </a:xfrm>
          <a:prstGeom prst="rect">
            <a:avLst/>
          </a:prstGeom>
          <a:noFill/>
        </p:spPr>
        <p:txBody>
          <a:bodyPr wrap="square" rtlCol="0">
            <a:spAutoFit/>
          </a:bodyPr>
          <a:lstStyle/>
          <a:p>
            <a:pPr algn="just"/>
            <a:r>
              <a:rPr lang="vi-VN" sz="3200" dirty="0">
                <a:latin typeface="Roboto" panose="02000000000000000000" pitchFamily="2" charset="0"/>
                <a:ea typeface="Roboto" panose="02000000000000000000" pitchFamily="2" charset="0"/>
              </a:rPr>
              <a:t>Nêu các biện pháp phòng tránh các bệnh lây truyền qua đường sinh dục.</a:t>
            </a:r>
            <a:endParaRPr kumimoji="1" lang="zh-CN" altLang="en-US" sz="3200" dirty="0">
              <a:solidFill>
                <a:srgbClr val="A18560"/>
              </a:solidFill>
              <a:latin typeface="Roboto" panose="02000000000000000000" pitchFamily="2" charset="0"/>
              <a:ea typeface="微软雅黑" panose="020B0503020204020204" pitchFamily="34" charset="-122"/>
              <a:cs typeface="HappyZcool-2016" charset="-122"/>
            </a:endParaRPr>
          </a:p>
        </p:txBody>
      </p:sp>
      <p:pic>
        <p:nvPicPr>
          <p:cNvPr id="12" name="图片 11"/>
          <p:cNvPicPr>
            <a:picLocks noChangeAspect="1"/>
          </p:cNvPicPr>
          <p:nvPr/>
        </p:nvPicPr>
        <p:blipFill>
          <a:blip r:embed="rId4"/>
          <a:stretch>
            <a:fillRect/>
          </a:stretch>
        </p:blipFill>
        <p:spPr>
          <a:xfrm flipH="1">
            <a:off x="6976212" y="3728718"/>
            <a:ext cx="1363625" cy="1422066"/>
          </a:xfrm>
          <a:prstGeom prst="rect">
            <a:avLst/>
          </a:prstGeom>
        </p:spPr>
      </p:pic>
      <p:grpSp>
        <p:nvGrpSpPr>
          <p:cNvPr id="13" name="组 1"/>
          <p:cNvGrpSpPr/>
          <p:nvPr/>
        </p:nvGrpSpPr>
        <p:grpSpPr>
          <a:xfrm>
            <a:off x="293974" y="378467"/>
            <a:ext cx="6126779" cy="1174215"/>
            <a:chOff x="1750266" y="2093420"/>
            <a:chExt cx="6126779" cy="1174215"/>
          </a:xfrm>
        </p:grpSpPr>
        <p:pic>
          <p:nvPicPr>
            <p:cNvPr id="14"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0266" y="2093420"/>
              <a:ext cx="1174215" cy="1174215"/>
            </a:xfrm>
            <a:prstGeom prst="rect">
              <a:avLst/>
            </a:prstGeom>
          </p:spPr>
        </p:pic>
        <p:sp>
          <p:nvSpPr>
            <p:cNvPr id="15" name="文本框 3"/>
            <p:cNvSpPr txBox="1"/>
            <p:nvPr/>
          </p:nvSpPr>
          <p:spPr>
            <a:xfrm>
              <a:off x="3131835" y="2449694"/>
              <a:ext cx="4745210" cy="646331"/>
            </a:xfrm>
            <a:prstGeom prst="rect">
              <a:avLst/>
            </a:prstGeom>
            <a:noFill/>
          </p:spPr>
          <p:txBody>
            <a:bodyPr wrap="none" rtlCol="0">
              <a:spAutoFit/>
            </a:bodyPr>
            <a:lstStyle/>
            <a:p>
              <a:r>
                <a:rPr kumimoji="1" lang="en-US" altLang="zh-CN" sz="3600" b="1" dirty="0" smtClean="0">
                  <a:solidFill>
                    <a:srgbClr val="A18560"/>
                  </a:solidFill>
                  <a:latin typeface="微软雅黑" panose="020B0503020204020204" pitchFamily="34" charset="-122"/>
                  <a:ea typeface="微软雅黑" panose="020B0503020204020204" pitchFamily="34" charset="-122"/>
                  <a:cs typeface="HappyZcool-2016" charset="-122"/>
                </a:rPr>
                <a:t>04—BÀI TẬP 5 VÀ 6</a:t>
              </a:r>
              <a:endParaRPr kumimoji="1" lang="zh-CN" altLang="en-US" sz="3600" b="1" dirty="0">
                <a:solidFill>
                  <a:srgbClr val="A18560"/>
                </a:solidFill>
                <a:latin typeface="微软雅黑" panose="020B0503020204020204" pitchFamily="34" charset="-122"/>
                <a:ea typeface="微软雅黑" panose="020B0503020204020204" pitchFamily="34" charset="-122"/>
                <a:cs typeface="HappyZcool-2016" charset="-122"/>
              </a:endParaRPr>
            </a:p>
          </p:txBody>
        </p:sp>
      </p:grpSp>
    </p:spTree>
    <p:extLst>
      <p:ext uri="{BB962C8B-B14F-4D97-AF65-F5344CB8AC3E}">
        <p14:creationId xmlns:p14="http://schemas.microsoft.com/office/powerpoint/2010/main" val="86261600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2199" y="-283881"/>
            <a:ext cx="2667314" cy="3322916"/>
          </a:xfrm>
          <a:prstGeom prst="rect">
            <a:avLst/>
          </a:prstGeom>
        </p:spPr>
      </p:pic>
      <p:grpSp>
        <p:nvGrpSpPr>
          <p:cNvPr id="10" name="组 9"/>
          <p:cNvGrpSpPr/>
          <p:nvPr/>
        </p:nvGrpSpPr>
        <p:grpSpPr>
          <a:xfrm>
            <a:off x="5091479" y="941156"/>
            <a:ext cx="6287627" cy="2354036"/>
            <a:chOff x="1200479" y="1272676"/>
            <a:chExt cx="6287627" cy="2354036"/>
          </a:xfrm>
        </p:grpSpPr>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0479" y="1272676"/>
              <a:ext cx="2354036" cy="2354036"/>
            </a:xfrm>
            <a:prstGeom prst="rect">
              <a:avLst/>
            </a:prstGeom>
          </p:spPr>
        </p:pic>
        <p:sp>
          <p:nvSpPr>
            <p:cNvPr id="12" name="文本框 11"/>
            <p:cNvSpPr txBox="1"/>
            <p:nvPr/>
          </p:nvSpPr>
          <p:spPr>
            <a:xfrm>
              <a:off x="3651799" y="2095751"/>
              <a:ext cx="3836307" cy="923330"/>
            </a:xfrm>
            <a:prstGeom prst="rect">
              <a:avLst/>
            </a:prstGeom>
            <a:noFill/>
          </p:spPr>
          <p:txBody>
            <a:bodyPr wrap="none" rtlCol="0">
              <a:spAutoFit/>
            </a:bodyPr>
            <a:lstStyle/>
            <a:p>
              <a:r>
                <a:rPr kumimoji="1" lang="en-US" altLang="zh-CN" sz="5400" b="1" dirty="0" smtClean="0">
                  <a:solidFill>
                    <a:srgbClr val="A18560"/>
                  </a:solidFill>
                  <a:latin typeface="Roboto" panose="02000000000000000000" pitchFamily="2" charset="0"/>
                  <a:ea typeface="Roboto" panose="02000000000000000000" pitchFamily="2" charset="0"/>
                  <a:cs typeface="HappyZcool-2016" charset="-122"/>
                </a:rPr>
                <a:t>LUYỆN TẬP</a:t>
              </a:r>
              <a:endParaRPr kumimoji="1" lang="zh-CN" altLang="en-US" sz="5400" b="1" dirty="0">
                <a:solidFill>
                  <a:srgbClr val="A18560"/>
                </a:solidFill>
                <a:latin typeface="Roboto" panose="02000000000000000000" pitchFamily="2" charset="0"/>
                <a:ea typeface="微软雅黑" panose="020B0503020204020204" pitchFamily="34" charset="-122"/>
                <a:cs typeface="HappyZcool-2016" charset="-122"/>
              </a:endParaRPr>
            </a:p>
          </p:txBody>
        </p:sp>
      </p:grpSp>
      <p:pic>
        <p:nvPicPr>
          <p:cNvPr id="8" name="Picture 7"/>
          <p:cNvPicPr>
            <a:picLocks noChangeAspect="1"/>
          </p:cNvPicPr>
          <p:nvPr/>
        </p:nvPicPr>
        <p:blipFill>
          <a:blip r:embed="rId5"/>
          <a:stretch>
            <a:fillRect/>
          </a:stretch>
        </p:blipFill>
        <p:spPr>
          <a:xfrm>
            <a:off x="341084" y="3295192"/>
            <a:ext cx="4632232" cy="213661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 name="Rectangle 2"/>
          <p:cNvSpPr/>
          <p:nvPr/>
        </p:nvSpPr>
        <p:spPr>
          <a:xfrm>
            <a:off x="5695665" y="3492817"/>
            <a:ext cx="6096000" cy="1938992"/>
          </a:xfrm>
          <a:prstGeom prst="rect">
            <a:avLst/>
          </a:prstGeom>
        </p:spPr>
        <p:txBody>
          <a:bodyPr>
            <a:spAutoFit/>
          </a:bodyPr>
          <a:lstStyle/>
          <a:p>
            <a:pPr lvl="0" algn="just">
              <a:spcAft>
                <a:spcPts val="0"/>
              </a:spcAft>
              <a:tabLst>
                <a:tab pos="540385" algn="l"/>
              </a:tabLst>
            </a:pPr>
            <a:r>
              <a:rPr lang="en-US" sz="4000" b="1" dirty="0" err="1">
                <a:solidFill>
                  <a:srgbClr val="A18560"/>
                </a:solidFill>
                <a:latin typeface="Roboto" panose="02000000000000000000" pitchFamily="2" charset="0"/>
                <a:ea typeface="Roboto" panose="02000000000000000000" pitchFamily="2" charset="0"/>
                <a:cs typeface="Arial" panose="020B0604020202020204" pitchFamily="34" charset="0"/>
              </a:rPr>
              <a:t>Vẽ</a:t>
            </a:r>
            <a:r>
              <a:rPr lang="en-US" sz="4000" b="1" dirty="0">
                <a:solidFill>
                  <a:srgbClr val="A18560"/>
                </a:solidFill>
                <a:latin typeface="Roboto" panose="02000000000000000000" pitchFamily="2" charset="0"/>
                <a:ea typeface="Roboto" panose="02000000000000000000" pitchFamily="2" charset="0"/>
                <a:cs typeface="Arial" panose="020B0604020202020204" pitchFamily="34" charset="0"/>
              </a:rPr>
              <a:t> </a:t>
            </a:r>
            <a:r>
              <a:rPr lang="en-US" sz="4000" b="1" dirty="0" err="1" smtClean="0">
                <a:solidFill>
                  <a:srgbClr val="A18560"/>
                </a:solidFill>
                <a:latin typeface="Roboto" panose="02000000000000000000" pitchFamily="2" charset="0"/>
                <a:ea typeface="Roboto" panose="02000000000000000000" pitchFamily="2" charset="0"/>
                <a:cs typeface="Arial" panose="020B0604020202020204" pitchFamily="34" charset="0"/>
              </a:rPr>
              <a:t>sơ</a:t>
            </a:r>
            <a:r>
              <a:rPr lang="en-US" sz="4000" b="1" dirty="0" smtClean="0">
                <a:solidFill>
                  <a:srgbClr val="A18560"/>
                </a:solidFill>
                <a:latin typeface="Roboto" panose="02000000000000000000" pitchFamily="2" charset="0"/>
                <a:ea typeface="Roboto" panose="02000000000000000000" pitchFamily="2" charset="0"/>
                <a:cs typeface="Arial" panose="020B0604020202020204" pitchFamily="34" charset="0"/>
              </a:rPr>
              <a:t> </a:t>
            </a:r>
            <a:r>
              <a:rPr lang="en-US" sz="4000" b="1" dirty="0" err="1">
                <a:solidFill>
                  <a:srgbClr val="A18560"/>
                </a:solidFill>
                <a:latin typeface="Roboto" panose="02000000000000000000" pitchFamily="2" charset="0"/>
                <a:ea typeface="Roboto" panose="02000000000000000000" pitchFamily="2" charset="0"/>
                <a:cs typeface="Arial" panose="020B0604020202020204" pitchFamily="34" charset="0"/>
              </a:rPr>
              <a:t>đồ</a:t>
            </a:r>
            <a:r>
              <a:rPr lang="en-US" sz="4000" b="1" dirty="0">
                <a:solidFill>
                  <a:srgbClr val="A18560"/>
                </a:solidFill>
                <a:latin typeface="Roboto" panose="02000000000000000000" pitchFamily="2" charset="0"/>
                <a:ea typeface="Roboto" panose="02000000000000000000" pitchFamily="2" charset="0"/>
                <a:cs typeface="Arial" panose="020B0604020202020204" pitchFamily="34" charset="0"/>
              </a:rPr>
              <a:t> </a:t>
            </a:r>
            <a:r>
              <a:rPr lang="en-US" sz="4000" b="1" dirty="0" err="1">
                <a:solidFill>
                  <a:srgbClr val="A18560"/>
                </a:solidFill>
                <a:latin typeface="Roboto" panose="02000000000000000000" pitchFamily="2" charset="0"/>
                <a:ea typeface="Roboto" panose="02000000000000000000" pitchFamily="2" charset="0"/>
                <a:cs typeface="Arial" panose="020B0604020202020204" pitchFamily="34" charset="0"/>
              </a:rPr>
              <a:t>thể</a:t>
            </a:r>
            <a:r>
              <a:rPr lang="en-US" sz="4000" b="1" dirty="0">
                <a:solidFill>
                  <a:srgbClr val="A18560"/>
                </a:solidFill>
                <a:latin typeface="Roboto" panose="02000000000000000000" pitchFamily="2" charset="0"/>
                <a:ea typeface="Roboto" panose="02000000000000000000" pitchFamily="2" charset="0"/>
                <a:cs typeface="Arial" panose="020B0604020202020204" pitchFamily="34" charset="0"/>
              </a:rPr>
              <a:t> </a:t>
            </a:r>
            <a:r>
              <a:rPr lang="en-US" sz="4000" b="1" dirty="0" err="1">
                <a:solidFill>
                  <a:srgbClr val="A18560"/>
                </a:solidFill>
                <a:latin typeface="Roboto" panose="02000000000000000000" pitchFamily="2" charset="0"/>
                <a:ea typeface="Roboto" panose="02000000000000000000" pitchFamily="2" charset="0"/>
                <a:cs typeface="Arial" panose="020B0604020202020204" pitchFamily="34" charset="0"/>
              </a:rPr>
              <a:t>hiện</a:t>
            </a:r>
            <a:r>
              <a:rPr lang="en-US" sz="4000" b="1" dirty="0">
                <a:solidFill>
                  <a:srgbClr val="A18560"/>
                </a:solidFill>
                <a:latin typeface="Roboto" panose="02000000000000000000" pitchFamily="2" charset="0"/>
                <a:ea typeface="Roboto" panose="02000000000000000000" pitchFamily="2" charset="0"/>
                <a:cs typeface="Arial" panose="020B0604020202020204" pitchFamily="34" charset="0"/>
              </a:rPr>
              <a:t> </a:t>
            </a:r>
            <a:r>
              <a:rPr lang="en-US" sz="4000" b="1" dirty="0" err="1">
                <a:solidFill>
                  <a:srgbClr val="A18560"/>
                </a:solidFill>
                <a:latin typeface="Roboto" panose="02000000000000000000" pitchFamily="2" charset="0"/>
                <a:ea typeface="Roboto" panose="02000000000000000000" pitchFamily="2" charset="0"/>
                <a:cs typeface="Arial" panose="020B0604020202020204" pitchFamily="34" charset="0"/>
              </a:rPr>
              <a:t>mối</a:t>
            </a:r>
            <a:r>
              <a:rPr lang="en-US" sz="4000" b="1" dirty="0">
                <a:solidFill>
                  <a:srgbClr val="A18560"/>
                </a:solidFill>
                <a:latin typeface="Roboto" panose="02000000000000000000" pitchFamily="2" charset="0"/>
                <a:ea typeface="Roboto" panose="02000000000000000000" pitchFamily="2" charset="0"/>
                <a:cs typeface="Arial" panose="020B0604020202020204" pitchFamily="34" charset="0"/>
              </a:rPr>
              <a:t> </a:t>
            </a:r>
            <a:r>
              <a:rPr lang="en-US" sz="4000" b="1" dirty="0" err="1">
                <a:solidFill>
                  <a:srgbClr val="A18560"/>
                </a:solidFill>
                <a:latin typeface="Roboto" panose="02000000000000000000" pitchFamily="2" charset="0"/>
                <a:ea typeface="Roboto" panose="02000000000000000000" pitchFamily="2" charset="0"/>
                <a:cs typeface="Arial" panose="020B0604020202020204" pitchFamily="34" charset="0"/>
              </a:rPr>
              <a:t>quan</a:t>
            </a:r>
            <a:r>
              <a:rPr lang="en-US" sz="4000" b="1" dirty="0">
                <a:solidFill>
                  <a:srgbClr val="A18560"/>
                </a:solidFill>
                <a:latin typeface="Roboto" panose="02000000000000000000" pitchFamily="2" charset="0"/>
                <a:ea typeface="Roboto" panose="02000000000000000000" pitchFamily="2" charset="0"/>
                <a:cs typeface="Arial" panose="020B0604020202020204" pitchFamily="34" charset="0"/>
              </a:rPr>
              <a:t> </a:t>
            </a:r>
            <a:r>
              <a:rPr lang="en-US" sz="4000" b="1" dirty="0" err="1">
                <a:solidFill>
                  <a:srgbClr val="A18560"/>
                </a:solidFill>
                <a:latin typeface="Roboto" panose="02000000000000000000" pitchFamily="2" charset="0"/>
                <a:ea typeface="Roboto" panose="02000000000000000000" pitchFamily="2" charset="0"/>
                <a:cs typeface="Arial" panose="020B0604020202020204" pitchFamily="34" charset="0"/>
              </a:rPr>
              <a:t>hệ</a:t>
            </a:r>
            <a:r>
              <a:rPr lang="en-US" sz="4000" b="1" dirty="0">
                <a:solidFill>
                  <a:srgbClr val="A18560"/>
                </a:solidFill>
                <a:latin typeface="Roboto" panose="02000000000000000000" pitchFamily="2" charset="0"/>
                <a:ea typeface="Roboto" panose="02000000000000000000" pitchFamily="2" charset="0"/>
                <a:cs typeface="Arial" panose="020B0604020202020204" pitchFamily="34" charset="0"/>
              </a:rPr>
              <a:t> </a:t>
            </a:r>
            <a:r>
              <a:rPr lang="en-US" sz="4000" b="1" dirty="0" err="1">
                <a:solidFill>
                  <a:srgbClr val="A18560"/>
                </a:solidFill>
                <a:latin typeface="Roboto" panose="02000000000000000000" pitchFamily="2" charset="0"/>
                <a:ea typeface="Roboto" panose="02000000000000000000" pitchFamily="2" charset="0"/>
                <a:cs typeface="Arial" panose="020B0604020202020204" pitchFamily="34" charset="0"/>
              </a:rPr>
              <a:t>giữa</a:t>
            </a:r>
            <a:r>
              <a:rPr lang="en-US" sz="4000" b="1" dirty="0">
                <a:solidFill>
                  <a:srgbClr val="A18560"/>
                </a:solidFill>
                <a:latin typeface="Roboto" panose="02000000000000000000" pitchFamily="2" charset="0"/>
                <a:ea typeface="Roboto" panose="02000000000000000000" pitchFamily="2" charset="0"/>
                <a:cs typeface="Arial" panose="020B0604020202020204" pitchFamily="34" charset="0"/>
              </a:rPr>
              <a:t> </a:t>
            </a:r>
            <a:r>
              <a:rPr lang="en-US" sz="4000" b="1" dirty="0" err="1">
                <a:solidFill>
                  <a:srgbClr val="A18560"/>
                </a:solidFill>
                <a:latin typeface="Roboto" panose="02000000000000000000" pitchFamily="2" charset="0"/>
                <a:ea typeface="Roboto" panose="02000000000000000000" pitchFamily="2" charset="0"/>
                <a:cs typeface="Arial" panose="020B0604020202020204" pitchFamily="34" charset="0"/>
              </a:rPr>
              <a:t>tất</a:t>
            </a:r>
            <a:r>
              <a:rPr lang="en-US" sz="4000" b="1" dirty="0">
                <a:solidFill>
                  <a:srgbClr val="A18560"/>
                </a:solidFill>
                <a:latin typeface="Roboto" panose="02000000000000000000" pitchFamily="2" charset="0"/>
                <a:ea typeface="Roboto" panose="02000000000000000000" pitchFamily="2" charset="0"/>
                <a:cs typeface="Arial" panose="020B0604020202020204" pitchFamily="34" charset="0"/>
              </a:rPr>
              <a:t> </a:t>
            </a:r>
            <a:r>
              <a:rPr lang="en-US" sz="4000" b="1" dirty="0" err="1">
                <a:solidFill>
                  <a:srgbClr val="A18560"/>
                </a:solidFill>
                <a:latin typeface="Roboto" panose="02000000000000000000" pitchFamily="2" charset="0"/>
                <a:ea typeface="Roboto" panose="02000000000000000000" pitchFamily="2" charset="0"/>
                <a:cs typeface="Arial" panose="020B0604020202020204" pitchFamily="34" charset="0"/>
              </a:rPr>
              <a:t>cả</a:t>
            </a:r>
            <a:r>
              <a:rPr lang="en-US" sz="4000" b="1" dirty="0">
                <a:solidFill>
                  <a:srgbClr val="A18560"/>
                </a:solidFill>
                <a:latin typeface="Roboto" panose="02000000000000000000" pitchFamily="2" charset="0"/>
                <a:ea typeface="Roboto" panose="02000000000000000000" pitchFamily="2" charset="0"/>
                <a:cs typeface="Arial" panose="020B0604020202020204" pitchFamily="34" charset="0"/>
              </a:rPr>
              <a:t> </a:t>
            </a:r>
            <a:r>
              <a:rPr lang="en-US" sz="4000" b="1" dirty="0" err="1">
                <a:solidFill>
                  <a:srgbClr val="A18560"/>
                </a:solidFill>
                <a:latin typeface="Roboto" panose="02000000000000000000" pitchFamily="2" charset="0"/>
                <a:ea typeface="Roboto" panose="02000000000000000000" pitchFamily="2" charset="0"/>
                <a:cs typeface="Arial" panose="020B0604020202020204" pitchFamily="34" charset="0"/>
              </a:rPr>
              <a:t>các</a:t>
            </a:r>
            <a:r>
              <a:rPr lang="en-US" sz="4000" b="1" dirty="0">
                <a:solidFill>
                  <a:srgbClr val="A18560"/>
                </a:solidFill>
                <a:latin typeface="Roboto" panose="02000000000000000000" pitchFamily="2" charset="0"/>
                <a:ea typeface="Roboto" panose="02000000000000000000" pitchFamily="2" charset="0"/>
                <a:cs typeface="Arial" panose="020B0604020202020204" pitchFamily="34" charset="0"/>
              </a:rPr>
              <a:t> </a:t>
            </a:r>
            <a:r>
              <a:rPr lang="en-US" sz="4000" b="1" dirty="0" err="1">
                <a:solidFill>
                  <a:srgbClr val="A18560"/>
                </a:solidFill>
                <a:latin typeface="Roboto" panose="02000000000000000000" pitchFamily="2" charset="0"/>
                <a:ea typeface="Roboto" panose="02000000000000000000" pitchFamily="2" charset="0"/>
                <a:cs typeface="Arial" panose="020B0604020202020204" pitchFamily="34" charset="0"/>
              </a:rPr>
              <a:t>hệ</a:t>
            </a:r>
            <a:r>
              <a:rPr lang="en-US" sz="4000" b="1" dirty="0">
                <a:solidFill>
                  <a:srgbClr val="A18560"/>
                </a:solidFill>
                <a:latin typeface="Roboto" panose="02000000000000000000" pitchFamily="2" charset="0"/>
                <a:ea typeface="Roboto" panose="02000000000000000000" pitchFamily="2" charset="0"/>
                <a:cs typeface="Arial" panose="020B0604020202020204" pitchFamily="34" charset="0"/>
              </a:rPr>
              <a:t> </a:t>
            </a:r>
            <a:r>
              <a:rPr lang="en-US" sz="4000" b="1" dirty="0" err="1">
                <a:solidFill>
                  <a:srgbClr val="A18560"/>
                </a:solidFill>
                <a:latin typeface="Roboto" panose="02000000000000000000" pitchFamily="2" charset="0"/>
                <a:ea typeface="Roboto" panose="02000000000000000000" pitchFamily="2" charset="0"/>
                <a:cs typeface="Arial" panose="020B0604020202020204" pitchFamily="34" charset="0"/>
              </a:rPr>
              <a:t>cơ</a:t>
            </a:r>
            <a:r>
              <a:rPr lang="en-US" sz="4000" b="1" dirty="0">
                <a:solidFill>
                  <a:srgbClr val="A18560"/>
                </a:solidFill>
                <a:latin typeface="Roboto" panose="02000000000000000000" pitchFamily="2" charset="0"/>
                <a:ea typeface="Roboto" panose="02000000000000000000" pitchFamily="2" charset="0"/>
                <a:cs typeface="Arial" panose="020B0604020202020204" pitchFamily="34" charset="0"/>
              </a:rPr>
              <a:t> </a:t>
            </a:r>
            <a:r>
              <a:rPr lang="en-US" sz="4000" b="1" dirty="0" err="1">
                <a:solidFill>
                  <a:srgbClr val="A18560"/>
                </a:solidFill>
                <a:latin typeface="Roboto" panose="02000000000000000000" pitchFamily="2" charset="0"/>
                <a:ea typeface="Roboto" panose="02000000000000000000" pitchFamily="2" charset="0"/>
                <a:cs typeface="Arial" panose="020B0604020202020204" pitchFamily="34" charset="0"/>
              </a:rPr>
              <a:t>quan</a:t>
            </a:r>
            <a:r>
              <a:rPr lang="en-US" sz="4000" b="1" dirty="0">
                <a:solidFill>
                  <a:srgbClr val="A18560"/>
                </a:solidFill>
                <a:latin typeface="Roboto" panose="02000000000000000000" pitchFamily="2" charset="0"/>
                <a:ea typeface="Roboto" panose="02000000000000000000" pitchFamily="2" charset="0"/>
                <a:cs typeface="Arial" panose="020B0604020202020204" pitchFamily="34" charset="0"/>
              </a:rPr>
              <a:t> </a:t>
            </a:r>
            <a:r>
              <a:rPr lang="en-US" sz="4000" b="1" dirty="0" err="1">
                <a:solidFill>
                  <a:srgbClr val="A18560"/>
                </a:solidFill>
                <a:latin typeface="Roboto" panose="02000000000000000000" pitchFamily="2" charset="0"/>
                <a:ea typeface="Roboto" panose="02000000000000000000" pitchFamily="2" charset="0"/>
                <a:cs typeface="Arial" panose="020B0604020202020204" pitchFamily="34" charset="0"/>
              </a:rPr>
              <a:t>trong</a:t>
            </a:r>
            <a:r>
              <a:rPr lang="en-US" sz="4000" b="1" dirty="0">
                <a:solidFill>
                  <a:srgbClr val="A18560"/>
                </a:solidFill>
                <a:latin typeface="Roboto" panose="02000000000000000000" pitchFamily="2" charset="0"/>
                <a:ea typeface="Roboto" panose="02000000000000000000" pitchFamily="2" charset="0"/>
                <a:cs typeface="Arial" panose="020B0604020202020204" pitchFamily="34" charset="0"/>
              </a:rPr>
              <a:t> </a:t>
            </a:r>
            <a:r>
              <a:rPr lang="en-US" sz="4000" b="1" dirty="0" err="1">
                <a:solidFill>
                  <a:srgbClr val="A18560"/>
                </a:solidFill>
                <a:latin typeface="Roboto" panose="02000000000000000000" pitchFamily="2" charset="0"/>
                <a:ea typeface="Roboto" panose="02000000000000000000" pitchFamily="2" charset="0"/>
                <a:cs typeface="Arial" panose="020B0604020202020204" pitchFamily="34" charset="0"/>
              </a:rPr>
              <a:t>cơ</a:t>
            </a:r>
            <a:r>
              <a:rPr lang="en-US" sz="4000" b="1" dirty="0">
                <a:solidFill>
                  <a:srgbClr val="A18560"/>
                </a:solidFill>
                <a:latin typeface="Roboto" panose="02000000000000000000" pitchFamily="2" charset="0"/>
                <a:ea typeface="Roboto" panose="02000000000000000000" pitchFamily="2" charset="0"/>
                <a:cs typeface="Arial" panose="020B0604020202020204" pitchFamily="34" charset="0"/>
              </a:rPr>
              <a:t> </a:t>
            </a:r>
            <a:r>
              <a:rPr lang="en-US" sz="4000" b="1" dirty="0" err="1">
                <a:solidFill>
                  <a:srgbClr val="A18560"/>
                </a:solidFill>
                <a:latin typeface="Roboto" panose="02000000000000000000" pitchFamily="2" charset="0"/>
                <a:ea typeface="Roboto" panose="02000000000000000000" pitchFamily="2" charset="0"/>
                <a:cs typeface="Arial" panose="020B0604020202020204" pitchFamily="34" charset="0"/>
              </a:rPr>
              <a:t>thể</a:t>
            </a:r>
            <a:r>
              <a:rPr lang="en-US" sz="4000" b="1" dirty="0">
                <a:solidFill>
                  <a:srgbClr val="A18560"/>
                </a:solidFill>
                <a:latin typeface="Roboto" panose="02000000000000000000" pitchFamily="2" charset="0"/>
                <a:ea typeface="Roboto" panose="02000000000000000000" pitchFamily="2" charset="0"/>
                <a:cs typeface="Arial" panose="020B0604020202020204" pitchFamily="34" charset="0"/>
              </a:rPr>
              <a:t>.</a:t>
            </a:r>
            <a:endParaRPr lang="en-US" sz="4000" b="1" dirty="0">
              <a:solidFill>
                <a:srgbClr val="A18560"/>
              </a:solidFill>
              <a:effectLst/>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152319830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ơ đồ mối liên hệ qua lại giữa các hệ cơ quan trong cơ thể - Tranh ảnh -  Nguyễn Lương Hùng - Thư viện SinhhocC2"/>
          <p:cNvPicPr/>
          <p:nvPr/>
        </p:nvPicPr>
        <p:blipFill rotWithShape="1">
          <a:blip r:embed="rId2">
            <a:extLst>
              <a:ext uri="{28A0092B-C50C-407E-A947-70E740481C1C}">
                <a14:useLocalDpi xmlns:a14="http://schemas.microsoft.com/office/drawing/2010/main" val="0"/>
              </a:ext>
            </a:extLst>
          </a:blip>
          <a:srcRect b="16894"/>
          <a:stretch/>
        </p:blipFill>
        <p:spPr bwMode="auto">
          <a:xfrm>
            <a:off x="943415" y="528015"/>
            <a:ext cx="10602591" cy="598196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467986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2199" y="-283881"/>
            <a:ext cx="2667314" cy="3322916"/>
          </a:xfrm>
          <a:prstGeom prst="rect">
            <a:avLst/>
          </a:prstGeom>
        </p:spPr>
      </p:pic>
      <p:grpSp>
        <p:nvGrpSpPr>
          <p:cNvPr id="10" name="组 9"/>
          <p:cNvGrpSpPr/>
          <p:nvPr/>
        </p:nvGrpSpPr>
        <p:grpSpPr>
          <a:xfrm>
            <a:off x="5091479" y="941156"/>
            <a:ext cx="6082442" cy="2354036"/>
            <a:chOff x="1200479" y="1272676"/>
            <a:chExt cx="6082442" cy="2354036"/>
          </a:xfrm>
        </p:grpSpPr>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0479" y="1272676"/>
              <a:ext cx="2354036" cy="2354036"/>
            </a:xfrm>
            <a:prstGeom prst="rect">
              <a:avLst/>
            </a:prstGeom>
          </p:spPr>
        </p:pic>
        <p:sp>
          <p:nvSpPr>
            <p:cNvPr id="12" name="文本框 11"/>
            <p:cNvSpPr txBox="1"/>
            <p:nvPr/>
          </p:nvSpPr>
          <p:spPr>
            <a:xfrm>
              <a:off x="3651799" y="2095751"/>
              <a:ext cx="3631122" cy="923330"/>
            </a:xfrm>
            <a:prstGeom prst="rect">
              <a:avLst/>
            </a:prstGeom>
            <a:noFill/>
          </p:spPr>
          <p:txBody>
            <a:bodyPr wrap="none" rtlCol="0">
              <a:spAutoFit/>
            </a:bodyPr>
            <a:lstStyle/>
            <a:p>
              <a:r>
                <a:rPr kumimoji="1" lang="en-US" altLang="zh-CN" sz="5400" b="1" dirty="0" smtClean="0">
                  <a:solidFill>
                    <a:srgbClr val="A18560"/>
                  </a:solidFill>
                  <a:latin typeface="Roboto" panose="02000000000000000000" pitchFamily="2" charset="0"/>
                  <a:ea typeface="Roboto" panose="02000000000000000000" pitchFamily="2" charset="0"/>
                  <a:cs typeface="HappyZcool-2016" charset="-122"/>
                </a:rPr>
                <a:t>VẬN DỤNG</a:t>
              </a:r>
              <a:endParaRPr kumimoji="1" lang="zh-CN" altLang="en-US" sz="5400" b="1" dirty="0">
                <a:solidFill>
                  <a:srgbClr val="A18560"/>
                </a:solidFill>
                <a:latin typeface="Roboto" panose="02000000000000000000" pitchFamily="2" charset="0"/>
                <a:ea typeface="微软雅黑" panose="020B0503020204020204" pitchFamily="34" charset="-122"/>
                <a:cs typeface="HappyZcool-2016" charset="-122"/>
              </a:endParaRPr>
            </a:p>
          </p:txBody>
        </p:sp>
      </p:grpSp>
      <p:pic>
        <p:nvPicPr>
          <p:cNvPr id="8" name="Picture 7"/>
          <p:cNvPicPr>
            <a:picLocks noChangeAspect="1"/>
          </p:cNvPicPr>
          <p:nvPr/>
        </p:nvPicPr>
        <p:blipFill>
          <a:blip r:embed="rId5"/>
          <a:stretch>
            <a:fillRect/>
          </a:stretch>
        </p:blipFill>
        <p:spPr>
          <a:xfrm>
            <a:off x="341084" y="3295192"/>
            <a:ext cx="4632232" cy="213661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 name="Rectangle 2"/>
          <p:cNvSpPr/>
          <p:nvPr/>
        </p:nvSpPr>
        <p:spPr>
          <a:xfrm>
            <a:off x="5695665" y="3492817"/>
            <a:ext cx="6096000" cy="1569660"/>
          </a:xfrm>
          <a:prstGeom prst="rect">
            <a:avLst/>
          </a:prstGeom>
        </p:spPr>
        <p:txBody>
          <a:bodyPr>
            <a:spAutoFit/>
          </a:bodyPr>
          <a:lstStyle/>
          <a:p>
            <a:pPr lvl="0" algn="just">
              <a:spcAft>
                <a:spcPts val="0"/>
              </a:spcAft>
              <a:tabLst>
                <a:tab pos="540385" algn="l"/>
              </a:tabLst>
            </a:pPr>
            <a:r>
              <a:rPr lang="en-US" sz="3200" b="1" dirty="0" err="1">
                <a:solidFill>
                  <a:srgbClr val="A18560"/>
                </a:solidFill>
                <a:latin typeface="Roboto" panose="02000000000000000000" pitchFamily="2" charset="0"/>
                <a:ea typeface="Roboto" panose="02000000000000000000" pitchFamily="2" charset="0"/>
              </a:rPr>
              <a:t>Hãy</a:t>
            </a:r>
            <a:r>
              <a:rPr lang="en-US" sz="3200" b="1" dirty="0">
                <a:solidFill>
                  <a:srgbClr val="A18560"/>
                </a:solidFill>
                <a:latin typeface="Roboto" panose="02000000000000000000" pitchFamily="2" charset="0"/>
                <a:ea typeface="Roboto" panose="02000000000000000000" pitchFamily="2" charset="0"/>
              </a:rPr>
              <a:t> </a:t>
            </a:r>
            <a:r>
              <a:rPr lang="en-US" sz="3200" b="1" dirty="0" err="1">
                <a:solidFill>
                  <a:srgbClr val="A18560"/>
                </a:solidFill>
                <a:latin typeface="Roboto" panose="02000000000000000000" pitchFamily="2" charset="0"/>
                <a:ea typeface="Roboto" panose="02000000000000000000" pitchFamily="2" charset="0"/>
              </a:rPr>
              <a:t>tìm</a:t>
            </a:r>
            <a:r>
              <a:rPr lang="en-US" sz="3200" b="1" dirty="0">
                <a:solidFill>
                  <a:srgbClr val="A18560"/>
                </a:solidFill>
                <a:latin typeface="Roboto" panose="02000000000000000000" pitchFamily="2" charset="0"/>
                <a:ea typeface="Roboto" panose="02000000000000000000" pitchFamily="2" charset="0"/>
              </a:rPr>
              <a:t> </a:t>
            </a:r>
            <a:r>
              <a:rPr lang="en-US" sz="3200" b="1" dirty="0" err="1">
                <a:solidFill>
                  <a:srgbClr val="A18560"/>
                </a:solidFill>
                <a:latin typeface="Roboto" panose="02000000000000000000" pitchFamily="2" charset="0"/>
                <a:ea typeface="Roboto" panose="02000000000000000000" pitchFamily="2" charset="0"/>
              </a:rPr>
              <a:t>hiểu</a:t>
            </a:r>
            <a:r>
              <a:rPr lang="en-US" sz="3200" b="1" dirty="0">
                <a:solidFill>
                  <a:srgbClr val="A18560"/>
                </a:solidFill>
                <a:latin typeface="Roboto" panose="02000000000000000000" pitchFamily="2" charset="0"/>
                <a:ea typeface="Roboto" panose="02000000000000000000" pitchFamily="2" charset="0"/>
              </a:rPr>
              <a:t> </a:t>
            </a:r>
            <a:r>
              <a:rPr lang="en-US" sz="3200" b="1" dirty="0" err="1">
                <a:solidFill>
                  <a:srgbClr val="A18560"/>
                </a:solidFill>
                <a:latin typeface="Roboto" panose="02000000000000000000" pitchFamily="2" charset="0"/>
                <a:ea typeface="Roboto" panose="02000000000000000000" pitchFamily="2" charset="0"/>
              </a:rPr>
              <a:t>về</a:t>
            </a:r>
            <a:r>
              <a:rPr lang="en-US" sz="3200" b="1" dirty="0">
                <a:solidFill>
                  <a:srgbClr val="A18560"/>
                </a:solidFill>
                <a:latin typeface="Roboto" panose="02000000000000000000" pitchFamily="2" charset="0"/>
                <a:ea typeface="Roboto" panose="02000000000000000000" pitchFamily="2" charset="0"/>
              </a:rPr>
              <a:t> </a:t>
            </a:r>
            <a:r>
              <a:rPr lang="en-US" sz="3200" b="1" dirty="0" err="1">
                <a:solidFill>
                  <a:srgbClr val="A18560"/>
                </a:solidFill>
                <a:latin typeface="Roboto" panose="02000000000000000000" pitchFamily="2" charset="0"/>
                <a:ea typeface="Roboto" panose="02000000000000000000" pitchFamily="2" charset="0"/>
              </a:rPr>
              <a:t>tình</a:t>
            </a:r>
            <a:r>
              <a:rPr lang="en-US" sz="3200" b="1" dirty="0">
                <a:solidFill>
                  <a:srgbClr val="A18560"/>
                </a:solidFill>
                <a:latin typeface="Roboto" panose="02000000000000000000" pitchFamily="2" charset="0"/>
                <a:ea typeface="Roboto" panose="02000000000000000000" pitchFamily="2" charset="0"/>
              </a:rPr>
              <a:t> </a:t>
            </a:r>
            <a:r>
              <a:rPr lang="en-US" sz="3200" b="1" dirty="0" err="1">
                <a:solidFill>
                  <a:srgbClr val="A18560"/>
                </a:solidFill>
                <a:latin typeface="Roboto" panose="02000000000000000000" pitchFamily="2" charset="0"/>
                <a:ea typeface="Roboto" panose="02000000000000000000" pitchFamily="2" charset="0"/>
              </a:rPr>
              <a:t>trạng</a:t>
            </a:r>
            <a:r>
              <a:rPr lang="en-US" sz="3200" b="1" dirty="0">
                <a:solidFill>
                  <a:srgbClr val="A18560"/>
                </a:solidFill>
                <a:latin typeface="Roboto" panose="02000000000000000000" pitchFamily="2" charset="0"/>
                <a:ea typeface="Roboto" panose="02000000000000000000" pitchFamily="2" charset="0"/>
              </a:rPr>
              <a:t> </a:t>
            </a:r>
            <a:r>
              <a:rPr lang="en-US" sz="3200" b="1" dirty="0" err="1">
                <a:solidFill>
                  <a:srgbClr val="A18560"/>
                </a:solidFill>
                <a:latin typeface="Roboto" panose="02000000000000000000" pitchFamily="2" charset="0"/>
                <a:ea typeface="Roboto" panose="02000000000000000000" pitchFamily="2" charset="0"/>
              </a:rPr>
              <a:t>sức</a:t>
            </a:r>
            <a:r>
              <a:rPr lang="en-US" sz="3200" b="1" dirty="0">
                <a:solidFill>
                  <a:srgbClr val="A18560"/>
                </a:solidFill>
                <a:latin typeface="Roboto" panose="02000000000000000000" pitchFamily="2" charset="0"/>
                <a:ea typeface="Roboto" panose="02000000000000000000" pitchFamily="2" charset="0"/>
              </a:rPr>
              <a:t> </a:t>
            </a:r>
            <a:r>
              <a:rPr lang="en-US" sz="3200" b="1" dirty="0" err="1">
                <a:solidFill>
                  <a:srgbClr val="A18560"/>
                </a:solidFill>
                <a:latin typeface="Roboto" panose="02000000000000000000" pitchFamily="2" charset="0"/>
                <a:ea typeface="Roboto" panose="02000000000000000000" pitchFamily="2" charset="0"/>
              </a:rPr>
              <a:t>khỏe</a:t>
            </a:r>
            <a:r>
              <a:rPr lang="en-US" sz="3200" b="1" dirty="0">
                <a:solidFill>
                  <a:srgbClr val="A18560"/>
                </a:solidFill>
                <a:latin typeface="Roboto" panose="02000000000000000000" pitchFamily="2" charset="0"/>
                <a:ea typeface="Roboto" panose="02000000000000000000" pitchFamily="2" charset="0"/>
              </a:rPr>
              <a:t> </a:t>
            </a:r>
            <a:r>
              <a:rPr lang="en-US" sz="3200" b="1" dirty="0" err="1">
                <a:solidFill>
                  <a:srgbClr val="A18560"/>
                </a:solidFill>
                <a:latin typeface="Roboto" panose="02000000000000000000" pitchFamily="2" charset="0"/>
                <a:ea typeface="Roboto" panose="02000000000000000000" pitchFamily="2" charset="0"/>
              </a:rPr>
              <a:t>của</a:t>
            </a:r>
            <a:r>
              <a:rPr lang="en-US" sz="3200" b="1" dirty="0">
                <a:solidFill>
                  <a:srgbClr val="A18560"/>
                </a:solidFill>
                <a:latin typeface="Roboto" panose="02000000000000000000" pitchFamily="2" charset="0"/>
                <a:ea typeface="Roboto" panose="02000000000000000000" pitchFamily="2" charset="0"/>
              </a:rPr>
              <a:t> </a:t>
            </a:r>
            <a:r>
              <a:rPr lang="en-US" sz="3200" b="1" dirty="0" err="1">
                <a:solidFill>
                  <a:srgbClr val="A18560"/>
                </a:solidFill>
                <a:latin typeface="Roboto" panose="02000000000000000000" pitchFamily="2" charset="0"/>
                <a:ea typeface="Roboto" panose="02000000000000000000" pitchFamily="2" charset="0"/>
              </a:rPr>
              <a:t>các</a:t>
            </a:r>
            <a:r>
              <a:rPr lang="en-US" sz="3200" b="1" dirty="0">
                <a:solidFill>
                  <a:srgbClr val="A18560"/>
                </a:solidFill>
                <a:latin typeface="Roboto" panose="02000000000000000000" pitchFamily="2" charset="0"/>
                <a:ea typeface="Roboto" panose="02000000000000000000" pitchFamily="2" charset="0"/>
              </a:rPr>
              <a:t> </a:t>
            </a:r>
            <a:r>
              <a:rPr lang="en-US" sz="3200" b="1" dirty="0" err="1">
                <a:solidFill>
                  <a:srgbClr val="A18560"/>
                </a:solidFill>
                <a:latin typeface="Roboto" panose="02000000000000000000" pitchFamily="2" charset="0"/>
                <a:ea typeface="Roboto" panose="02000000000000000000" pitchFamily="2" charset="0"/>
              </a:rPr>
              <a:t>thành</a:t>
            </a:r>
            <a:r>
              <a:rPr lang="en-US" sz="3200" b="1" dirty="0">
                <a:solidFill>
                  <a:srgbClr val="A18560"/>
                </a:solidFill>
                <a:latin typeface="Roboto" panose="02000000000000000000" pitchFamily="2" charset="0"/>
                <a:ea typeface="Roboto" panose="02000000000000000000" pitchFamily="2" charset="0"/>
              </a:rPr>
              <a:t> </a:t>
            </a:r>
            <a:r>
              <a:rPr lang="en-US" sz="3200" b="1" dirty="0" err="1">
                <a:solidFill>
                  <a:srgbClr val="A18560"/>
                </a:solidFill>
                <a:latin typeface="Roboto" panose="02000000000000000000" pitchFamily="2" charset="0"/>
                <a:ea typeface="Roboto" panose="02000000000000000000" pitchFamily="2" charset="0"/>
              </a:rPr>
              <a:t>viên</a:t>
            </a:r>
            <a:r>
              <a:rPr lang="en-US" sz="3200" b="1" dirty="0">
                <a:solidFill>
                  <a:srgbClr val="A18560"/>
                </a:solidFill>
                <a:latin typeface="Roboto" panose="02000000000000000000" pitchFamily="2" charset="0"/>
                <a:ea typeface="Roboto" panose="02000000000000000000" pitchFamily="2" charset="0"/>
              </a:rPr>
              <a:t> </a:t>
            </a:r>
            <a:r>
              <a:rPr lang="en-US" sz="3200" b="1" dirty="0" err="1">
                <a:solidFill>
                  <a:srgbClr val="A18560"/>
                </a:solidFill>
                <a:latin typeface="Roboto" panose="02000000000000000000" pitchFamily="2" charset="0"/>
                <a:ea typeface="Roboto" panose="02000000000000000000" pitchFamily="2" charset="0"/>
              </a:rPr>
              <a:t>trong</a:t>
            </a:r>
            <a:r>
              <a:rPr lang="en-US" sz="3200" b="1" dirty="0">
                <a:solidFill>
                  <a:srgbClr val="A18560"/>
                </a:solidFill>
                <a:latin typeface="Roboto" panose="02000000000000000000" pitchFamily="2" charset="0"/>
                <a:ea typeface="Roboto" panose="02000000000000000000" pitchFamily="2" charset="0"/>
              </a:rPr>
              <a:t> </a:t>
            </a:r>
            <a:r>
              <a:rPr lang="en-US" sz="3200" b="1" dirty="0" err="1">
                <a:solidFill>
                  <a:srgbClr val="A18560"/>
                </a:solidFill>
                <a:latin typeface="Roboto" panose="02000000000000000000" pitchFamily="2" charset="0"/>
                <a:ea typeface="Roboto" panose="02000000000000000000" pitchFamily="2" charset="0"/>
              </a:rPr>
              <a:t>gia</a:t>
            </a:r>
            <a:r>
              <a:rPr lang="en-US" sz="3200" b="1" dirty="0">
                <a:solidFill>
                  <a:srgbClr val="A18560"/>
                </a:solidFill>
                <a:latin typeface="Roboto" panose="02000000000000000000" pitchFamily="2" charset="0"/>
                <a:ea typeface="Roboto" panose="02000000000000000000" pitchFamily="2" charset="0"/>
              </a:rPr>
              <a:t> </a:t>
            </a:r>
            <a:r>
              <a:rPr lang="en-US" sz="3200" b="1" dirty="0" err="1">
                <a:solidFill>
                  <a:srgbClr val="A18560"/>
                </a:solidFill>
                <a:latin typeface="Roboto" panose="02000000000000000000" pitchFamily="2" charset="0"/>
                <a:ea typeface="Roboto" panose="02000000000000000000" pitchFamily="2" charset="0"/>
              </a:rPr>
              <a:t>đình</a:t>
            </a:r>
            <a:r>
              <a:rPr lang="en-US" sz="3200" b="1" dirty="0">
                <a:solidFill>
                  <a:srgbClr val="A18560"/>
                </a:solidFill>
                <a:latin typeface="Roboto" panose="02000000000000000000" pitchFamily="2" charset="0"/>
                <a:ea typeface="Roboto" panose="02000000000000000000" pitchFamily="2" charset="0"/>
              </a:rPr>
              <a:t> </a:t>
            </a:r>
            <a:r>
              <a:rPr lang="en-US" sz="3200" b="1" dirty="0" err="1">
                <a:solidFill>
                  <a:srgbClr val="A18560"/>
                </a:solidFill>
                <a:latin typeface="Roboto" panose="02000000000000000000" pitchFamily="2" charset="0"/>
                <a:ea typeface="Roboto" panose="02000000000000000000" pitchFamily="2" charset="0"/>
              </a:rPr>
              <a:t>và</a:t>
            </a:r>
            <a:r>
              <a:rPr lang="en-US" sz="3200" b="1" dirty="0">
                <a:solidFill>
                  <a:srgbClr val="A18560"/>
                </a:solidFill>
                <a:latin typeface="Roboto" panose="02000000000000000000" pitchFamily="2" charset="0"/>
                <a:ea typeface="Roboto" panose="02000000000000000000" pitchFamily="2" charset="0"/>
              </a:rPr>
              <a:t> </a:t>
            </a:r>
            <a:r>
              <a:rPr lang="en-US" sz="3200" b="1" dirty="0" err="1">
                <a:solidFill>
                  <a:srgbClr val="A18560"/>
                </a:solidFill>
                <a:latin typeface="Roboto" panose="02000000000000000000" pitchFamily="2" charset="0"/>
                <a:ea typeface="Roboto" panose="02000000000000000000" pitchFamily="2" charset="0"/>
              </a:rPr>
              <a:t>làm</a:t>
            </a:r>
            <a:r>
              <a:rPr lang="en-US" sz="3200" b="1" dirty="0">
                <a:solidFill>
                  <a:srgbClr val="A18560"/>
                </a:solidFill>
                <a:latin typeface="Roboto" panose="02000000000000000000" pitchFamily="2" charset="0"/>
                <a:ea typeface="Roboto" panose="02000000000000000000" pitchFamily="2" charset="0"/>
              </a:rPr>
              <a:t> </a:t>
            </a:r>
            <a:r>
              <a:rPr lang="en-US" sz="3200" b="1" dirty="0" err="1">
                <a:solidFill>
                  <a:srgbClr val="A18560"/>
                </a:solidFill>
                <a:latin typeface="Roboto" panose="02000000000000000000" pitchFamily="2" charset="0"/>
                <a:ea typeface="Roboto" panose="02000000000000000000" pitchFamily="2" charset="0"/>
              </a:rPr>
              <a:t>báo</a:t>
            </a:r>
            <a:r>
              <a:rPr lang="en-US" sz="3200" b="1" dirty="0">
                <a:solidFill>
                  <a:srgbClr val="A18560"/>
                </a:solidFill>
                <a:latin typeface="Roboto" panose="02000000000000000000" pitchFamily="2" charset="0"/>
                <a:ea typeface="Roboto" panose="02000000000000000000" pitchFamily="2" charset="0"/>
              </a:rPr>
              <a:t> </a:t>
            </a:r>
            <a:r>
              <a:rPr lang="en-US" sz="3200" b="1" dirty="0" err="1">
                <a:solidFill>
                  <a:srgbClr val="A18560"/>
                </a:solidFill>
                <a:latin typeface="Roboto" panose="02000000000000000000" pitchFamily="2" charset="0"/>
                <a:ea typeface="Roboto" panose="02000000000000000000" pitchFamily="2" charset="0"/>
              </a:rPr>
              <a:t>cáo</a:t>
            </a:r>
            <a:endParaRPr lang="en-US" sz="3200" b="1" dirty="0">
              <a:solidFill>
                <a:srgbClr val="A18560"/>
              </a:solidFill>
              <a:effectLst/>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137937779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C8B0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sp>
        <p:nvSpPr>
          <p:cNvPr id="6" name="TextBox 5"/>
          <p:cNvSpPr txBox="1"/>
          <p:nvPr/>
        </p:nvSpPr>
        <p:spPr>
          <a:xfrm>
            <a:off x="1066800" y="685801"/>
            <a:ext cx="10058400" cy="4585871"/>
          </a:xfrm>
          <a:prstGeom prst="rect">
            <a:avLst/>
          </a:prstGeom>
          <a:noFill/>
        </p:spPr>
        <p:txBody>
          <a:bodyPr wrap="square" rtlCol="0">
            <a:spAutoFit/>
          </a:bodyPr>
          <a:lstStyle/>
          <a:p>
            <a:pPr algn="ctr"/>
            <a:r>
              <a:rPr lang="en-US" sz="4000" b="1" dirty="0">
                <a:solidFill>
                  <a:schemeClr val="bg1"/>
                </a:solidFill>
              </a:rPr>
              <a:t>LUẬT CHƠI</a:t>
            </a:r>
          </a:p>
          <a:p>
            <a:pPr marL="457200" indent="-457200">
              <a:buFontTx/>
              <a:buChar char="-"/>
            </a:pPr>
            <a:r>
              <a:rPr lang="en-US" sz="2800" dirty="0" err="1">
                <a:solidFill>
                  <a:schemeClr val="bg1"/>
                </a:solidFill>
              </a:rPr>
              <a:t>Lớp</a:t>
            </a:r>
            <a:r>
              <a:rPr lang="en-US" sz="2800" dirty="0">
                <a:solidFill>
                  <a:schemeClr val="bg1"/>
                </a:solidFill>
              </a:rPr>
              <a:t> </a:t>
            </a:r>
            <a:r>
              <a:rPr lang="en-US" sz="2800" dirty="0">
                <a:solidFill>
                  <a:schemeClr val="bg1"/>
                </a:solidFill>
              </a:rPr>
              <a:t>chia </a:t>
            </a:r>
            <a:r>
              <a:rPr lang="en-US" sz="2800" dirty="0" err="1">
                <a:solidFill>
                  <a:schemeClr val="bg1"/>
                </a:solidFill>
              </a:rPr>
              <a:t>thành</a:t>
            </a:r>
            <a:r>
              <a:rPr lang="en-US" sz="2800" dirty="0">
                <a:solidFill>
                  <a:schemeClr val="bg1"/>
                </a:solidFill>
              </a:rPr>
              <a:t> 2 </a:t>
            </a:r>
            <a:r>
              <a:rPr lang="en-US" sz="2800" dirty="0" err="1">
                <a:solidFill>
                  <a:schemeClr val="bg1"/>
                </a:solidFill>
              </a:rPr>
              <a:t>đội</a:t>
            </a:r>
            <a:r>
              <a:rPr lang="en-US" sz="2800" dirty="0">
                <a:solidFill>
                  <a:schemeClr val="bg1"/>
                </a:solidFill>
              </a:rPr>
              <a:t> </a:t>
            </a:r>
            <a:r>
              <a:rPr lang="en-US" sz="2800" dirty="0" err="1">
                <a:solidFill>
                  <a:schemeClr val="bg1"/>
                </a:solidFill>
              </a:rPr>
              <a:t>chơi</a:t>
            </a:r>
            <a:r>
              <a:rPr lang="en-US" sz="2800" dirty="0">
                <a:solidFill>
                  <a:schemeClr val="bg1"/>
                </a:solidFill>
              </a:rPr>
              <a:t>. </a:t>
            </a:r>
            <a:r>
              <a:rPr lang="en-US" sz="2800" dirty="0" err="1">
                <a:solidFill>
                  <a:schemeClr val="bg1"/>
                </a:solidFill>
              </a:rPr>
              <a:t>Mỗi</a:t>
            </a:r>
            <a:r>
              <a:rPr lang="en-US" sz="2800" dirty="0">
                <a:solidFill>
                  <a:schemeClr val="bg1"/>
                </a:solidFill>
              </a:rPr>
              <a:t> </a:t>
            </a:r>
            <a:r>
              <a:rPr lang="en-US" sz="2800" dirty="0" err="1">
                <a:solidFill>
                  <a:schemeClr val="bg1"/>
                </a:solidFill>
              </a:rPr>
              <a:t>đội</a:t>
            </a:r>
            <a:r>
              <a:rPr lang="en-US" sz="2800" dirty="0">
                <a:solidFill>
                  <a:schemeClr val="bg1"/>
                </a:solidFill>
              </a:rPr>
              <a:t> </a:t>
            </a:r>
            <a:r>
              <a:rPr lang="en-US" sz="2800" dirty="0" err="1">
                <a:solidFill>
                  <a:schemeClr val="bg1"/>
                </a:solidFill>
              </a:rPr>
              <a:t>sẽ</a:t>
            </a:r>
            <a:r>
              <a:rPr lang="en-US" sz="2800" dirty="0">
                <a:solidFill>
                  <a:schemeClr val="bg1"/>
                </a:solidFill>
              </a:rPr>
              <a:t> </a:t>
            </a:r>
            <a:r>
              <a:rPr lang="en-US" sz="2800" dirty="0" err="1">
                <a:solidFill>
                  <a:schemeClr val="bg1"/>
                </a:solidFill>
              </a:rPr>
              <a:t>lần</a:t>
            </a:r>
            <a:r>
              <a:rPr lang="en-US" sz="2800" dirty="0">
                <a:solidFill>
                  <a:schemeClr val="bg1"/>
                </a:solidFill>
              </a:rPr>
              <a:t> </a:t>
            </a:r>
            <a:r>
              <a:rPr lang="en-US" sz="2800" dirty="0" err="1">
                <a:solidFill>
                  <a:schemeClr val="bg1"/>
                </a:solidFill>
              </a:rPr>
              <a:t>lượt</a:t>
            </a:r>
            <a:r>
              <a:rPr lang="en-US" sz="2800" dirty="0">
                <a:solidFill>
                  <a:schemeClr val="bg1"/>
                </a:solidFill>
              </a:rPr>
              <a:t> </a:t>
            </a:r>
            <a:r>
              <a:rPr lang="en-US" sz="2800" dirty="0" err="1">
                <a:solidFill>
                  <a:schemeClr val="bg1"/>
                </a:solidFill>
              </a:rPr>
              <a:t>trả</a:t>
            </a:r>
            <a:r>
              <a:rPr lang="en-US" sz="2800" dirty="0">
                <a:solidFill>
                  <a:schemeClr val="bg1"/>
                </a:solidFill>
              </a:rPr>
              <a:t> </a:t>
            </a:r>
            <a:r>
              <a:rPr lang="en-US" sz="2800" dirty="0" err="1">
                <a:solidFill>
                  <a:schemeClr val="bg1"/>
                </a:solidFill>
              </a:rPr>
              <a:t>lời</a:t>
            </a:r>
            <a:r>
              <a:rPr lang="en-US" sz="2800" dirty="0">
                <a:solidFill>
                  <a:schemeClr val="bg1"/>
                </a:solidFill>
              </a:rPr>
              <a:t> 2 </a:t>
            </a:r>
            <a:r>
              <a:rPr lang="en-US" sz="2800" dirty="0" err="1">
                <a:solidFill>
                  <a:schemeClr val="bg1"/>
                </a:solidFill>
              </a:rPr>
              <a:t>câu</a:t>
            </a:r>
            <a:r>
              <a:rPr lang="en-US" sz="2800" dirty="0">
                <a:solidFill>
                  <a:schemeClr val="bg1"/>
                </a:solidFill>
              </a:rPr>
              <a:t> </a:t>
            </a:r>
            <a:r>
              <a:rPr lang="en-US" sz="2800" dirty="0" err="1">
                <a:solidFill>
                  <a:schemeClr val="bg1"/>
                </a:solidFill>
              </a:rPr>
              <a:t>hỏi</a:t>
            </a:r>
            <a:r>
              <a:rPr lang="en-US" sz="2800" dirty="0">
                <a:solidFill>
                  <a:schemeClr val="bg1"/>
                </a:solidFill>
              </a:rPr>
              <a:t>.</a:t>
            </a:r>
          </a:p>
          <a:p>
            <a:endParaRPr lang="en-US" sz="2800" dirty="0">
              <a:solidFill>
                <a:schemeClr val="bg1"/>
              </a:solidFill>
            </a:endParaRPr>
          </a:p>
          <a:p>
            <a:r>
              <a:rPr lang="en-US" sz="2800" dirty="0">
                <a:solidFill>
                  <a:schemeClr val="bg1"/>
                </a:solidFill>
              </a:rPr>
              <a:t>- </a:t>
            </a:r>
            <a:r>
              <a:rPr lang="en-US" sz="2800" dirty="0" err="1">
                <a:solidFill>
                  <a:schemeClr val="bg1"/>
                </a:solidFill>
              </a:rPr>
              <a:t>Lượt</a:t>
            </a:r>
            <a:r>
              <a:rPr lang="en-US" sz="2800" dirty="0">
                <a:solidFill>
                  <a:schemeClr val="bg1"/>
                </a:solidFill>
              </a:rPr>
              <a:t> </a:t>
            </a:r>
            <a:r>
              <a:rPr lang="en-US" sz="2800" dirty="0" err="1">
                <a:solidFill>
                  <a:schemeClr val="bg1"/>
                </a:solidFill>
              </a:rPr>
              <a:t>chơi</a:t>
            </a:r>
            <a:r>
              <a:rPr lang="en-US" sz="2800" dirty="0">
                <a:solidFill>
                  <a:schemeClr val="bg1"/>
                </a:solidFill>
              </a:rPr>
              <a:t> 1: </a:t>
            </a:r>
            <a:r>
              <a:rPr lang="en-US" sz="2800" dirty="0" err="1">
                <a:solidFill>
                  <a:schemeClr val="bg1"/>
                </a:solidFill>
              </a:rPr>
              <a:t>Mỗi</a:t>
            </a:r>
            <a:r>
              <a:rPr lang="en-US" sz="2800" dirty="0">
                <a:solidFill>
                  <a:schemeClr val="bg1"/>
                </a:solidFill>
              </a:rPr>
              <a:t> </a:t>
            </a:r>
            <a:r>
              <a:rPr lang="en-US" sz="2800" dirty="0" err="1">
                <a:solidFill>
                  <a:schemeClr val="bg1"/>
                </a:solidFill>
              </a:rPr>
              <a:t>đội</a:t>
            </a:r>
            <a:r>
              <a:rPr lang="en-US" sz="2800" dirty="0">
                <a:solidFill>
                  <a:schemeClr val="bg1"/>
                </a:solidFill>
              </a:rPr>
              <a:t> </a:t>
            </a:r>
            <a:r>
              <a:rPr lang="en-US" sz="2800" dirty="0" err="1">
                <a:solidFill>
                  <a:schemeClr val="bg1"/>
                </a:solidFill>
              </a:rPr>
              <a:t>có</a:t>
            </a:r>
            <a:r>
              <a:rPr lang="en-US" sz="2800" dirty="0">
                <a:solidFill>
                  <a:schemeClr val="bg1"/>
                </a:solidFill>
              </a:rPr>
              <a:t> </a:t>
            </a:r>
            <a:r>
              <a:rPr lang="en-US" sz="2800" u="sng" dirty="0">
                <a:solidFill>
                  <a:schemeClr val="bg1"/>
                </a:solidFill>
              </a:rPr>
              <a:t>2 </a:t>
            </a:r>
            <a:r>
              <a:rPr lang="en-US" sz="2800" u="sng" dirty="0" err="1">
                <a:solidFill>
                  <a:schemeClr val="bg1"/>
                </a:solidFill>
              </a:rPr>
              <a:t>phút</a:t>
            </a:r>
            <a:r>
              <a:rPr lang="en-US" sz="2800" u="sng" dirty="0">
                <a:solidFill>
                  <a:schemeClr val="bg1"/>
                </a:solidFill>
              </a:rPr>
              <a:t> </a:t>
            </a:r>
            <a:r>
              <a:rPr lang="en-US" sz="2800" dirty="0" err="1">
                <a:solidFill>
                  <a:schemeClr val="bg1"/>
                </a:solidFill>
              </a:rPr>
              <a:t>để</a:t>
            </a:r>
            <a:r>
              <a:rPr lang="en-US" sz="2800" dirty="0">
                <a:solidFill>
                  <a:schemeClr val="bg1"/>
                </a:solidFill>
              </a:rPr>
              <a:t> </a:t>
            </a:r>
            <a:r>
              <a:rPr lang="en-US" sz="2800" dirty="0" err="1">
                <a:solidFill>
                  <a:schemeClr val="bg1"/>
                </a:solidFill>
              </a:rPr>
              <a:t>thảo</a:t>
            </a:r>
            <a:r>
              <a:rPr lang="en-US" sz="2800" dirty="0">
                <a:solidFill>
                  <a:schemeClr val="bg1"/>
                </a:solidFill>
              </a:rPr>
              <a:t> </a:t>
            </a:r>
            <a:r>
              <a:rPr lang="en-US" sz="2800" dirty="0" err="1">
                <a:solidFill>
                  <a:schemeClr val="bg1"/>
                </a:solidFill>
              </a:rPr>
              <a:t>luận</a:t>
            </a:r>
            <a:r>
              <a:rPr lang="en-US" sz="2800" dirty="0">
                <a:solidFill>
                  <a:schemeClr val="bg1"/>
                </a:solidFill>
              </a:rPr>
              <a:t> </a:t>
            </a:r>
            <a:r>
              <a:rPr lang="en-US" sz="2800" dirty="0" err="1">
                <a:solidFill>
                  <a:schemeClr val="bg1"/>
                </a:solidFill>
              </a:rPr>
              <a:t>và</a:t>
            </a:r>
            <a:r>
              <a:rPr lang="en-US" sz="2800" dirty="0">
                <a:solidFill>
                  <a:schemeClr val="bg1"/>
                </a:solidFill>
              </a:rPr>
              <a:t>  </a:t>
            </a:r>
            <a:r>
              <a:rPr lang="en-US" sz="2800" dirty="0" err="1">
                <a:solidFill>
                  <a:schemeClr val="bg1"/>
                </a:solidFill>
              </a:rPr>
              <a:t>trả</a:t>
            </a:r>
            <a:r>
              <a:rPr lang="en-US" sz="2800" dirty="0">
                <a:solidFill>
                  <a:schemeClr val="bg1"/>
                </a:solidFill>
              </a:rPr>
              <a:t> </a:t>
            </a:r>
            <a:r>
              <a:rPr lang="en-US" sz="2800" dirty="0" err="1">
                <a:solidFill>
                  <a:schemeClr val="bg1"/>
                </a:solidFill>
              </a:rPr>
              <a:t>lời</a:t>
            </a:r>
            <a:r>
              <a:rPr lang="en-US" sz="2800" dirty="0">
                <a:solidFill>
                  <a:schemeClr val="bg1"/>
                </a:solidFill>
              </a:rPr>
              <a:t> </a:t>
            </a:r>
            <a:r>
              <a:rPr lang="en-US" sz="2800" dirty="0" err="1">
                <a:solidFill>
                  <a:schemeClr val="bg1"/>
                </a:solidFill>
              </a:rPr>
              <a:t>vào</a:t>
            </a:r>
            <a:r>
              <a:rPr lang="en-US" sz="2800" dirty="0">
                <a:solidFill>
                  <a:schemeClr val="bg1"/>
                </a:solidFill>
              </a:rPr>
              <a:t> </a:t>
            </a:r>
            <a:r>
              <a:rPr lang="en-US" sz="2800" dirty="0" err="1">
                <a:solidFill>
                  <a:schemeClr val="bg1"/>
                </a:solidFill>
              </a:rPr>
              <a:t>giấy</a:t>
            </a:r>
            <a:r>
              <a:rPr lang="en-US" sz="2800" dirty="0">
                <a:solidFill>
                  <a:schemeClr val="bg1"/>
                </a:solidFill>
              </a:rPr>
              <a:t>. </a:t>
            </a:r>
            <a:r>
              <a:rPr lang="en-US" sz="2800" dirty="0" err="1">
                <a:solidFill>
                  <a:schemeClr val="bg1"/>
                </a:solidFill>
              </a:rPr>
              <a:t>Mỗi</a:t>
            </a:r>
            <a:r>
              <a:rPr lang="en-US" sz="2800" dirty="0">
                <a:solidFill>
                  <a:schemeClr val="bg1"/>
                </a:solidFill>
              </a:rPr>
              <a:t> </a:t>
            </a:r>
            <a:r>
              <a:rPr lang="en-US" sz="2800" dirty="0" err="1">
                <a:solidFill>
                  <a:schemeClr val="bg1"/>
                </a:solidFill>
              </a:rPr>
              <a:t>đáp</a:t>
            </a:r>
            <a:r>
              <a:rPr lang="en-US" sz="2800" dirty="0">
                <a:solidFill>
                  <a:schemeClr val="bg1"/>
                </a:solidFill>
              </a:rPr>
              <a:t> </a:t>
            </a:r>
            <a:r>
              <a:rPr lang="en-US" sz="2800" dirty="0" err="1">
                <a:solidFill>
                  <a:schemeClr val="bg1"/>
                </a:solidFill>
              </a:rPr>
              <a:t>án</a:t>
            </a:r>
            <a:r>
              <a:rPr lang="en-US" sz="2800" dirty="0">
                <a:solidFill>
                  <a:schemeClr val="bg1"/>
                </a:solidFill>
              </a:rPr>
              <a:t> </a:t>
            </a:r>
            <a:r>
              <a:rPr lang="en-US" sz="2800" dirty="0" err="1">
                <a:solidFill>
                  <a:schemeClr val="bg1"/>
                </a:solidFill>
              </a:rPr>
              <a:t>đúng</a:t>
            </a:r>
            <a:r>
              <a:rPr lang="en-US" sz="2800" dirty="0">
                <a:solidFill>
                  <a:schemeClr val="bg1"/>
                </a:solidFill>
              </a:rPr>
              <a:t> </a:t>
            </a:r>
            <a:r>
              <a:rPr lang="en-US" sz="2800" dirty="0" err="1">
                <a:solidFill>
                  <a:schemeClr val="bg1"/>
                </a:solidFill>
              </a:rPr>
              <a:t>được</a:t>
            </a:r>
            <a:r>
              <a:rPr lang="en-US" sz="2800" dirty="0">
                <a:solidFill>
                  <a:schemeClr val="bg1"/>
                </a:solidFill>
              </a:rPr>
              <a:t> </a:t>
            </a:r>
            <a:r>
              <a:rPr lang="en-US" sz="2800" u="sng" dirty="0">
                <a:solidFill>
                  <a:schemeClr val="bg1"/>
                </a:solidFill>
              </a:rPr>
              <a:t>10 </a:t>
            </a:r>
            <a:r>
              <a:rPr lang="en-US" sz="2800" u="sng" dirty="0" err="1">
                <a:solidFill>
                  <a:schemeClr val="bg1"/>
                </a:solidFill>
              </a:rPr>
              <a:t>điểm</a:t>
            </a:r>
            <a:r>
              <a:rPr lang="en-US" sz="2800" dirty="0">
                <a:solidFill>
                  <a:schemeClr val="bg1"/>
                </a:solidFill>
              </a:rPr>
              <a:t>.</a:t>
            </a:r>
          </a:p>
          <a:p>
            <a:r>
              <a:rPr lang="en-US" sz="2800" dirty="0">
                <a:solidFill>
                  <a:schemeClr val="bg1"/>
                </a:solidFill>
              </a:rPr>
              <a:t>- </a:t>
            </a:r>
            <a:r>
              <a:rPr lang="en-US" sz="2800" dirty="0" err="1">
                <a:solidFill>
                  <a:schemeClr val="bg1"/>
                </a:solidFill>
              </a:rPr>
              <a:t>Lượt</a:t>
            </a:r>
            <a:r>
              <a:rPr lang="en-US" sz="2800" dirty="0">
                <a:solidFill>
                  <a:schemeClr val="bg1"/>
                </a:solidFill>
              </a:rPr>
              <a:t> </a:t>
            </a:r>
            <a:r>
              <a:rPr lang="en-US" sz="2800" dirty="0" err="1">
                <a:solidFill>
                  <a:schemeClr val="bg1"/>
                </a:solidFill>
              </a:rPr>
              <a:t>chơi</a:t>
            </a:r>
            <a:r>
              <a:rPr lang="en-US" sz="2800" dirty="0">
                <a:solidFill>
                  <a:schemeClr val="bg1"/>
                </a:solidFill>
              </a:rPr>
              <a:t> 2: </a:t>
            </a:r>
            <a:r>
              <a:rPr lang="en-US" sz="2800" dirty="0" err="1">
                <a:solidFill>
                  <a:schemeClr val="bg1"/>
                </a:solidFill>
              </a:rPr>
              <a:t>Mỗi</a:t>
            </a:r>
            <a:r>
              <a:rPr lang="en-US" sz="2800" dirty="0">
                <a:solidFill>
                  <a:schemeClr val="bg1"/>
                </a:solidFill>
              </a:rPr>
              <a:t> </a:t>
            </a:r>
            <a:r>
              <a:rPr lang="en-US" sz="2800" dirty="0" err="1">
                <a:solidFill>
                  <a:schemeClr val="bg1"/>
                </a:solidFill>
              </a:rPr>
              <a:t>đội</a:t>
            </a:r>
            <a:r>
              <a:rPr lang="en-US" sz="2800" dirty="0">
                <a:solidFill>
                  <a:schemeClr val="bg1"/>
                </a:solidFill>
              </a:rPr>
              <a:t> </a:t>
            </a:r>
            <a:r>
              <a:rPr lang="en-US" sz="2800" dirty="0" err="1">
                <a:solidFill>
                  <a:schemeClr val="bg1"/>
                </a:solidFill>
              </a:rPr>
              <a:t>có</a:t>
            </a:r>
            <a:r>
              <a:rPr lang="en-US" sz="2800" dirty="0">
                <a:solidFill>
                  <a:schemeClr val="bg1"/>
                </a:solidFill>
              </a:rPr>
              <a:t> </a:t>
            </a:r>
            <a:r>
              <a:rPr lang="en-US" sz="2800" u="sng" dirty="0">
                <a:solidFill>
                  <a:schemeClr val="bg1"/>
                </a:solidFill>
              </a:rPr>
              <a:t>2 </a:t>
            </a:r>
            <a:r>
              <a:rPr lang="en-US" sz="2800" u="sng" dirty="0" err="1">
                <a:solidFill>
                  <a:schemeClr val="bg1"/>
                </a:solidFill>
              </a:rPr>
              <a:t>phút</a:t>
            </a:r>
            <a:r>
              <a:rPr lang="en-US" sz="2800" u="sng" dirty="0">
                <a:solidFill>
                  <a:schemeClr val="bg1"/>
                </a:solidFill>
              </a:rPr>
              <a:t> </a:t>
            </a:r>
            <a:r>
              <a:rPr lang="en-US" sz="2800" dirty="0" err="1">
                <a:solidFill>
                  <a:schemeClr val="bg1"/>
                </a:solidFill>
              </a:rPr>
              <a:t>để</a:t>
            </a:r>
            <a:r>
              <a:rPr lang="en-US" sz="2800" dirty="0">
                <a:solidFill>
                  <a:schemeClr val="bg1"/>
                </a:solidFill>
              </a:rPr>
              <a:t> </a:t>
            </a:r>
            <a:r>
              <a:rPr lang="en-US" sz="2800" dirty="0" err="1">
                <a:solidFill>
                  <a:schemeClr val="bg1"/>
                </a:solidFill>
              </a:rPr>
              <a:t>thảo</a:t>
            </a:r>
            <a:r>
              <a:rPr lang="en-US" sz="2800" dirty="0">
                <a:solidFill>
                  <a:schemeClr val="bg1"/>
                </a:solidFill>
              </a:rPr>
              <a:t> </a:t>
            </a:r>
            <a:r>
              <a:rPr lang="en-US" sz="2800" dirty="0" err="1">
                <a:solidFill>
                  <a:schemeClr val="bg1"/>
                </a:solidFill>
              </a:rPr>
              <a:t>luận</a:t>
            </a:r>
            <a:r>
              <a:rPr lang="en-US" sz="2800" dirty="0">
                <a:solidFill>
                  <a:schemeClr val="bg1"/>
                </a:solidFill>
              </a:rPr>
              <a:t> </a:t>
            </a:r>
            <a:r>
              <a:rPr lang="en-US" sz="2800" dirty="0" err="1">
                <a:solidFill>
                  <a:schemeClr val="bg1"/>
                </a:solidFill>
              </a:rPr>
              <a:t>và</a:t>
            </a:r>
            <a:r>
              <a:rPr lang="en-US" sz="2800" dirty="0">
                <a:solidFill>
                  <a:schemeClr val="bg1"/>
                </a:solidFill>
              </a:rPr>
              <a:t> </a:t>
            </a:r>
            <a:r>
              <a:rPr lang="en-US" sz="2800" dirty="0" err="1">
                <a:solidFill>
                  <a:schemeClr val="bg1"/>
                </a:solidFill>
              </a:rPr>
              <a:t>trả</a:t>
            </a:r>
            <a:r>
              <a:rPr lang="en-US" sz="2800" dirty="0">
                <a:solidFill>
                  <a:schemeClr val="bg1"/>
                </a:solidFill>
              </a:rPr>
              <a:t> </a:t>
            </a:r>
            <a:r>
              <a:rPr lang="en-US" sz="2800" dirty="0" err="1">
                <a:solidFill>
                  <a:schemeClr val="bg1"/>
                </a:solidFill>
              </a:rPr>
              <a:t>lời</a:t>
            </a:r>
            <a:r>
              <a:rPr lang="en-US" sz="2800" dirty="0">
                <a:solidFill>
                  <a:schemeClr val="bg1"/>
                </a:solidFill>
              </a:rPr>
              <a:t> </a:t>
            </a:r>
            <a:r>
              <a:rPr lang="en-US" sz="2800" dirty="0" err="1">
                <a:solidFill>
                  <a:schemeClr val="bg1"/>
                </a:solidFill>
              </a:rPr>
              <a:t>vào</a:t>
            </a:r>
            <a:r>
              <a:rPr lang="en-US" sz="2800" dirty="0">
                <a:solidFill>
                  <a:schemeClr val="bg1"/>
                </a:solidFill>
              </a:rPr>
              <a:t> </a:t>
            </a:r>
            <a:r>
              <a:rPr lang="en-US" sz="2800" dirty="0" err="1">
                <a:solidFill>
                  <a:schemeClr val="bg1"/>
                </a:solidFill>
              </a:rPr>
              <a:t>giấy</a:t>
            </a:r>
            <a:r>
              <a:rPr lang="en-US" sz="2800" dirty="0">
                <a:solidFill>
                  <a:schemeClr val="bg1"/>
                </a:solidFill>
              </a:rPr>
              <a:t>. </a:t>
            </a:r>
            <a:endParaRPr lang="en-US" sz="2800" dirty="0">
              <a:solidFill>
                <a:schemeClr val="bg1"/>
              </a:solidFill>
            </a:endParaRPr>
          </a:p>
          <a:p>
            <a:r>
              <a:rPr lang="en-US" sz="2800" dirty="0" err="1">
                <a:solidFill>
                  <a:schemeClr val="bg1"/>
                </a:solidFill>
              </a:rPr>
              <a:t>Mỗi</a:t>
            </a:r>
            <a:r>
              <a:rPr lang="en-US" sz="2800" dirty="0">
                <a:solidFill>
                  <a:schemeClr val="bg1"/>
                </a:solidFill>
              </a:rPr>
              <a:t> </a:t>
            </a:r>
            <a:r>
              <a:rPr lang="en-US" sz="2800" dirty="0" err="1">
                <a:solidFill>
                  <a:schemeClr val="bg1"/>
                </a:solidFill>
              </a:rPr>
              <a:t>đáp</a:t>
            </a:r>
            <a:r>
              <a:rPr lang="en-US" sz="2800" dirty="0">
                <a:solidFill>
                  <a:schemeClr val="bg1"/>
                </a:solidFill>
              </a:rPr>
              <a:t> </a:t>
            </a:r>
            <a:r>
              <a:rPr lang="en-US" sz="2800" dirty="0" err="1">
                <a:solidFill>
                  <a:schemeClr val="bg1"/>
                </a:solidFill>
              </a:rPr>
              <a:t>án</a:t>
            </a:r>
            <a:r>
              <a:rPr lang="en-US" sz="2800" dirty="0">
                <a:solidFill>
                  <a:schemeClr val="bg1"/>
                </a:solidFill>
              </a:rPr>
              <a:t> </a:t>
            </a:r>
            <a:r>
              <a:rPr lang="en-US" sz="2800" dirty="0" err="1">
                <a:solidFill>
                  <a:schemeClr val="bg1"/>
                </a:solidFill>
              </a:rPr>
              <a:t>đúng</a:t>
            </a:r>
            <a:r>
              <a:rPr lang="en-US" sz="2800" dirty="0">
                <a:solidFill>
                  <a:schemeClr val="bg1"/>
                </a:solidFill>
              </a:rPr>
              <a:t> </a:t>
            </a:r>
            <a:r>
              <a:rPr lang="en-US" sz="2800" dirty="0" err="1">
                <a:solidFill>
                  <a:schemeClr val="bg1"/>
                </a:solidFill>
              </a:rPr>
              <a:t>được</a:t>
            </a:r>
            <a:r>
              <a:rPr lang="en-US" sz="2800" dirty="0">
                <a:solidFill>
                  <a:schemeClr val="bg1"/>
                </a:solidFill>
              </a:rPr>
              <a:t> </a:t>
            </a:r>
            <a:r>
              <a:rPr lang="en-US" sz="2800" u="sng" dirty="0">
                <a:solidFill>
                  <a:schemeClr val="bg1"/>
                </a:solidFill>
              </a:rPr>
              <a:t>20 </a:t>
            </a:r>
            <a:r>
              <a:rPr lang="en-US" sz="2800" u="sng" dirty="0" err="1">
                <a:solidFill>
                  <a:schemeClr val="bg1"/>
                </a:solidFill>
              </a:rPr>
              <a:t>điểm</a:t>
            </a:r>
            <a:r>
              <a:rPr lang="en-US" sz="2800" dirty="0">
                <a:solidFill>
                  <a:schemeClr val="bg1"/>
                </a:solidFill>
              </a:rPr>
              <a:t>.</a:t>
            </a:r>
          </a:p>
          <a:p>
            <a:endParaRPr lang="en-US" sz="2800" dirty="0">
              <a:solidFill>
                <a:schemeClr val="bg1"/>
              </a:solidFill>
            </a:endParaRPr>
          </a:p>
          <a:p>
            <a:r>
              <a:rPr lang="en-US" sz="2800" dirty="0">
                <a:solidFill>
                  <a:schemeClr val="bg1"/>
                </a:solidFill>
              </a:rPr>
              <a:t>- </a:t>
            </a:r>
            <a:r>
              <a:rPr lang="en-US" sz="2800" dirty="0" err="1">
                <a:solidFill>
                  <a:schemeClr val="bg1"/>
                </a:solidFill>
              </a:rPr>
              <a:t>Sau</a:t>
            </a:r>
            <a:r>
              <a:rPr lang="en-US" sz="2800" dirty="0">
                <a:solidFill>
                  <a:schemeClr val="bg1"/>
                </a:solidFill>
              </a:rPr>
              <a:t> 2 </a:t>
            </a:r>
            <a:r>
              <a:rPr lang="en-US" sz="2800" dirty="0" err="1">
                <a:solidFill>
                  <a:schemeClr val="bg1"/>
                </a:solidFill>
              </a:rPr>
              <a:t>lượt</a:t>
            </a:r>
            <a:r>
              <a:rPr lang="en-US" sz="2800" dirty="0">
                <a:solidFill>
                  <a:schemeClr val="bg1"/>
                </a:solidFill>
              </a:rPr>
              <a:t> </a:t>
            </a:r>
            <a:r>
              <a:rPr lang="en-US" sz="2800" dirty="0" err="1">
                <a:solidFill>
                  <a:schemeClr val="bg1"/>
                </a:solidFill>
              </a:rPr>
              <a:t>chơi</a:t>
            </a:r>
            <a:r>
              <a:rPr lang="en-US" sz="2800" dirty="0">
                <a:solidFill>
                  <a:schemeClr val="bg1"/>
                </a:solidFill>
              </a:rPr>
              <a:t> </a:t>
            </a:r>
            <a:r>
              <a:rPr lang="en-US" sz="2800" dirty="0" err="1">
                <a:solidFill>
                  <a:schemeClr val="bg1"/>
                </a:solidFill>
              </a:rPr>
              <a:t>đội</a:t>
            </a:r>
            <a:r>
              <a:rPr lang="en-US" sz="2800" dirty="0">
                <a:solidFill>
                  <a:schemeClr val="bg1"/>
                </a:solidFill>
              </a:rPr>
              <a:t> </a:t>
            </a:r>
            <a:r>
              <a:rPr lang="en-US" sz="2800" dirty="0" err="1">
                <a:solidFill>
                  <a:schemeClr val="bg1"/>
                </a:solidFill>
              </a:rPr>
              <a:t>nào</a:t>
            </a:r>
            <a:r>
              <a:rPr lang="en-US" sz="2800" dirty="0">
                <a:solidFill>
                  <a:schemeClr val="bg1"/>
                </a:solidFill>
              </a:rPr>
              <a:t> </a:t>
            </a:r>
            <a:r>
              <a:rPr lang="en-US" sz="2800" dirty="0" err="1">
                <a:solidFill>
                  <a:schemeClr val="bg1"/>
                </a:solidFill>
              </a:rPr>
              <a:t>được</a:t>
            </a:r>
            <a:r>
              <a:rPr lang="en-US" sz="2800" dirty="0">
                <a:solidFill>
                  <a:schemeClr val="bg1"/>
                </a:solidFill>
              </a:rPr>
              <a:t> </a:t>
            </a:r>
            <a:r>
              <a:rPr lang="en-US" sz="2800" dirty="0" err="1">
                <a:solidFill>
                  <a:schemeClr val="bg1"/>
                </a:solidFill>
              </a:rPr>
              <a:t>nhiều</a:t>
            </a:r>
            <a:r>
              <a:rPr lang="en-US" sz="2800" dirty="0">
                <a:solidFill>
                  <a:schemeClr val="bg1"/>
                </a:solidFill>
              </a:rPr>
              <a:t> </a:t>
            </a:r>
            <a:r>
              <a:rPr lang="en-US" sz="2800" dirty="0" err="1">
                <a:solidFill>
                  <a:schemeClr val="bg1"/>
                </a:solidFill>
              </a:rPr>
              <a:t>điểm</a:t>
            </a:r>
            <a:r>
              <a:rPr lang="en-US" sz="2800" dirty="0">
                <a:solidFill>
                  <a:schemeClr val="bg1"/>
                </a:solidFill>
              </a:rPr>
              <a:t> </a:t>
            </a:r>
            <a:r>
              <a:rPr lang="en-US" sz="2800" dirty="0" err="1">
                <a:solidFill>
                  <a:schemeClr val="bg1"/>
                </a:solidFill>
              </a:rPr>
              <a:t>hơn</a:t>
            </a:r>
            <a:r>
              <a:rPr lang="en-US" sz="2800" dirty="0">
                <a:solidFill>
                  <a:schemeClr val="bg1"/>
                </a:solidFill>
              </a:rPr>
              <a:t> </a:t>
            </a:r>
            <a:r>
              <a:rPr lang="en-US" sz="2800" dirty="0" err="1">
                <a:solidFill>
                  <a:schemeClr val="bg1"/>
                </a:solidFill>
              </a:rPr>
              <a:t>đội</a:t>
            </a:r>
            <a:r>
              <a:rPr lang="en-US" sz="2800" dirty="0">
                <a:solidFill>
                  <a:schemeClr val="bg1"/>
                </a:solidFill>
              </a:rPr>
              <a:t> </a:t>
            </a:r>
            <a:r>
              <a:rPr lang="en-US" sz="2800" dirty="0" err="1" smtClean="0">
                <a:solidFill>
                  <a:schemeClr val="bg1"/>
                </a:solidFill>
              </a:rPr>
              <a:t>đó</a:t>
            </a:r>
            <a:r>
              <a:rPr lang="en-US" sz="2800" dirty="0" smtClean="0">
                <a:solidFill>
                  <a:schemeClr val="bg1"/>
                </a:solidFill>
              </a:rPr>
              <a:t> </a:t>
            </a:r>
            <a:r>
              <a:rPr lang="en-US" sz="2800" dirty="0" err="1" smtClean="0">
                <a:solidFill>
                  <a:schemeClr val="bg1"/>
                </a:solidFill>
              </a:rPr>
              <a:t>chiến</a:t>
            </a:r>
            <a:r>
              <a:rPr lang="en-US" sz="2800" dirty="0" smtClean="0">
                <a:solidFill>
                  <a:schemeClr val="bg1"/>
                </a:solidFill>
              </a:rPr>
              <a:t> </a:t>
            </a:r>
            <a:r>
              <a:rPr lang="en-US" sz="2800" dirty="0" err="1">
                <a:solidFill>
                  <a:schemeClr val="bg1"/>
                </a:solidFill>
              </a:rPr>
              <a:t>thắng</a:t>
            </a:r>
            <a:r>
              <a:rPr lang="en-US" sz="2800" dirty="0">
                <a:solidFill>
                  <a:schemeClr val="bg1"/>
                </a:solidFill>
              </a:rPr>
              <a:t>.</a:t>
            </a:r>
          </a:p>
          <a:p>
            <a:endParaRPr lang="en-US" sz="2800" dirty="0">
              <a:solidFill>
                <a:schemeClr val="bg1"/>
              </a:solidFill>
            </a:endParaRPr>
          </a:p>
        </p:txBody>
      </p:sp>
    </p:spTree>
    <p:extLst>
      <p:ext uri="{BB962C8B-B14F-4D97-AF65-F5344CB8AC3E}">
        <p14:creationId xmlns:p14="http://schemas.microsoft.com/office/powerpoint/2010/main" val="39036828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5563" y="3665383"/>
            <a:ext cx="3635188" cy="3635188"/>
          </a:xfrm>
          <a:prstGeom prst="rect">
            <a:avLst/>
          </a:prstGeom>
        </p:spPr>
      </p:pic>
      <p:grpSp>
        <p:nvGrpSpPr>
          <p:cNvPr id="4" name="组 3"/>
          <p:cNvGrpSpPr/>
          <p:nvPr/>
        </p:nvGrpSpPr>
        <p:grpSpPr>
          <a:xfrm>
            <a:off x="4482472" y="1065137"/>
            <a:ext cx="7504024" cy="1583107"/>
            <a:chOff x="4072960" y="2170554"/>
            <a:chExt cx="7504024" cy="1583107"/>
          </a:xfrm>
        </p:grpSpPr>
        <p:sp>
          <p:nvSpPr>
            <p:cNvPr id="5" name="文本框 4"/>
            <p:cNvSpPr txBox="1"/>
            <p:nvPr/>
          </p:nvSpPr>
          <p:spPr>
            <a:xfrm>
              <a:off x="4086407" y="2184001"/>
              <a:ext cx="7490577" cy="1569660"/>
            </a:xfrm>
            <a:prstGeom prst="rect">
              <a:avLst/>
            </a:prstGeom>
            <a:noFill/>
          </p:spPr>
          <p:txBody>
            <a:bodyPr wrap="none" rtlCol="0">
              <a:spAutoFit/>
            </a:bodyPr>
            <a:lstStyle/>
            <a:p>
              <a:r>
                <a:rPr kumimoji="1" lang="en-US" altLang="zh-CN" sz="9600" dirty="0" smtClean="0">
                  <a:latin typeface="微软雅黑" panose="020B0503020204020204" pitchFamily="34" charset="-122"/>
                  <a:ea typeface="微软雅黑" panose="020B0503020204020204" pitchFamily="34" charset="-122"/>
                  <a:cs typeface="HappyZcool-2016" charset="-122"/>
                </a:rPr>
                <a:t>THANK YOU</a:t>
              </a:r>
              <a:endParaRPr kumimoji="1" lang="zh-CN" altLang="en-US" sz="9600" dirty="0">
                <a:latin typeface="微软雅黑" panose="020B0503020204020204" pitchFamily="34" charset="-122"/>
                <a:ea typeface="微软雅黑" panose="020B0503020204020204" pitchFamily="34" charset="-122"/>
                <a:cs typeface="HappyZcool-2016" charset="-122"/>
              </a:endParaRPr>
            </a:p>
          </p:txBody>
        </p:sp>
        <p:sp>
          <p:nvSpPr>
            <p:cNvPr id="6" name="文本框 5"/>
            <p:cNvSpPr txBox="1"/>
            <p:nvPr/>
          </p:nvSpPr>
          <p:spPr>
            <a:xfrm>
              <a:off x="4072960" y="2170554"/>
              <a:ext cx="7490577" cy="1569660"/>
            </a:xfrm>
            <a:prstGeom prst="rect">
              <a:avLst/>
            </a:prstGeom>
            <a:noFill/>
          </p:spPr>
          <p:txBody>
            <a:bodyPr wrap="none" rtlCol="0">
              <a:spAutoFit/>
            </a:bodyPr>
            <a:lstStyle/>
            <a:p>
              <a:r>
                <a:rPr kumimoji="1" lang="en-US" altLang="zh-CN" sz="9600" dirty="0" smtClean="0">
                  <a:solidFill>
                    <a:srgbClr val="A18560"/>
                  </a:solidFill>
                  <a:latin typeface="微软雅黑" panose="020B0503020204020204" pitchFamily="34" charset="-122"/>
                  <a:ea typeface="微软雅黑" panose="020B0503020204020204" pitchFamily="34" charset="-122"/>
                  <a:cs typeface="HappyZcool-2016" charset="-122"/>
                </a:rPr>
                <a:t>THANK YOU</a:t>
              </a:r>
              <a:endParaRPr kumimoji="1" lang="zh-CN" altLang="en-US" sz="9600" dirty="0">
                <a:solidFill>
                  <a:srgbClr val="A18560"/>
                </a:solidFill>
                <a:latin typeface="微软雅黑" panose="020B0503020204020204" pitchFamily="34" charset="-122"/>
                <a:ea typeface="微软雅黑" panose="020B0503020204020204" pitchFamily="34" charset="-122"/>
                <a:cs typeface="HappyZcool-2016" charset="-122"/>
              </a:endParaRPr>
            </a:p>
          </p:txBody>
        </p:sp>
      </p:grpSp>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2199" y="-283881"/>
            <a:ext cx="2667314" cy="3322916"/>
          </a:xfrm>
          <a:prstGeom prst="rect">
            <a:avLst/>
          </a:prstGeom>
        </p:spPr>
      </p:pic>
      <p:pic>
        <p:nvPicPr>
          <p:cNvPr id="10" name="Picture 9"/>
          <p:cNvPicPr>
            <a:picLocks noChangeAspect="1"/>
          </p:cNvPicPr>
          <p:nvPr/>
        </p:nvPicPr>
        <p:blipFill>
          <a:blip r:embed="rId5"/>
          <a:stretch>
            <a:fillRect/>
          </a:stretch>
        </p:blipFill>
        <p:spPr>
          <a:xfrm>
            <a:off x="354732" y="3240601"/>
            <a:ext cx="5850712" cy="269864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54404433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9600" y="0"/>
            <a:ext cx="109728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Explosion 2 3"/>
          <p:cNvSpPr/>
          <p:nvPr/>
        </p:nvSpPr>
        <p:spPr>
          <a:xfrm rot="10800000" flipV="1">
            <a:off x="609600" y="266700"/>
            <a:ext cx="10972800" cy="6324600"/>
          </a:xfrm>
          <a:prstGeom prst="irregularSeal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u="sng" dirty="0" err="1">
                <a:solidFill>
                  <a:srgbClr val="FF0000"/>
                </a:solidFill>
              </a:rPr>
              <a:t>Câu</a:t>
            </a:r>
            <a:r>
              <a:rPr lang="en-US" sz="3600" b="1" u="sng" dirty="0">
                <a:solidFill>
                  <a:srgbClr val="FF0000"/>
                </a:solidFill>
              </a:rPr>
              <a:t> </a:t>
            </a:r>
            <a:r>
              <a:rPr lang="en-US" sz="3600" b="1" u="sng" dirty="0" err="1">
                <a:solidFill>
                  <a:srgbClr val="FF0000"/>
                </a:solidFill>
              </a:rPr>
              <a:t>hỏi</a:t>
            </a:r>
            <a:r>
              <a:rPr lang="en-US" sz="3600" b="1" u="sng" dirty="0">
                <a:solidFill>
                  <a:srgbClr val="FF0000"/>
                </a:solidFill>
              </a:rPr>
              <a:t> 1</a:t>
            </a:r>
            <a:r>
              <a:rPr lang="en-US" sz="3600" b="1" dirty="0">
                <a:solidFill>
                  <a:srgbClr val="FF0000"/>
                </a:solidFill>
              </a:rPr>
              <a:t>: </a:t>
            </a:r>
            <a:endParaRPr lang="en-US" sz="3600" b="1" dirty="0">
              <a:solidFill>
                <a:srgbClr val="FF0000"/>
              </a:solidFill>
            </a:endParaRPr>
          </a:p>
          <a:p>
            <a:pPr algn="ctr"/>
            <a:r>
              <a:rPr lang="en-US" sz="3600" b="1" dirty="0" err="1">
                <a:solidFill>
                  <a:srgbClr val="FF0000"/>
                </a:solidFill>
              </a:rPr>
              <a:t>Kể</a:t>
            </a:r>
            <a:r>
              <a:rPr lang="en-US" sz="3600" b="1" dirty="0">
                <a:solidFill>
                  <a:srgbClr val="FF0000"/>
                </a:solidFill>
              </a:rPr>
              <a:t> </a:t>
            </a:r>
            <a:r>
              <a:rPr lang="en-US" sz="3600" b="1" dirty="0" err="1">
                <a:solidFill>
                  <a:srgbClr val="FF0000"/>
                </a:solidFill>
              </a:rPr>
              <a:t>tên</a:t>
            </a:r>
            <a:r>
              <a:rPr lang="en-US" sz="3600" b="1" dirty="0">
                <a:solidFill>
                  <a:srgbClr val="FF0000"/>
                </a:solidFill>
              </a:rPr>
              <a:t> </a:t>
            </a:r>
            <a:r>
              <a:rPr lang="en-US" sz="3600" b="1" dirty="0" err="1">
                <a:solidFill>
                  <a:srgbClr val="FF0000"/>
                </a:solidFill>
              </a:rPr>
              <a:t>các</a:t>
            </a:r>
            <a:r>
              <a:rPr lang="en-US" sz="3600" b="1" dirty="0">
                <a:solidFill>
                  <a:srgbClr val="FF0000"/>
                </a:solidFill>
              </a:rPr>
              <a:t> </a:t>
            </a:r>
            <a:r>
              <a:rPr lang="en-US" sz="3600" b="1" dirty="0" err="1">
                <a:solidFill>
                  <a:srgbClr val="FF0000"/>
                </a:solidFill>
              </a:rPr>
              <a:t>bộ</a:t>
            </a:r>
            <a:r>
              <a:rPr lang="en-US" sz="3600" b="1" dirty="0">
                <a:solidFill>
                  <a:srgbClr val="FF0000"/>
                </a:solidFill>
              </a:rPr>
              <a:t> </a:t>
            </a:r>
            <a:r>
              <a:rPr lang="en-US" sz="3600" b="1" dirty="0" err="1">
                <a:solidFill>
                  <a:srgbClr val="FF0000"/>
                </a:solidFill>
              </a:rPr>
              <a:t>phận</a:t>
            </a:r>
            <a:r>
              <a:rPr lang="en-US" sz="3600" b="1" dirty="0">
                <a:solidFill>
                  <a:srgbClr val="FF0000"/>
                </a:solidFill>
              </a:rPr>
              <a:t> </a:t>
            </a:r>
            <a:r>
              <a:rPr lang="en-US" sz="3600" b="1" dirty="0" err="1">
                <a:solidFill>
                  <a:srgbClr val="FF0000"/>
                </a:solidFill>
              </a:rPr>
              <a:t>trên</a:t>
            </a:r>
            <a:r>
              <a:rPr lang="en-US" sz="3600" b="1" dirty="0">
                <a:solidFill>
                  <a:srgbClr val="FF0000"/>
                </a:solidFill>
              </a:rPr>
              <a:t> </a:t>
            </a:r>
            <a:r>
              <a:rPr lang="en-US" sz="3600" b="1" dirty="0" err="1">
                <a:solidFill>
                  <a:srgbClr val="FF0000"/>
                </a:solidFill>
              </a:rPr>
              <a:t>cơ</a:t>
            </a:r>
            <a:r>
              <a:rPr lang="en-US" sz="3600" b="1" dirty="0">
                <a:solidFill>
                  <a:srgbClr val="FF0000"/>
                </a:solidFill>
              </a:rPr>
              <a:t> </a:t>
            </a:r>
            <a:r>
              <a:rPr lang="en-US" sz="3600" b="1" dirty="0" err="1">
                <a:solidFill>
                  <a:srgbClr val="FF0000"/>
                </a:solidFill>
              </a:rPr>
              <a:t>thể</a:t>
            </a:r>
            <a:r>
              <a:rPr lang="en-US" sz="3600" b="1" dirty="0">
                <a:solidFill>
                  <a:srgbClr val="FF0000"/>
                </a:solidFill>
              </a:rPr>
              <a:t> </a:t>
            </a:r>
            <a:r>
              <a:rPr lang="en-US" sz="3600" b="1" dirty="0" err="1">
                <a:solidFill>
                  <a:srgbClr val="FF0000"/>
                </a:solidFill>
              </a:rPr>
              <a:t>bắt</a:t>
            </a:r>
            <a:r>
              <a:rPr lang="en-US" sz="3600" b="1" dirty="0">
                <a:solidFill>
                  <a:srgbClr val="FF0000"/>
                </a:solidFill>
              </a:rPr>
              <a:t> </a:t>
            </a:r>
            <a:r>
              <a:rPr lang="en-US" sz="3600" b="1" dirty="0" err="1">
                <a:solidFill>
                  <a:srgbClr val="FF0000"/>
                </a:solidFill>
              </a:rPr>
              <a:t>đầu</a:t>
            </a:r>
            <a:r>
              <a:rPr lang="en-US" sz="3600" b="1" dirty="0">
                <a:solidFill>
                  <a:srgbClr val="FF0000"/>
                </a:solidFill>
              </a:rPr>
              <a:t> </a:t>
            </a:r>
            <a:r>
              <a:rPr lang="en-US" sz="3600" b="1" dirty="0" err="1">
                <a:solidFill>
                  <a:srgbClr val="FF0000"/>
                </a:solidFill>
              </a:rPr>
              <a:t>bằng</a:t>
            </a:r>
            <a:r>
              <a:rPr lang="en-US" sz="3600" b="1" dirty="0">
                <a:solidFill>
                  <a:srgbClr val="FF0000"/>
                </a:solidFill>
              </a:rPr>
              <a:t> </a:t>
            </a:r>
            <a:r>
              <a:rPr lang="en-US" sz="3600" b="1" dirty="0" err="1">
                <a:solidFill>
                  <a:srgbClr val="FF0000"/>
                </a:solidFill>
              </a:rPr>
              <a:t>chữ</a:t>
            </a:r>
            <a:r>
              <a:rPr lang="en-US" sz="3600" b="1" dirty="0">
                <a:solidFill>
                  <a:srgbClr val="FF0000"/>
                </a:solidFill>
              </a:rPr>
              <a:t> “L”</a:t>
            </a:r>
          </a:p>
        </p:txBody>
      </p:sp>
    </p:spTree>
    <p:extLst>
      <p:ext uri="{BB962C8B-B14F-4D97-AF65-F5344CB8AC3E}">
        <p14:creationId xmlns:p14="http://schemas.microsoft.com/office/powerpoint/2010/main" val="12838466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9600" y="0"/>
            <a:ext cx="109728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Explosion 2 3"/>
          <p:cNvSpPr/>
          <p:nvPr/>
        </p:nvSpPr>
        <p:spPr>
          <a:xfrm rot="10800000" flipV="1">
            <a:off x="609600" y="266700"/>
            <a:ext cx="10972800" cy="6324600"/>
          </a:xfrm>
          <a:prstGeom prst="irregularSeal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u="sng" dirty="0" err="1">
                <a:solidFill>
                  <a:srgbClr val="FF0000"/>
                </a:solidFill>
              </a:rPr>
              <a:t>Câu</a:t>
            </a:r>
            <a:r>
              <a:rPr lang="en-US" sz="3600" b="1" u="sng" dirty="0">
                <a:solidFill>
                  <a:srgbClr val="FF0000"/>
                </a:solidFill>
              </a:rPr>
              <a:t> </a:t>
            </a:r>
            <a:r>
              <a:rPr lang="en-US" sz="3600" b="1" u="sng" dirty="0" err="1">
                <a:solidFill>
                  <a:srgbClr val="FF0000"/>
                </a:solidFill>
              </a:rPr>
              <a:t>hỏi</a:t>
            </a:r>
            <a:r>
              <a:rPr lang="en-US" sz="3600" b="1" u="sng" dirty="0">
                <a:solidFill>
                  <a:srgbClr val="FF0000"/>
                </a:solidFill>
              </a:rPr>
              <a:t> </a:t>
            </a:r>
            <a:r>
              <a:rPr lang="en-US" sz="3600" b="1" u="sng" dirty="0" smtClean="0">
                <a:solidFill>
                  <a:srgbClr val="FF0000"/>
                </a:solidFill>
              </a:rPr>
              <a:t>2</a:t>
            </a:r>
            <a:r>
              <a:rPr lang="en-US" sz="3600" b="1" dirty="0" smtClean="0">
                <a:solidFill>
                  <a:srgbClr val="FF0000"/>
                </a:solidFill>
              </a:rPr>
              <a:t>: </a:t>
            </a:r>
            <a:endParaRPr lang="en-US" sz="3600" b="1" dirty="0">
              <a:solidFill>
                <a:srgbClr val="FF0000"/>
              </a:solidFill>
            </a:endParaRPr>
          </a:p>
          <a:p>
            <a:pPr algn="ctr"/>
            <a:r>
              <a:rPr lang="en-US" sz="3600" b="1" dirty="0" err="1">
                <a:solidFill>
                  <a:srgbClr val="FF0000"/>
                </a:solidFill>
              </a:rPr>
              <a:t>Kể</a:t>
            </a:r>
            <a:r>
              <a:rPr lang="en-US" sz="3600" b="1" dirty="0">
                <a:solidFill>
                  <a:srgbClr val="FF0000"/>
                </a:solidFill>
              </a:rPr>
              <a:t> </a:t>
            </a:r>
            <a:r>
              <a:rPr lang="en-US" sz="3600" b="1" dirty="0" err="1">
                <a:solidFill>
                  <a:srgbClr val="FF0000"/>
                </a:solidFill>
              </a:rPr>
              <a:t>tên</a:t>
            </a:r>
            <a:r>
              <a:rPr lang="en-US" sz="3600" b="1" dirty="0">
                <a:solidFill>
                  <a:srgbClr val="FF0000"/>
                </a:solidFill>
              </a:rPr>
              <a:t> </a:t>
            </a:r>
            <a:r>
              <a:rPr lang="en-US" sz="3600" b="1" dirty="0" err="1">
                <a:solidFill>
                  <a:srgbClr val="FF0000"/>
                </a:solidFill>
              </a:rPr>
              <a:t>các</a:t>
            </a:r>
            <a:r>
              <a:rPr lang="en-US" sz="3600" b="1" dirty="0">
                <a:solidFill>
                  <a:srgbClr val="FF0000"/>
                </a:solidFill>
              </a:rPr>
              <a:t> </a:t>
            </a:r>
            <a:r>
              <a:rPr lang="en-US" sz="3600" b="1" dirty="0" err="1">
                <a:solidFill>
                  <a:srgbClr val="FF0000"/>
                </a:solidFill>
              </a:rPr>
              <a:t>bộ</a:t>
            </a:r>
            <a:r>
              <a:rPr lang="en-US" sz="3600" b="1" dirty="0">
                <a:solidFill>
                  <a:srgbClr val="FF0000"/>
                </a:solidFill>
              </a:rPr>
              <a:t> </a:t>
            </a:r>
            <a:r>
              <a:rPr lang="en-US" sz="3600" b="1" dirty="0" err="1">
                <a:solidFill>
                  <a:srgbClr val="FF0000"/>
                </a:solidFill>
              </a:rPr>
              <a:t>phận</a:t>
            </a:r>
            <a:r>
              <a:rPr lang="en-US" sz="3600" b="1" dirty="0">
                <a:solidFill>
                  <a:srgbClr val="FF0000"/>
                </a:solidFill>
              </a:rPr>
              <a:t> </a:t>
            </a:r>
            <a:r>
              <a:rPr lang="en-US" sz="3600" b="1" dirty="0" err="1">
                <a:solidFill>
                  <a:srgbClr val="FF0000"/>
                </a:solidFill>
              </a:rPr>
              <a:t>trên</a:t>
            </a:r>
            <a:r>
              <a:rPr lang="en-US" sz="3600" b="1" dirty="0">
                <a:solidFill>
                  <a:srgbClr val="FF0000"/>
                </a:solidFill>
              </a:rPr>
              <a:t> </a:t>
            </a:r>
            <a:r>
              <a:rPr lang="en-US" sz="3600" b="1" dirty="0" err="1">
                <a:solidFill>
                  <a:srgbClr val="FF0000"/>
                </a:solidFill>
              </a:rPr>
              <a:t>cơ</a:t>
            </a:r>
            <a:r>
              <a:rPr lang="en-US" sz="3600" b="1" dirty="0">
                <a:solidFill>
                  <a:srgbClr val="FF0000"/>
                </a:solidFill>
              </a:rPr>
              <a:t> </a:t>
            </a:r>
            <a:r>
              <a:rPr lang="en-US" sz="3600" b="1" dirty="0" err="1">
                <a:solidFill>
                  <a:srgbClr val="FF0000"/>
                </a:solidFill>
              </a:rPr>
              <a:t>thể</a:t>
            </a:r>
            <a:r>
              <a:rPr lang="en-US" sz="3600" b="1" dirty="0">
                <a:solidFill>
                  <a:srgbClr val="FF0000"/>
                </a:solidFill>
              </a:rPr>
              <a:t> </a:t>
            </a:r>
            <a:r>
              <a:rPr lang="en-US" sz="3600" b="1" dirty="0" err="1">
                <a:solidFill>
                  <a:srgbClr val="FF0000"/>
                </a:solidFill>
              </a:rPr>
              <a:t>bắt</a:t>
            </a:r>
            <a:r>
              <a:rPr lang="en-US" sz="3600" b="1" dirty="0">
                <a:solidFill>
                  <a:srgbClr val="FF0000"/>
                </a:solidFill>
              </a:rPr>
              <a:t> </a:t>
            </a:r>
            <a:r>
              <a:rPr lang="en-US" sz="3600" b="1" dirty="0" err="1">
                <a:solidFill>
                  <a:srgbClr val="FF0000"/>
                </a:solidFill>
              </a:rPr>
              <a:t>đầu</a:t>
            </a:r>
            <a:r>
              <a:rPr lang="en-US" sz="3600" b="1" dirty="0">
                <a:solidFill>
                  <a:srgbClr val="FF0000"/>
                </a:solidFill>
              </a:rPr>
              <a:t> </a:t>
            </a:r>
            <a:r>
              <a:rPr lang="en-US" sz="3600" b="1" dirty="0" err="1">
                <a:solidFill>
                  <a:srgbClr val="FF0000"/>
                </a:solidFill>
              </a:rPr>
              <a:t>bằng</a:t>
            </a:r>
            <a:r>
              <a:rPr lang="en-US" sz="3600" b="1" dirty="0">
                <a:solidFill>
                  <a:srgbClr val="FF0000"/>
                </a:solidFill>
              </a:rPr>
              <a:t> </a:t>
            </a:r>
            <a:r>
              <a:rPr lang="en-US" sz="3600" b="1" dirty="0" err="1">
                <a:solidFill>
                  <a:srgbClr val="FF0000"/>
                </a:solidFill>
              </a:rPr>
              <a:t>chữ</a:t>
            </a:r>
            <a:r>
              <a:rPr lang="en-US" sz="3600" b="1" dirty="0">
                <a:solidFill>
                  <a:srgbClr val="FF0000"/>
                </a:solidFill>
              </a:rPr>
              <a:t> </a:t>
            </a:r>
            <a:r>
              <a:rPr lang="en-US" sz="3600" b="1" dirty="0" smtClean="0">
                <a:solidFill>
                  <a:srgbClr val="FF0000"/>
                </a:solidFill>
              </a:rPr>
              <a:t>“C”</a:t>
            </a:r>
            <a:endParaRPr lang="en-US" sz="3600" b="1" dirty="0">
              <a:solidFill>
                <a:srgbClr val="FF0000"/>
              </a:solidFill>
            </a:endParaRPr>
          </a:p>
        </p:txBody>
      </p:sp>
    </p:spTree>
    <p:extLst>
      <p:ext uri="{BB962C8B-B14F-4D97-AF65-F5344CB8AC3E}">
        <p14:creationId xmlns:p14="http://schemas.microsoft.com/office/powerpoint/2010/main" val="40089035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5563" y="3665383"/>
            <a:ext cx="3635188" cy="3635188"/>
          </a:xfrm>
          <a:prstGeom prst="rect">
            <a:avLst/>
          </a:prstGeom>
        </p:spPr>
      </p:pic>
      <p:sp>
        <p:nvSpPr>
          <p:cNvPr id="4" name="文本框 3"/>
          <p:cNvSpPr txBox="1"/>
          <p:nvPr/>
        </p:nvSpPr>
        <p:spPr>
          <a:xfrm>
            <a:off x="4015055" y="402093"/>
            <a:ext cx="8130174" cy="1569660"/>
          </a:xfrm>
          <a:prstGeom prst="rect">
            <a:avLst/>
          </a:prstGeom>
          <a:noFill/>
        </p:spPr>
        <p:txBody>
          <a:bodyPr wrap="none" rtlCol="0">
            <a:spAutoFit/>
          </a:bodyPr>
          <a:lstStyle/>
          <a:p>
            <a:r>
              <a:rPr kumimoji="1" lang="en-US" altLang="zh-CN" sz="9600" dirty="0" err="1" smtClean="0">
                <a:solidFill>
                  <a:schemeClr val="tx1">
                    <a:lumMod val="85000"/>
                    <a:lumOff val="15000"/>
                  </a:schemeClr>
                </a:solidFill>
                <a:ea typeface="微软雅黑" panose="020B0503020204020204" pitchFamily="34" charset="-122"/>
                <a:cs typeface="HappyZcool-2016" charset="-122"/>
              </a:rPr>
              <a:t>Ôn</a:t>
            </a:r>
            <a:r>
              <a:rPr kumimoji="1" lang="en-US" altLang="zh-CN" sz="9600" dirty="0" smtClean="0">
                <a:solidFill>
                  <a:schemeClr val="tx1">
                    <a:lumMod val="85000"/>
                    <a:lumOff val="15000"/>
                  </a:schemeClr>
                </a:solidFill>
                <a:ea typeface="微软雅黑" panose="020B0503020204020204" pitchFamily="34" charset="-122"/>
                <a:cs typeface="HappyZcool-2016" charset="-122"/>
              </a:rPr>
              <a:t> </a:t>
            </a:r>
            <a:r>
              <a:rPr kumimoji="1" lang="en-US" altLang="zh-CN" sz="9600" dirty="0" err="1" smtClean="0">
                <a:solidFill>
                  <a:schemeClr val="tx1">
                    <a:lumMod val="85000"/>
                    <a:lumOff val="15000"/>
                  </a:schemeClr>
                </a:solidFill>
                <a:ea typeface="微软雅黑" panose="020B0503020204020204" pitchFamily="34" charset="-122"/>
                <a:cs typeface="HappyZcool-2016" charset="-122"/>
              </a:rPr>
              <a:t>tập</a:t>
            </a:r>
            <a:r>
              <a:rPr kumimoji="1" lang="en-US" altLang="zh-CN" sz="9600" dirty="0" smtClean="0">
                <a:solidFill>
                  <a:schemeClr val="tx1">
                    <a:lumMod val="85000"/>
                    <a:lumOff val="15000"/>
                  </a:schemeClr>
                </a:solidFill>
                <a:ea typeface="微软雅黑" panose="020B0503020204020204" pitchFamily="34" charset="-122"/>
                <a:cs typeface="HappyZcool-2016" charset="-122"/>
              </a:rPr>
              <a:t> </a:t>
            </a:r>
            <a:r>
              <a:rPr kumimoji="1" lang="en-US" altLang="zh-CN" sz="9600" dirty="0" err="1" smtClean="0">
                <a:solidFill>
                  <a:schemeClr val="tx1">
                    <a:lumMod val="85000"/>
                    <a:lumOff val="15000"/>
                  </a:schemeClr>
                </a:solidFill>
                <a:ea typeface="微软雅黑" panose="020B0503020204020204" pitchFamily="34" charset="-122"/>
                <a:cs typeface="HappyZcool-2016" charset="-122"/>
              </a:rPr>
              <a:t>chủ</a:t>
            </a:r>
            <a:r>
              <a:rPr kumimoji="1" lang="en-US" altLang="zh-CN" sz="9600" dirty="0" smtClean="0">
                <a:solidFill>
                  <a:schemeClr val="tx1">
                    <a:lumMod val="85000"/>
                    <a:lumOff val="15000"/>
                  </a:schemeClr>
                </a:solidFill>
                <a:ea typeface="微软雅黑" panose="020B0503020204020204" pitchFamily="34" charset="-122"/>
                <a:cs typeface="HappyZcool-2016" charset="-122"/>
              </a:rPr>
              <a:t> </a:t>
            </a:r>
            <a:r>
              <a:rPr kumimoji="1" lang="en-US" altLang="zh-CN" sz="9600" dirty="0" err="1" smtClean="0">
                <a:solidFill>
                  <a:schemeClr val="tx1">
                    <a:lumMod val="85000"/>
                    <a:lumOff val="15000"/>
                  </a:schemeClr>
                </a:solidFill>
                <a:ea typeface="微软雅黑" panose="020B0503020204020204" pitchFamily="34" charset="-122"/>
                <a:cs typeface="HappyZcool-2016" charset="-122"/>
              </a:rPr>
              <a:t>đề</a:t>
            </a:r>
            <a:r>
              <a:rPr kumimoji="1" lang="en-US" altLang="zh-CN" sz="9600" dirty="0" smtClean="0">
                <a:solidFill>
                  <a:schemeClr val="tx1">
                    <a:lumMod val="85000"/>
                    <a:lumOff val="15000"/>
                  </a:schemeClr>
                </a:solidFill>
                <a:ea typeface="微软雅黑" panose="020B0503020204020204" pitchFamily="34" charset="-122"/>
                <a:cs typeface="HappyZcool-2016" charset="-122"/>
              </a:rPr>
              <a:t> 7</a:t>
            </a:r>
            <a:endParaRPr kumimoji="1" lang="zh-CN" altLang="en-US" sz="9600" dirty="0">
              <a:solidFill>
                <a:schemeClr val="tx1">
                  <a:lumMod val="85000"/>
                  <a:lumOff val="15000"/>
                </a:schemeClr>
              </a:solidFill>
              <a:ea typeface="微软雅黑" panose="020B0503020204020204" pitchFamily="34" charset="-122"/>
              <a:cs typeface="HappyZcool-2016" charset="-122"/>
            </a:endParaRPr>
          </a:p>
        </p:txBody>
      </p:sp>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92199" y="-283881"/>
            <a:ext cx="2667314" cy="3322916"/>
          </a:xfrm>
          <a:prstGeom prst="rect">
            <a:avLst/>
          </a:prstGeom>
        </p:spPr>
      </p:pic>
      <p:sp>
        <p:nvSpPr>
          <p:cNvPr id="12" name="文本框 11"/>
          <p:cNvSpPr txBox="1"/>
          <p:nvPr/>
        </p:nvSpPr>
        <p:spPr>
          <a:xfrm>
            <a:off x="4600113" y="1971753"/>
            <a:ext cx="7004515" cy="1323439"/>
          </a:xfrm>
          <a:prstGeom prst="rect">
            <a:avLst/>
          </a:prstGeom>
          <a:noFill/>
        </p:spPr>
        <p:txBody>
          <a:bodyPr wrap="square" rtlCol="0">
            <a:spAutoFit/>
          </a:bodyPr>
          <a:lstStyle/>
          <a:p>
            <a:pPr algn="dist"/>
            <a:r>
              <a:rPr kumimoji="1" lang="en-US" altLang="zh-CN" sz="8000" dirty="0" smtClean="0">
                <a:solidFill>
                  <a:srgbClr val="A18560"/>
                </a:solidFill>
                <a:ea typeface="微软雅黑" panose="020B0503020204020204" pitchFamily="34" charset="-122"/>
                <a:cs typeface="HappyZcool-2016" charset="-122"/>
              </a:rPr>
              <a:t>CƠ THỂ NGƯỜI</a:t>
            </a:r>
            <a:endParaRPr kumimoji="1" lang="zh-CN" altLang="en-US" sz="8000" dirty="0">
              <a:solidFill>
                <a:srgbClr val="A18560"/>
              </a:solidFill>
              <a:ea typeface="微软雅黑" panose="020B0503020204020204" pitchFamily="34" charset="-122"/>
              <a:cs typeface="HappyZcool-2016" charset="-122"/>
            </a:endParaRPr>
          </a:p>
        </p:txBody>
      </p:sp>
      <p:pic>
        <p:nvPicPr>
          <p:cNvPr id="7" name="V.A. - Love Is... (Comic v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7377" y="-283881"/>
            <a:ext cx="812800" cy="812800"/>
          </a:xfrm>
          <a:prstGeom prst="rect">
            <a:avLst/>
          </a:prstGeom>
        </p:spPr>
      </p:pic>
      <p:pic>
        <p:nvPicPr>
          <p:cNvPr id="8" name="Picture 7"/>
          <p:cNvPicPr>
            <a:picLocks noChangeAspect="1"/>
          </p:cNvPicPr>
          <p:nvPr/>
        </p:nvPicPr>
        <p:blipFill>
          <a:blip r:embed="rId8"/>
          <a:stretch>
            <a:fillRect/>
          </a:stretch>
        </p:blipFill>
        <p:spPr>
          <a:xfrm>
            <a:off x="341084" y="3295192"/>
            <a:ext cx="5850712" cy="269864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06895493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heckerboard(across)">
                                      <p:cBhvr>
                                        <p:cTn id="17" dur="500"/>
                                        <p:tgtEl>
                                          <p:spTgt spid="2"/>
                                        </p:tgtEl>
                                      </p:cBhvr>
                                    </p:animEffect>
                                  </p:childTnLst>
                                </p:cTn>
                              </p:par>
                              <p:par>
                                <p:cTn id="18" presetID="2" presetClass="entr" presetSubtype="4"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2" repeatCount="indefinite" fill="remove" display="0">
                  <p:stCondLst>
                    <p:cond delay="indefinite"/>
                  </p:stCondLst>
                  <p:endCondLst>
                    <p:cond evt="onStopAudio" delay="0">
                      <p:tgtEl>
                        <p:sldTgt/>
                      </p:tgtEl>
                    </p:cond>
                  </p:endCondLst>
                </p:cTn>
                <p:tgtEl>
                  <p:spTgt spid="7"/>
                </p:tgtEl>
              </p:cMediaNode>
            </p:audio>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 7"/>
          <p:cNvGrpSpPr/>
          <p:nvPr/>
        </p:nvGrpSpPr>
        <p:grpSpPr>
          <a:xfrm>
            <a:off x="537771" y="718477"/>
            <a:ext cx="3974808" cy="1343317"/>
            <a:chOff x="4066528" y="2164123"/>
            <a:chExt cx="3974808" cy="1343317"/>
          </a:xfrm>
        </p:grpSpPr>
        <p:sp>
          <p:nvSpPr>
            <p:cNvPr id="9" name="文本框 8"/>
            <p:cNvSpPr txBox="1"/>
            <p:nvPr/>
          </p:nvSpPr>
          <p:spPr>
            <a:xfrm>
              <a:off x="4086407" y="2184001"/>
              <a:ext cx="3954929" cy="1323439"/>
            </a:xfrm>
            <a:prstGeom prst="rect">
              <a:avLst/>
            </a:prstGeom>
            <a:noFill/>
          </p:spPr>
          <p:txBody>
            <a:bodyPr wrap="none" rtlCol="0">
              <a:spAutoFit/>
            </a:bodyPr>
            <a:lstStyle/>
            <a:p>
              <a:r>
                <a:rPr kumimoji="1" lang="en-US" altLang="zh-CN" sz="8000" dirty="0" err="1" smtClean="0">
                  <a:solidFill>
                    <a:schemeClr val="tx1">
                      <a:lumMod val="85000"/>
                      <a:lumOff val="15000"/>
                    </a:schemeClr>
                  </a:solidFill>
                  <a:ea typeface="微软雅黑" panose="020B0503020204020204" pitchFamily="34" charset="-122"/>
                  <a:cs typeface="HappyZcool-2016" charset="-122"/>
                </a:rPr>
                <a:t>Nội</a:t>
              </a:r>
              <a:r>
                <a:rPr kumimoji="1" lang="en-US" altLang="zh-CN" sz="8000" dirty="0" smtClean="0">
                  <a:solidFill>
                    <a:schemeClr val="tx1">
                      <a:lumMod val="85000"/>
                      <a:lumOff val="15000"/>
                    </a:schemeClr>
                  </a:solidFill>
                  <a:ea typeface="微软雅黑" panose="020B0503020204020204" pitchFamily="34" charset="-122"/>
                  <a:cs typeface="HappyZcool-2016" charset="-122"/>
                </a:rPr>
                <a:t> dung</a:t>
              </a:r>
              <a:endParaRPr kumimoji="1" lang="zh-CN" altLang="en-US" sz="8000" dirty="0">
                <a:solidFill>
                  <a:schemeClr val="tx1">
                    <a:lumMod val="85000"/>
                    <a:lumOff val="15000"/>
                  </a:schemeClr>
                </a:solidFill>
                <a:ea typeface="微软雅黑" panose="020B0503020204020204" pitchFamily="34" charset="-122"/>
                <a:cs typeface="HappyZcool-2016" charset="-122"/>
              </a:endParaRPr>
            </a:p>
          </p:txBody>
        </p:sp>
        <p:sp>
          <p:nvSpPr>
            <p:cNvPr id="10" name="文本框 9"/>
            <p:cNvSpPr txBox="1"/>
            <p:nvPr/>
          </p:nvSpPr>
          <p:spPr>
            <a:xfrm>
              <a:off x="4066528" y="2164123"/>
              <a:ext cx="184731" cy="1323439"/>
            </a:xfrm>
            <a:prstGeom prst="rect">
              <a:avLst/>
            </a:prstGeom>
            <a:noFill/>
          </p:spPr>
          <p:txBody>
            <a:bodyPr wrap="none" rtlCol="0">
              <a:spAutoFit/>
            </a:bodyPr>
            <a:lstStyle/>
            <a:p>
              <a:endParaRPr kumimoji="1" lang="zh-CN" altLang="en-US" sz="8000" dirty="0">
                <a:solidFill>
                  <a:srgbClr val="A18560"/>
                </a:solidFill>
                <a:ea typeface="微软雅黑" panose="020B0503020204020204" pitchFamily="34" charset="-122"/>
                <a:cs typeface="HappyZcool-2016" charset="-122"/>
              </a:endParaRPr>
            </a:p>
          </p:txBody>
        </p:sp>
      </p:grpSp>
      <p:grpSp>
        <p:nvGrpSpPr>
          <p:cNvPr id="11" name="组 10"/>
          <p:cNvGrpSpPr/>
          <p:nvPr/>
        </p:nvGrpSpPr>
        <p:grpSpPr>
          <a:xfrm>
            <a:off x="6191796" y="738355"/>
            <a:ext cx="4848305" cy="1467617"/>
            <a:chOff x="1934287" y="1769633"/>
            <a:chExt cx="4848305" cy="1467617"/>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4287" y="1769633"/>
              <a:ext cx="1467617" cy="1467617"/>
            </a:xfrm>
            <a:prstGeom prst="rect">
              <a:avLst/>
            </a:prstGeom>
          </p:spPr>
        </p:pic>
        <p:sp>
          <p:nvSpPr>
            <p:cNvPr id="13" name="文本框 12"/>
            <p:cNvSpPr txBox="1"/>
            <p:nvPr/>
          </p:nvSpPr>
          <p:spPr>
            <a:xfrm>
              <a:off x="3651799" y="2095751"/>
              <a:ext cx="3130793" cy="707886"/>
            </a:xfrm>
            <a:prstGeom prst="rect">
              <a:avLst/>
            </a:prstGeom>
            <a:noFill/>
          </p:spPr>
          <p:txBody>
            <a:bodyPr wrap="none" rtlCol="0">
              <a:spAutoFit/>
            </a:bodyPr>
            <a:lstStyle/>
            <a:p>
              <a:r>
                <a:rPr kumimoji="1" lang="en-US" altLang="zh-CN" sz="4000" dirty="0" smtClean="0">
                  <a:solidFill>
                    <a:srgbClr val="A18560"/>
                  </a:solidFill>
                  <a:ea typeface="微软雅黑" panose="020B0503020204020204" pitchFamily="34" charset="-122"/>
                  <a:cs typeface="HappyZcool-2016" charset="-122"/>
                </a:rPr>
                <a:t>01—BÀI TẬP 1</a:t>
              </a:r>
              <a:endParaRPr kumimoji="1" lang="zh-CN" altLang="en-US" sz="4000" dirty="0">
                <a:solidFill>
                  <a:srgbClr val="A18560"/>
                </a:solidFill>
                <a:ea typeface="微软雅黑" panose="020B0503020204020204" pitchFamily="34" charset="-122"/>
                <a:cs typeface="HappyZcool-2016" charset="-122"/>
              </a:endParaRPr>
            </a:p>
          </p:txBody>
        </p:sp>
      </p:grpSp>
      <p:grpSp>
        <p:nvGrpSpPr>
          <p:cNvPr id="14" name="组 13"/>
          <p:cNvGrpSpPr/>
          <p:nvPr/>
        </p:nvGrpSpPr>
        <p:grpSpPr>
          <a:xfrm>
            <a:off x="6191796" y="2020188"/>
            <a:ext cx="4848305" cy="1467617"/>
            <a:chOff x="1934287" y="1769633"/>
            <a:chExt cx="4848305" cy="1467617"/>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4287" y="1769633"/>
              <a:ext cx="1467617" cy="1467617"/>
            </a:xfrm>
            <a:prstGeom prst="rect">
              <a:avLst/>
            </a:prstGeom>
          </p:spPr>
        </p:pic>
        <p:sp>
          <p:nvSpPr>
            <p:cNvPr id="16" name="文本框 15"/>
            <p:cNvSpPr txBox="1"/>
            <p:nvPr/>
          </p:nvSpPr>
          <p:spPr>
            <a:xfrm>
              <a:off x="3651799" y="2095751"/>
              <a:ext cx="3130793" cy="707886"/>
            </a:xfrm>
            <a:prstGeom prst="rect">
              <a:avLst/>
            </a:prstGeom>
            <a:noFill/>
          </p:spPr>
          <p:txBody>
            <a:bodyPr wrap="none" rtlCol="0">
              <a:spAutoFit/>
            </a:bodyPr>
            <a:lstStyle/>
            <a:p>
              <a:r>
                <a:rPr kumimoji="1" lang="en-US" altLang="zh-CN" sz="4000" dirty="0" smtClean="0">
                  <a:solidFill>
                    <a:srgbClr val="A18560"/>
                  </a:solidFill>
                  <a:ea typeface="微软雅黑" panose="020B0503020204020204" pitchFamily="34" charset="-122"/>
                  <a:cs typeface="HappyZcool-2016" charset="-122"/>
                </a:rPr>
                <a:t>02—BÀI TẬP 2</a:t>
              </a:r>
              <a:endParaRPr kumimoji="1" lang="zh-CN" altLang="en-US" sz="4000" dirty="0">
                <a:solidFill>
                  <a:srgbClr val="A18560"/>
                </a:solidFill>
                <a:ea typeface="微软雅黑" panose="020B0503020204020204" pitchFamily="34" charset="-122"/>
                <a:cs typeface="HappyZcool-2016" charset="-122"/>
              </a:endParaRPr>
            </a:p>
          </p:txBody>
        </p:sp>
      </p:grpSp>
      <p:grpSp>
        <p:nvGrpSpPr>
          <p:cNvPr id="17" name="组 16"/>
          <p:cNvGrpSpPr/>
          <p:nvPr/>
        </p:nvGrpSpPr>
        <p:grpSpPr>
          <a:xfrm>
            <a:off x="6191796" y="3404344"/>
            <a:ext cx="5903081" cy="1467617"/>
            <a:chOff x="1934287" y="1769633"/>
            <a:chExt cx="5903081" cy="1467617"/>
          </a:xfrm>
        </p:grpSpPr>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4287" y="1769633"/>
              <a:ext cx="1467617" cy="1467617"/>
            </a:xfrm>
            <a:prstGeom prst="rect">
              <a:avLst/>
            </a:prstGeom>
          </p:spPr>
        </p:pic>
        <p:sp>
          <p:nvSpPr>
            <p:cNvPr id="19" name="文本框 18"/>
            <p:cNvSpPr txBox="1"/>
            <p:nvPr/>
          </p:nvSpPr>
          <p:spPr>
            <a:xfrm>
              <a:off x="3651799" y="2095751"/>
              <a:ext cx="4185569" cy="707886"/>
            </a:xfrm>
            <a:prstGeom prst="rect">
              <a:avLst/>
            </a:prstGeom>
            <a:noFill/>
          </p:spPr>
          <p:txBody>
            <a:bodyPr wrap="none" rtlCol="0">
              <a:spAutoFit/>
            </a:bodyPr>
            <a:lstStyle/>
            <a:p>
              <a:r>
                <a:rPr kumimoji="1" lang="en-US" altLang="zh-CN" sz="4000" dirty="0" smtClean="0">
                  <a:solidFill>
                    <a:srgbClr val="A18560"/>
                  </a:solidFill>
                  <a:ea typeface="微软雅黑" panose="020B0503020204020204" pitchFamily="34" charset="-122"/>
                  <a:cs typeface="HappyZcool-2016" charset="-122"/>
                </a:rPr>
                <a:t>03—BÀI TẬP 3 VÀ 4</a:t>
              </a:r>
              <a:endParaRPr kumimoji="1" lang="zh-CN" altLang="en-US" sz="4000" dirty="0">
                <a:solidFill>
                  <a:srgbClr val="A18560"/>
                </a:solidFill>
                <a:ea typeface="微软雅黑" panose="020B0503020204020204" pitchFamily="34" charset="-122"/>
                <a:cs typeface="HappyZcool-2016" charset="-122"/>
              </a:endParaRPr>
            </a:p>
          </p:txBody>
        </p:sp>
      </p:grpSp>
      <p:grpSp>
        <p:nvGrpSpPr>
          <p:cNvPr id="20" name="组 19"/>
          <p:cNvGrpSpPr/>
          <p:nvPr/>
        </p:nvGrpSpPr>
        <p:grpSpPr>
          <a:xfrm>
            <a:off x="6191796" y="4746773"/>
            <a:ext cx="5903081" cy="1467617"/>
            <a:chOff x="1934287" y="1769633"/>
            <a:chExt cx="5903081" cy="1467617"/>
          </a:xfrm>
        </p:grpSpPr>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4287" y="1769633"/>
              <a:ext cx="1467617" cy="1467617"/>
            </a:xfrm>
            <a:prstGeom prst="rect">
              <a:avLst/>
            </a:prstGeom>
          </p:spPr>
        </p:pic>
        <p:sp>
          <p:nvSpPr>
            <p:cNvPr id="22" name="文本框 21"/>
            <p:cNvSpPr txBox="1"/>
            <p:nvPr/>
          </p:nvSpPr>
          <p:spPr>
            <a:xfrm>
              <a:off x="3651799" y="2095751"/>
              <a:ext cx="4185569" cy="707886"/>
            </a:xfrm>
            <a:prstGeom prst="rect">
              <a:avLst/>
            </a:prstGeom>
            <a:noFill/>
          </p:spPr>
          <p:txBody>
            <a:bodyPr wrap="none" rtlCol="0">
              <a:spAutoFit/>
            </a:bodyPr>
            <a:lstStyle/>
            <a:p>
              <a:r>
                <a:rPr kumimoji="1" lang="en-US" altLang="zh-CN" sz="4000" dirty="0" smtClean="0">
                  <a:solidFill>
                    <a:srgbClr val="A18560"/>
                  </a:solidFill>
                  <a:ea typeface="微软雅黑" panose="020B0503020204020204" pitchFamily="34" charset="-122"/>
                  <a:cs typeface="HappyZcool-2016" charset="-122"/>
                </a:rPr>
                <a:t>04—BÀI TẬP 5 VÀ 6</a:t>
              </a:r>
              <a:endParaRPr kumimoji="1" lang="zh-CN" altLang="en-US" sz="4000" dirty="0">
                <a:solidFill>
                  <a:srgbClr val="A18560"/>
                </a:solidFill>
                <a:ea typeface="微软雅黑" panose="020B0503020204020204" pitchFamily="34" charset="-122"/>
                <a:cs typeface="HappyZcool-2016" charset="-122"/>
              </a:endParaRPr>
            </a:p>
          </p:txBody>
        </p:sp>
      </p:grpSp>
      <p:pic>
        <p:nvPicPr>
          <p:cNvPr id="23" name="Picture 22"/>
          <p:cNvPicPr>
            <a:picLocks noChangeAspect="1"/>
          </p:cNvPicPr>
          <p:nvPr/>
        </p:nvPicPr>
        <p:blipFill>
          <a:blip r:embed="rId4"/>
          <a:stretch>
            <a:fillRect/>
          </a:stretch>
        </p:blipFill>
        <p:spPr>
          <a:xfrm>
            <a:off x="216137" y="3269066"/>
            <a:ext cx="5850712" cy="269864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72541238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5563" y="3665383"/>
            <a:ext cx="3635188" cy="3635188"/>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2199" y="-283881"/>
            <a:ext cx="2667314" cy="3322916"/>
          </a:xfrm>
          <a:prstGeom prst="rect">
            <a:avLst/>
          </a:prstGeom>
        </p:spPr>
      </p:pic>
      <p:grpSp>
        <p:nvGrpSpPr>
          <p:cNvPr id="10" name="组 9"/>
          <p:cNvGrpSpPr/>
          <p:nvPr/>
        </p:nvGrpSpPr>
        <p:grpSpPr>
          <a:xfrm>
            <a:off x="5091479" y="941156"/>
            <a:ext cx="4979576" cy="2354036"/>
            <a:chOff x="1200479" y="1272676"/>
            <a:chExt cx="4979576" cy="2354036"/>
          </a:xfrm>
        </p:grpSpPr>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0479" y="1272676"/>
              <a:ext cx="2354036" cy="2354036"/>
            </a:xfrm>
            <a:prstGeom prst="rect">
              <a:avLst/>
            </a:prstGeom>
          </p:spPr>
        </p:pic>
        <p:sp>
          <p:nvSpPr>
            <p:cNvPr id="12" name="文本框 11"/>
            <p:cNvSpPr txBox="1"/>
            <p:nvPr/>
          </p:nvSpPr>
          <p:spPr>
            <a:xfrm>
              <a:off x="3651799" y="2095751"/>
              <a:ext cx="2528256" cy="707886"/>
            </a:xfrm>
            <a:prstGeom prst="rect">
              <a:avLst/>
            </a:prstGeom>
            <a:noFill/>
          </p:spPr>
          <p:txBody>
            <a:bodyPr wrap="none" rtlCol="0">
              <a:spAutoFit/>
            </a:bodyPr>
            <a:lstStyle/>
            <a:p>
              <a:r>
                <a:rPr kumimoji="1" lang="en-US" altLang="zh-CN" sz="4000" dirty="0" smtClean="0">
                  <a:solidFill>
                    <a:srgbClr val="A18560"/>
                  </a:solidFill>
                  <a:latin typeface="微软雅黑" panose="020B0503020204020204" pitchFamily="34" charset="-122"/>
                  <a:ea typeface="微软雅黑" panose="020B0503020204020204" pitchFamily="34" charset="-122"/>
                  <a:cs typeface="HappyZcool-2016" charset="-122"/>
                </a:rPr>
                <a:t>BÀI TẬP 1</a:t>
              </a:r>
              <a:endParaRPr kumimoji="1" lang="zh-CN" altLang="en-US" sz="4000" dirty="0">
                <a:solidFill>
                  <a:srgbClr val="A18560"/>
                </a:solidFill>
                <a:latin typeface="微软雅黑" panose="020B0503020204020204" pitchFamily="34" charset="-122"/>
                <a:ea typeface="微软雅黑" panose="020B0503020204020204" pitchFamily="34" charset="-122"/>
                <a:cs typeface="HappyZcool-2016" charset="-122"/>
              </a:endParaRPr>
            </a:p>
          </p:txBody>
        </p:sp>
      </p:grpSp>
      <p:pic>
        <p:nvPicPr>
          <p:cNvPr id="8" name="Picture 7"/>
          <p:cNvPicPr>
            <a:picLocks noChangeAspect="1"/>
          </p:cNvPicPr>
          <p:nvPr/>
        </p:nvPicPr>
        <p:blipFill>
          <a:blip r:embed="rId6"/>
          <a:stretch>
            <a:fillRect/>
          </a:stretch>
        </p:blipFill>
        <p:spPr>
          <a:xfrm>
            <a:off x="341084" y="3295192"/>
            <a:ext cx="5850712" cy="269864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19590641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293974" y="378467"/>
            <a:ext cx="4515760" cy="1174215"/>
            <a:chOff x="1750266" y="2093420"/>
            <a:chExt cx="4515760" cy="1174215"/>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3134191" cy="584775"/>
            </a:xfrm>
            <a:prstGeom prst="rect">
              <a:avLst/>
            </a:prstGeom>
            <a:noFill/>
          </p:spPr>
          <p:txBody>
            <a:bodyPr wrap="none" rtlCol="0">
              <a:spAutoFit/>
            </a:bodyPr>
            <a:lstStyle/>
            <a:p>
              <a:r>
                <a:rPr kumimoji="1" lang="en-US" altLang="zh-CN" sz="3200" b="1" dirty="0" smtClean="0">
                  <a:solidFill>
                    <a:srgbClr val="A18560"/>
                  </a:solidFill>
                  <a:latin typeface="微软雅黑" panose="020B0503020204020204" pitchFamily="34" charset="-122"/>
                  <a:ea typeface="微软雅黑" panose="020B0503020204020204" pitchFamily="34" charset="-122"/>
                  <a:cs typeface="HappyZcool-2016" charset="-122"/>
                </a:rPr>
                <a:t>01—BÀI TẬP 1</a:t>
              </a:r>
              <a:endParaRPr kumimoji="1" lang="zh-CN" altLang="en-US" sz="3200" b="1" dirty="0">
                <a:solidFill>
                  <a:srgbClr val="A18560"/>
                </a:solidFill>
                <a:latin typeface="微软雅黑" panose="020B0503020204020204" pitchFamily="34" charset="-122"/>
                <a:ea typeface="微软雅黑" panose="020B0503020204020204" pitchFamily="34" charset="-122"/>
                <a:cs typeface="HappyZcool-2016" charset="-122"/>
              </a:endParaRPr>
            </a:p>
          </p:txBody>
        </p:sp>
      </p:grpSp>
      <p:sp>
        <p:nvSpPr>
          <p:cNvPr id="10" name="文本框 9"/>
          <p:cNvSpPr txBox="1"/>
          <p:nvPr/>
        </p:nvSpPr>
        <p:spPr>
          <a:xfrm>
            <a:off x="2952097" y="1833954"/>
            <a:ext cx="7524314" cy="1569660"/>
          </a:xfrm>
          <a:prstGeom prst="rect">
            <a:avLst/>
          </a:prstGeom>
          <a:noFill/>
        </p:spPr>
        <p:txBody>
          <a:bodyPr wrap="square" rtlCol="0">
            <a:spAutoFit/>
          </a:bodyPr>
          <a:lstStyle/>
          <a:p>
            <a:pPr algn="just"/>
            <a:r>
              <a:rPr lang="en-US" sz="3200" b="1" dirty="0" err="1">
                <a:solidFill>
                  <a:srgbClr val="A18560"/>
                </a:solidFill>
                <a:latin typeface="Roboto" panose="02000000000000000000" pitchFamily="2" charset="0"/>
                <a:ea typeface="Roboto" panose="02000000000000000000" pitchFamily="2" charset="0"/>
              </a:rPr>
              <a:t>Nêu</a:t>
            </a:r>
            <a:r>
              <a:rPr lang="en-US" sz="3200" b="1" dirty="0">
                <a:solidFill>
                  <a:srgbClr val="A18560"/>
                </a:solidFill>
                <a:latin typeface="Roboto" panose="02000000000000000000" pitchFamily="2" charset="0"/>
                <a:ea typeface="Roboto" panose="02000000000000000000" pitchFamily="2" charset="0"/>
              </a:rPr>
              <a:t> </a:t>
            </a:r>
            <a:r>
              <a:rPr lang="en-US" sz="3200" b="1" dirty="0" err="1">
                <a:solidFill>
                  <a:srgbClr val="A18560"/>
                </a:solidFill>
                <a:latin typeface="Roboto" panose="02000000000000000000" pitchFamily="2" charset="0"/>
                <a:ea typeface="Roboto" panose="02000000000000000000" pitchFamily="2" charset="0"/>
              </a:rPr>
              <a:t>tên</a:t>
            </a:r>
            <a:r>
              <a:rPr lang="en-US" sz="3200" b="1" dirty="0">
                <a:solidFill>
                  <a:srgbClr val="A18560"/>
                </a:solidFill>
                <a:latin typeface="Roboto" panose="02000000000000000000" pitchFamily="2" charset="0"/>
                <a:ea typeface="Roboto" panose="02000000000000000000" pitchFamily="2" charset="0"/>
              </a:rPr>
              <a:t> </a:t>
            </a:r>
            <a:r>
              <a:rPr lang="en-US" sz="3200" b="1" dirty="0" err="1">
                <a:solidFill>
                  <a:srgbClr val="A18560"/>
                </a:solidFill>
                <a:latin typeface="Roboto" panose="02000000000000000000" pitchFamily="2" charset="0"/>
                <a:ea typeface="Roboto" panose="02000000000000000000" pitchFamily="2" charset="0"/>
              </a:rPr>
              <a:t>cơ</a:t>
            </a:r>
            <a:r>
              <a:rPr lang="en-US" sz="3200" b="1" dirty="0">
                <a:solidFill>
                  <a:srgbClr val="A18560"/>
                </a:solidFill>
                <a:latin typeface="Roboto" panose="02000000000000000000" pitchFamily="2" charset="0"/>
                <a:ea typeface="Roboto" panose="02000000000000000000" pitchFamily="2" charset="0"/>
              </a:rPr>
              <a:t> </a:t>
            </a:r>
            <a:r>
              <a:rPr lang="en-US" sz="3200" b="1" dirty="0" err="1">
                <a:solidFill>
                  <a:srgbClr val="A18560"/>
                </a:solidFill>
                <a:latin typeface="Roboto" panose="02000000000000000000" pitchFamily="2" charset="0"/>
                <a:ea typeface="Roboto" panose="02000000000000000000" pitchFamily="2" charset="0"/>
              </a:rPr>
              <a:t>quan</a:t>
            </a:r>
            <a:r>
              <a:rPr lang="en-US" sz="3200" b="1" dirty="0">
                <a:solidFill>
                  <a:srgbClr val="A18560"/>
                </a:solidFill>
                <a:latin typeface="Roboto" panose="02000000000000000000" pitchFamily="2" charset="0"/>
                <a:ea typeface="Roboto" panose="02000000000000000000" pitchFamily="2" charset="0"/>
              </a:rPr>
              <a:t>, </a:t>
            </a:r>
            <a:r>
              <a:rPr lang="en-US" sz="3200" b="1" dirty="0" err="1">
                <a:solidFill>
                  <a:srgbClr val="A18560"/>
                </a:solidFill>
                <a:latin typeface="Roboto" panose="02000000000000000000" pitchFamily="2" charset="0"/>
                <a:ea typeface="Roboto" panose="02000000000000000000" pitchFamily="2" charset="0"/>
              </a:rPr>
              <a:t>chức</a:t>
            </a:r>
            <a:r>
              <a:rPr lang="en-US" sz="3200" b="1" dirty="0">
                <a:solidFill>
                  <a:srgbClr val="A18560"/>
                </a:solidFill>
                <a:latin typeface="Roboto" panose="02000000000000000000" pitchFamily="2" charset="0"/>
                <a:ea typeface="Roboto" panose="02000000000000000000" pitchFamily="2" charset="0"/>
              </a:rPr>
              <a:t> </a:t>
            </a:r>
            <a:r>
              <a:rPr lang="en-US" sz="3200" b="1" dirty="0" err="1">
                <a:solidFill>
                  <a:srgbClr val="A18560"/>
                </a:solidFill>
                <a:latin typeface="Roboto" panose="02000000000000000000" pitchFamily="2" charset="0"/>
                <a:ea typeface="Roboto" panose="02000000000000000000" pitchFamily="2" charset="0"/>
              </a:rPr>
              <a:t>năng</a:t>
            </a:r>
            <a:r>
              <a:rPr lang="en-US" sz="3200" b="1" dirty="0">
                <a:solidFill>
                  <a:srgbClr val="A18560"/>
                </a:solidFill>
                <a:latin typeface="Roboto" panose="02000000000000000000" pitchFamily="2" charset="0"/>
                <a:ea typeface="Roboto" panose="02000000000000000000" pitchFamily="2" charset="0"/>
              </a:rPr>
              <a:t>, </a:t>
            </a:r>
            <a:r>
              <a:rPr lang="en-US" sz="3200" b="1" dirty="0" err="1">
                <a:solidFill>
                  <a:srgbClr val="A18560"/>
                </a:solidFill>
                <a:latin typeface="Roboto" panose="02000000000000000000" pitchFamily="2" charset="0"/>
                <a:ea typeface="Roboto" panose="02000000000000000000" pitchFamily="2" charset="0"/>
              </a:rPr>
              <a:t>một</a:t>
            </a:r>
            <a:r>
              <a:rPr lang="en-US" sz="3200" b="1" dirty="0">
                <a:solidFill>
                  <a:srgbClr val="A18560"/>
                </a:solidFill>
                <a:latin typeface="Roboto" panose="02000000000000000000" pitchFamily="2" charset="0"/>
                <a:ea typeface="Roboto" panose="02000000000000000000" pitchFamily="2" charset="0"/>
              </a:rPr>
              <a:t> </a:t>
            </a:r>
            <a:r>
              <a:rPr lang="en-US" sz="3200" b="1" dirty="0" err="1">
                <a:solidFill>
                  <a:srgbClr val="A18560"/>
                </a:solidFill>
                <a:latin typeface="Roboto" panose="02000000000000000000" pitchFamily="2" charset="0"/>
                <a:ea typeface="Roboto" panose="02000000000000000000" pitchFamily="2" charset="0"/>
              </a:rPr>
              <a:t>số</a:t>
            </a:r>
            <a:r>
              <a:rPr lang="en-US" sz="3200" b="1" dirty="0">
                <a:solidFill>
                  <a:srgbClr val="A18560"/>
                </a:solidFill>
                <a:latin typeface="Roboto" panose="02000000000000000000" pitchFamily="2" charset="0"/>
                <a:ea typeface="Roboto" panose="02000000000000000000" pitchFamily="2" charset="0"/>
              </a:rPr>
              <a:t> </a:t>
            </a:r>
            <a:r>
              <a:rPr lang="en-US" sz="3200" b="1" dirty="0" err="1">
                <a:solidFill>
                  <a:srgbClr val="A18560"/>
                </a:solidFill>
                <a:latin typeface="Roboto" panose="02000000000000000000" pitchFamily="2" charset="0"/>
                <a:ea typeface="Roboto" panose="02000000000000000000" pitchFamily="2" charset="0"/>
              </a:rPr>
              <a:t>bệnh</a:t>
            </a:r>
            <a:r>
              <a:rPr lang="en-US" sz="3200" b="1" dirty="0">
                <a:solidFill>
                  <a:srgbClr val="A18560"/>
                </a:solidFill>
                <a:latin typeface="Roboto" panose="02000000000000000000" pitchFamily="2" charset="0"/>
                <a:ea typeface="Roboto" panose="02000000000000000000" pitchFamily="2" charset="0"/>
              </a:rPr>
              <a:t> </a:t>
            </a:r>
            <a:r>
              <a:rPr lang="en-US" sz="3200" b="1" dirty="0" err="1">
                <a:solidFill>
                  <a:srgbClr val="A18560"/>
                </a:solidFill>
                <a:latin typeface="Roboto" panose="02000000000000000000" pitchFamily="2" charset="0"/>
                <a:ea typeface="Roboto" panose="02000000000000000000" pitchFamily="2" charset="0"/>
              </a:rPr>
              <a:t>thường</a:t>
            </a:r>
            <a:r>
              <a:rPr lang="en-US" sz="3200" b="1" dirty="0">
                <a:solidFill>
                  <a:srgbClr val="A18560"/>
                </a:solidFill>
                <a:latin typeface="Roboto" panose="02000000000000000000" pitchFamily="2" charset="0"/>
                <a:ea typeface="Roboto" panose="02000000000000000000" pitchFamily="2" charset="0"/>
              </a:rPr>
              <a:t> </a:t>
            </a:r>
            <a:r>
              <a:rPr lang="en-US" sz="3200" b="1" dirty="0" err="1">
                <a:solidFill>
                  <a:srgbClr val="A18560"/>
                </a:solidFill>
                <a:latin typeface="Roboto" panose="02000000000000000000" pitchFamily="2" charset="0"/>
                <a:ea typeface="Roboto" panose="02000000000000000000" pitchFamily="2" charset="0"/>
              </a:rPr>
              <a:t>gặp</a:t>
            </a:r>
            <a:r>
              <a:rPr lang="en-US" sz="3200" b="1" dirty="0">
                <a:solidFill>
                  <a:srgbClr val="A18560"/>
                </a:solidFill>
                <a:latin typeface="Roboto" panose="02000000000000000000" pitchFamily="2" charset="0"/>
                <a:ea typeface="Roboto" panose="02000000000000000000" pitchFamily="2" charset="0"/>
              </a:rPr>
              <a:t> </a:t>
            </a:r>
            <a:r>
              <a:rPr lang="en-US" sz="3200" b="1" dirty="0" err="1">
                <a:solidFill>
                  <a:srgbClr val="A18560"/>
                </a:solidFill>
                <a:latin typeface="Roboto" panose="02000000000000000000" pitchFamily="2" charset="0"/>
                <a:ea typeface="Roboto" panose="02000000000000000000" pitchFamily="2" charset="0"/>
              </a:rPr>
              <a:t>và</a:t>
            </a:r>
            <a:r>
              <a:rPr lang="en-US" sz="3200" b="1" dirty="0">
                <a:solidFill>
                  <a:srgbClr val="A18560"/>
                </a:solidFill>
                <a:latin typeface="Roboto" panose="02000000000000000000" pitchFamily="2" charset="0"/>
                <a:ea typeface="Roboto" panose="02000000000000000000" pitchFamily="2" charset="0"/>
              </a:rPr>
              <a:t> </a:t>
            </a:r>
            <a:r>
              <a:rPr lang="en-US" sz="3200" b="1" dirty="0" err="1">
                <a:solidFill>
                  <a:srgbClr val="A18560"/>
                </a:solidFill>
                <a:latin typeface="Roboto" panose="02000000000000000000" pitchFamily="2" charset="0"/>
                <a:ea typeface="Roboto" panose="02000000000000000000" pitchFamily="2" charset="0"/>
              </a:rPr>
              <a:t>cách</a:t>
            </a:r>
            <a:r>
              <a:rPr lang="en-US" sz="3200" b="1" dirty="0">
                <a:solidFill>
                  <a:srgbClr val="A18560"/>
                </a:solidFill>
                <a:latin typeface="Roboto" panose="02000000000000000000" pitchFamily="2" charset="0"/>
                <a:ea typeface="Roboto" panose="02000000000000000000" pitchFamily="2" charset="0"/>
              </a:rPr>
              <a:t> </a:t>
            </a:r>
            <a:r>
              <a:rPr lang="en-US" sz="3200" b="1" dirty="0" err="1">
                <a:solidFill>
                  <a:srgbClr val="A18560"/>
                </a:solidFill>
                <a:latin typeface="Roboto" panose="02000000000000000000" pitchFamily="2" charset="0"/>
                <a:ea typeface="Roboto" panose="02000000000000000000" pitchFamily="2" charset="0"/>
              </a:rPr>
              <a:t>bảo</a:t>
            </a:r>
            <a:r>
              <a:rPr lang="en-US" sz="3200" b="1" dirty="0">
                <a:solidFill>
                  <a:srgbClr val="A18560"/>
                </a:solidFill>
                <a:latin typeface="Roboto" panose="02000000000000000000" pitchFamily="2" charset="0"/>
                <a:ea typeface="Roboto" panose="02000000000000000000" pitchFamily="2" charset="0"/>
              </a:rPr>
              <a:t> </a:t>
            </a:r>
            <a:r>
              <a:rPr lang="en-US" sz="3200" b="1" dirty="0" err="1">
                <a:solidFill>
                  <a:srgbClr val="A18560"/>
                </a:solidFill>
                <a:latin typeface="Roboto" panose="02000000000000000000" pitchFamily="2" charset="0"/>
                <a:ea typeface="Roboto" panose="02000000000000000000" pitchFamily="2" charset="0"/>
              </a:rPr>
              <a:t>vệ</a:t>
            </a:r>
            <a:r>
              <a:rPr lang="en-US" sz="3200" b="1" dirty="0">
                <a:solidFill>
                  <a:srgbClr val="A18560"/>
                </a:solidFill>
                <a:latin typeface="Roboto" panose="02000000000000000000" pitchFamily="2" charset="0"/>
                <a:ea typeface="Roboto" panose="02000000000000000000" pitchFamily="2" charset="0"/>
              </a:rPr>
              <a:t> </a:t>
            </a:r>
            <a:r>
              <a:rPr lang="en-US" sz="3200" b="1" dirty="0" err="1">
                <a:solidFill>
                  <a:srgbClr val="A18560"/>
                </a:solidFill>
                <a:latin typeface="Roboto" panose="02000000000000000000" pitchFamily="2" charset="0"/>
                <a:ea typeface="Roboto" panose="02000000000000000000" pitchFamily="2" charset="0"/>
              </a:rPr>
              <a:t>hệ</a:t>
            </a:r>
            <a:r>
              <a:rPr lang="en-US" sz="3200" b="1" dirty="0">
                <a:solidFill>
                  <a:srgbClr val="A18560"/>
                </a:solidFill>
                <a:latin typeface="Roboto" panose="02000000000000000000" pitchFamily="2" charset="0"/>
                <a:ea typeface="Roboto" panose="02000000000000000000" pitchFamily="2" charset="0"/>
              </a:rPr>
              <a:t> </a:t>
            </a:r>
            <a:r>
              <a:rPr lang="en-US" sz="3200" b="1" dirty="0" err="1">
                <a:solidFill>
                  <a:srgbClr val="A18560"/>
                </a:solidFill>
                <a:latin typeface="Roboto" panose="02000000000000000000" pitchFamily="2" charset="0"/>
                <a:ea typeface="Roboto" panose="02000000000000000000" pitchFamily="2" charset="0"/>
              </a:rPr>
              <a:t>cơ</a:t>
            </a:r>
            <a:r>
              <a:rPr lang="en-US" sz="3200" b="1" dirty="0">
                <a:solidFill>
                  <a:srgbClr val="A18560"/>
                </a:solidFill>
                <a:latin typeface="Roboto" panose="02000000000000000000" pitchFamily="2" charset="0"/>
                <a:ea typeface="Roboto" panose="02000000000000000000" pitchFamily="2" charset="0"/>
              </a:rPr>
              <a:t> </a:t>
            </a:r>
            <a:r>
              <a:rPr lang="en-US" sz="3200" b="1" dirty="0" err="1">
                <a:solidFill>
                  <a:srgbClr val="A18560"/>
                </a:solidFill>
                <a:latin typeface="Roboto" panose="02000000000000000000" pitchFamily="2" charset="0"/>
                <a:ea typeface="Roboto" panose="02000000000000000000" pitchFamily="2" charset="0"/>
              </a:rPr>
              <a:t>quan</a:t>
            </a:r>
            <a:r>
              <a:rPr lang="en-US" sz="3200" b="1" dirty="0">
                <a:solidFill>
                  <a:srgbClr val="A18560"/>
                </a:solidFill>
                <a:latin typeface="Roboto" panose="02000000000000000000" pitchFamily="2" charset="0"/>
                <a:ea typeface="Roboto" panose="02000000000000000000" pitchFamily="2" charset="0"/>
              </a:rPr>
              <a:t> </a:t>
            </a:r>
            <a:r>
              <a:rPr lang="en-US" sz="3200" b="1" dirty="0" err="1">
                <a:solidFill>
                  <a:srgbClr val="A18560"/>
                </a:solidFill>
                <a:latin typeface="Roboto" panose="02000000000000000000" pitchFamily="2" charset="0"/>
                <a:ea typeface="Roboto" panose="02000000000000000000" pitchFamily="2" charset="0"/>
              </a:rPr>
              <a:t>trong</a:t>
            </a:r>
            <a:r>
              <a:rPr lang="en-US" sz="3200" b="1" dirty="0">
                <a:solidFill>
                  <a:srgbClr val="A18560"/>
                </a:solidFill>
                <a:latin typeface="Roboto" panose="02000000000000000000" pitchFamily="2" charset="0"/>
                <a:ea typeface="Roboto" panose="02000000000000000000" pitchFamily="2" charset="0"/>
              </a:rPr>
              <a:t> </a:t>
            </a:r>
            <a:r>
              <a:rPr lang="en-US" sz="3200" b="1" dirty="0" err="1">
                <a:solidFill>
                  <a:srgbClr val="A18560"/>
                </a:solidFill>
                <a:latin typeface="Roboto" panose="02000000000000000000" pitchFamily="2" charset="0"/>
                <a:ea typeface="Roboto" panose="02000000000000000000" pitchFamily="2" charset="0"/>
              </a:rPr>
              <a:t>cơ</a:t>
            </a:r>
            <a:r>
              <a:rPr lang="en-US" sz="3200" b="1" dirty="0">
                <a:solidFill>
                  <a:srgbClr val="A18560"/>
                </a:solidFill>
                <a:latin typeface="Roboto" panose="02000000000000000000" pitchFamily="2" charset="0"/>
                <a:ea typeface="Roboto" panose="02000000000000000000" pitchFamily="2" charset="0"/>
              </a:rPr>
              <a:t> </a:t>
            </a:r>
            <a:r>
              <a:rPr lang="en-US" sz="3200" b="1" dirty="0" err="1">
                <a:solidFill>
                  <a:srgbClr val="A18560"/>
                </a:solidFill>
                <a:latin typeface="Roboto" panose="02000000000000000000" pitchFamily="2" charset="0"/>
                <a:ea typeface="Roboto" panose="02000000000000000000" pitchFamily="2" charset="0"/>
              </a:rPr>
              <a:t>thể</a:t>
            </a:r>
            <a:r>
              <a:rPr lang="en-US" sz="3200" b="1" dirty="0">
                <a:solidFill>
                  <a:srgbClr val="A18560"/>
                </a:solidFill>
                <a:latin typeface="Roboto" panose="02000000000000000000" pitchFamily="2" charset="0"/>
                <a:ea typeface="Roboto" panose="02000000000000000000" pitchFamily="2" charset="0"/>
              </a:rPr>
              <a:t> </a:t>
            </a:r>
            <a:r>
              <a:rPr lang="en-US" sz="3200" b="1" dirty="0" err="1">
                <a:solidFill>
                  <a:srgbClr val="A18560"/>
                </a:solidFill>
                <a:latin typeface="Roboto" panose="02000000000000000000" pitchFamily="2" charset="0"/>
                <a:ea typeface="Roboto" panose="02000000000000000000" pitchFamily="2" charset="0"/>
              </a:rPr>
              <a:t>người</a:t>
            </a:r>
            <a:endParaRPr kumimoji="1" lang="zh-CN" altLang="en-US" sz="3200" b="1" dirty="0">
              <a:solidFill>
                <a:srgbClr val="A18560"/>
              </a:solidFill>
              <a:latin typeface="Roboto" panose="02000000000000000000" pitchFamily="2" charset="0"/>
              <a:ea typeface="微软雅黑" panose="020B0503020204020204" pitchFamily="34" charset="-122"/>
              <a:cs typeface="HappyZcool-2016" charset="-122"/>
            </a:endParaRPr>
          </a:p>
        </p:txBody>
      </p:sp>
      <p:pic>
        <p:nvPicPr>
          <p:cNvPr id="8" name="图片 7"/>
          <p:cNvPicPr>
            <a:picLocks noChangeAspect="1"/>
          </p:cNvPicPr>
          <p:nvPr/>
        </p:nvPicPr>
        <p:blipFill>
          <a:blip r:embed="rId4"/>
          <a:stretch>
            <a:fillRect/>
          </a:stretch>
        </p:blipFill>
        <p:spPr>
          <a:xfrm>
            <a:off x="853913" y="2973920"/>
            <a:ext cx="2098184" cy="2187468"/>
          </a:xfrm>
          <a:prstGeom prst="rect">
            <a:avLst/>
          </a:prstGeom>
        </p:spPr>
      </p:pic>
    </p:spTree>
    <p:extLst>
      <p:ext uri="{BB962C8B-B14F-4D97-AF65-F5344CB8AC3E}">
        <p14:creationId xmlns:p14="http://schemas.microsoft.com/office/powerpoint/2010/main" val="108766723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esktop\jki.png"/>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62503"/>
          </a:xfrm>
          <a:prstGeom prst="rect">
            <a:avLst/>
          </a:prstGeom>
          <a:noFill/>
          <a:ln>
            <a:noFill/>
          </a:ln>
        </p:spPr>
      </p:pic>
    </p:spTree>
    <p:extLst>
      <p:ext uri="{BB962C8B-B14F-4D97-AF65-F5344CB8AC3E}">
        <p14:creationId xmlns:p14="http://schemas.microsoft.com/office/powerpoint/2010/main" val="306931838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1017158"/>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自定义 1">
      <a:majorFont>
        <a:latin typeface="Calibri"/>
        <a:ea typeface="微软雅黑"/>
        <a:cs typeface=""/>
      </a:majorFont>
      <a:minorFont>
        <a:latin typeface="Calibri"/>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870</TotalTime>
  <Words>419</Words>
  <PresentationFormat>Widescreen</PresentationFormat>
  <Paragraphs>52</Paragraphs>
  <Slides>20</Slides>
  <Notes>13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微软雅黑</vt:lpstr>
      <vt:lpstr>Arial</vt:lpstr>
      <vt:lpstr>Calibri</vt:lpstr>
      <vt:lpstr>等线</vt:lpstr>
      <vt:lpstr>HappyZcool-2016</vt:lpstr>
      <vt:lpstr>Roboto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2017-08-18T03:02:00Z</dcterms:created>
  <dcterms:modified xsi:type="dcterms:W3CDTF">2023-06-14T04:54:25Z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