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56" r:id="rId3"/>
    <p:sldId id="302" r:id="rId4"/>
    <p:sldId id="351" r:id="rId5"/>
    <p:sldId id="276" r:id="rId6"/>
    <p:sldId id="350" r:id="rId7"/>
    <p:sldId id="357" r:id="rId8"/>
    <p:sldId id="352" r:id="rId9"/>
    <p:sldId id="353" r:id="rId10"/>
    <p:sldId id="358" r:id="rId11"/>
    <p:sldId id="354" r:id="rId12"/>
    <p:sldId id="359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61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9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4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9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92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9"/>
          <a:stretch/>
        </p:blipFill>
        <p:spPr>
          <a:xfrm>
            <a:off x="0" y="1793074"/>
            <a:ext cx="5834452" cy="258168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77042" y="1578609"/>
            <a:ext cx="5442024" cy="2653255"/>
            <a:chOff x="-585268" y="597306"/>
            <a:chExt cx="5442024" cy="2653255"/>
          </a:xfrm>
        </p:grpSpPr>
        <p:sp>
          <p:nvSpPr>
            <p:cNvPr id="33" name="TextBox 32"/>
            <p:cNvSpPr txBox="1"/>
            <p:nvPr/>
          </p:nvSpPr>
          <p:spPr>
            <a:xfrm>
              <a:off x="-585268" y="597306"/>
              <a:ext cx="544202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 </a:t>
              </a:r>
            </a:p>
            <a:p>
              <a:pPr algn="just"/>
              <a:r>
                <a:rPr lang="en-US" sz="3200" dirty="0"/>
                <a:t>This tower is on the bank of the River Thames in London. In the tower, there’s a big clock and a bell. </a:t>
              </a:r>
              <a:endParaRPr lang="en-US" sz="32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6407" y="278889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081999" y="3612181"/>
            <a:ext cx="156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Big Ben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" y="4330302"/>
            <a:ext cx="5749209" cy="246364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8016" y="4196956"/>
            <a:ext cx="54164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</a:t>
            </a:r>
          </a:p>
          <a:p>
            <a:pPr algn="just"/>
            <a:r>
              <a:rPr lang="en-US" sz="3200" dirty="0"/>
              <a:t>It’s a theatre on Sydney </a:t>
            </a:r>
            <a:r>
              <a:rPr lang="en-US" sz="3200" dirty="0" err="1"/>
              <a:t>Harbour</a:t>
            </a:r>
            <a:r>
              <a:rPr lang="en-US" sz="3200" dirty="0"/>
              <a:t>. Its roofs are white and look like shells. Visitors from all over the world come to see it.</a:t>
            </a:r>
            <a:endParaRPr lang="en-US" sz="32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16926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1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landmarks in 3 for the descriptions.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0623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 landmarks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64" y="1876414"/>
            <a:ext cx="6455055" cy="25816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58" y="4338646"/>
            <a:ext cx="6419387" cy="246364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4191630" y="4133154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594393" y="4421151"/>
            <a:ext cx="50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3944" y="2177550"/>
            <a:ext cx="50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87070" y="2161813"/>
            <a:ext cx="59637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</a:t>
            </a:r>
          </a:p>
          <a:p>
            <a:pPr algn="just"/>
            <a:r>
              <a:rPr lang="en-US" sz="3200" dirty="0"/>
              <a:t>This famous tower is in Paris. Every year, millions of visitors climb to its top to see the whole view of Paris.</a:t>
            </a:r>
            <a:endParaRPr lang="en-US" sz="3200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6080675" y="4417466"/>
            <a:ext cx="50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53323" y="4874100"/>
            <a:ext cx="5868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It </a:t>
            </a:r>
            <a:r>
              <a:rPr lang="en-US" sz="3200" dirty="0"/>
              <a:t>has the head of a lion and the body of a fish. It’s a famous landmark in Singapore.</a:t>
            </a:r>
            <a:endParaRPr lang="en-US" sz="32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255982" y="2196571"/>
            <a:ext cx="228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Eiffel Tower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768817" y="4343686"/>
            <a:ext cx="4129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Sydney </a:t>
            </a:r>
            <a:r>
              <a:rPr lang="en-US" sz="3200" dirty="0">
                <a:solidFill>
                  <a:srgbClr val="00B050"/>
                </a:solidFill>
              </a:rPr>
              <a:t>Opera House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79283" y="4387784"/>
            <a:ext cx="18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Merlion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6367307" y="2711032"/>
            <a:ext cx="2038645" cy="18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047491" y="4823908"/>
            <a:ext cx="3467481" cy="26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521749" y="4879484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97936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Read the questions and circle the correct answers.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5" y="186930"/>
            <a:ext cx="841488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 landmarks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01" y="41522"/>
            <a:ext cx="3045720" cy="937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7" y="2321858"/>
            <a:ext cx="8201747" cy="41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5" y="186930"/>
            <a:ext cx="841488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 landmarks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01" y="41522"/>
            <a:ext cx="3045720" cy="93714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4339" y="1221097"/>
            <a:ext cx="10665821" cy="593428"/>
            <a:chOff x="363373" y="1262747"/>
            <a:chExt cx="10665821" cy="593428"/>
          </a:xfrm>
        </p:grpSpPr>
        <p:sp>
          <p:nvSpPr>
            <p:cNvPr id="20" name="TextBox 19"/>
            <p:cNvSpPr txBox="1"/>
            <p:nvPr/>
          </p:nvSpPr>
          <p:spPr>
            <a:xfrm>
              <a:off x="363373" y="1262747"/>
              <a:ext cx="58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313" y="1271400"/>
              <a:ext cx="102018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Which city is nearer to Ha </a:t>
              </a:r>
              <a:r>
                <a:rPr lang="en-US" sz="3200" dirty="0" err="1"/>
                <a:t>Noi</a:t>
              </a:r>
              <a:r>
                <a:rPr lang="en-US" sz="3200" dirty="0"/>
                <a:t> than the others?</a:t>
              </a:r>
              <a:endParaRPr lang="en-US" sz="3200" i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7883" y="4182047"/>
            <a:ext cx="7800823" cy="593428"/>
            <a:chOff x="363373" y="4026312"/>
            <a:chExt cx="7800823" cy="593428"/>
          </a:xfrm>
        </p:grpSpPr>
        <p:sp>
          <p:nvSpPr>
            <p:cNvPr id="25" name="TextBox 24"/>
            <p:cNvSpPr txBox="1"/>
            <p:nvPr/>
          </p:nvSpPr>
          <p:spPr>
            <a:xfrm>
              <a:off x="363373" y="4034965"/>
              <a:ext cx="601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8203" y="4026312"/>
              <a:ext cx="7325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Phnom Penh is the capital city of     </a:t>
              </a:r>
              <a:r>
                <a:rPr lang="en-US" sz="3200" dirty="0" smtClean="0"/>
                <a:t>        .           </a:t>
              </a:r>
              <a:endParaRPr lang="en-US" sz="3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1677" y="1808009"/>
            <a:ext cx="1865486" cy="584775"/>
            <a:chOff x="1230086" y="1708067"/>
            <a:chExt cx="1865486" cy="584775"/>
          </a:xfrm>
        </p:grpSpPr>
        <p:sp>
          <p:nvSpPr>
            <p:cNvPr id="28" name="TextBox 2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429" y="1708067"/>
              <a:ext cx="1415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Berlin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68459" y="1801479"/>
            <a:ext cx="2143635" cy="1077218"/>
            <a:chOff x="1230086" y="1707875"/>
            <a:chExt cx="1795431" cy="1077218"/>
          </a:xfrm>
        </p:grpSpPr>
        <p:sp>
          <p:nvSpPr>
            <p:cNvPr id="31" name="TextBox 3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0374" y="1707875"/>
              <a:ext cx="14151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Bangkok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64273" y="1804744"/>
            <a:ext cx="1810652" cy="584775"/>
            <a:chOff x="1230086" y="1727316"/>
            <a:chExt cx="1810652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25595" y="1727316"/>
              <a:ext cx="1415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Tokyo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6997" y="2507572"/>
            <a:ext cx="11249112" cy="1077218"/>
            <a:chOff x="369902" y="2121777"/>
            <a:chExt cx="7141725" cy="1077218"/>
          </a:xfrm>
        </p:grpSpPr>
        <p:sp>
          <p:nvSpPr>
            <p:cNvPr id="39" name="TextBox 38"/>
            <p:cNvSpPr txBox="1"/>
            <p:nvPr/>
          </p:nvSpPr>
          <p:spPr>
            <a:xfrm>
              <a:off x="369902" y="2142097"/>
              <a:ext cx="373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9103" y="2121777"/>
              <a:ext cx="68625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The people of </a:t>
              </a:r>
              <a:r>
                <a:rPr lang="en-US" sz="3200" dirty="0" err="1"/>
                <a:t>Quang</a:t>
              </a:r>
              <a:r>
                <a:rPr lang="en-US" sz="3200" dirty="0"/>
                <a:t> Nam are proud of </a:t>
              </a:r>
              <a:endParaRPr lang="en-US" sz="3200" dirty="0" smtClean="0"/>
            </a:p>
            <a:p>
              <a:r>
                <a:rPr lang="en-US" sz="3200" dirty="0" smtClean="0"/>
                <a:t>their </a:t>
              </a:r>
              <a:r>
                <a:rPr lang="en-US" sz="3200" dirty="0"/>
                <a:t>ancient town, </a:t>
              </a:r>
              <a:r>
                <a:rPr lang="en-US" sz="3200" dirty="0" smtClean="0"/>
                <a:t>____.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52564" y="3432692"/>
            <a:ext cx="1836051" cy="584775"/>
            <a:chOff x="1230086" y="1725308"/>
            <a:chExt cx="1836051" cy="584775"/>
          </a:xfrm>
        </p:grpSpPr>
        <p:sp>
          <p:nvSpPr>
            <p:cNvPr id="42" name="TextBox 4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50994" y="1725308"/>
              <a:ext cx="1415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Hoi An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79346" y="3415022"/>
            <a:ext cx="1853979" cy="584775"/>
            <a:chOff x="1230086" y="1707638"/>
            <a:chExt cx="1853979" cy="584775"/>
          </a:xfrm>
        </p:grpSpPr>
        <p:sp>
          <p:nvSpPr>
            <p:cNvPr id="45" name="TextBox 4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68922" y="1707638"/>
              <a:ext cx="1415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Sa Pa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51688" y="3413236"/>
            <a:ext cx="2542576" cy="584775"/>
            <a:chOff x="1230086" y="1705852"/>
            <a:chExt cx="2542576" cy="584775"/>
          </a:xfrm>
        </p:grpSpPr>
        <p:sp>
          <p:nvSpPr>
            <p:cNvPr id="48" name="TextBox 4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33029" y="1705852"/>
              <a:ext cx="2139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Bach Ma</a:t>
              </a:r>
            </a:p>
          </p:txBody>
        </p:sp>
      </p:grpSp>
      <p:cxnSp>
        <p:nvCxnSpPr>
          <p:cNvPr id="50" name="Straight Connector 49"/>
          <p:cNvCxnSpPr/>
          <p:nvPr/>
        </p:nvCxnSpPr>
        <p:spPr>
          <a:xfrm flipV="1">
            <a:off x="6874327" y="4605470"/>
            <a:ext cx="1009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730791" y="4691820"/>
            <a:ext cx="2633209" cy="584775"/>
            <a:chOff x="1230086" y="1745426"/>
            <a:chExt cx="2633209" cy="58477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30790" y="1745426"/>
              <a:ext cx="22325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Indonesia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597154" y="4691820"/>
            <a:ext cx="3575914" cy="584775"/>
            <a:chOff x="1230086" y="1736910"/>
            <a:chExt cx="3575914" cy="58477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36910"/>
              <a:ext cx="3194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The Philippines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173068" y="4691820"/>
            <a:ext cx="2682132" cy="584775"/>
            <a:chOff x="1230086" y="1702251"/>
            <a:chExt cx="2682132" cy="58477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02251"/>
              <a:ext cx="230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Cambodia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17882" y="5486603"/>
            <a:ext cx="9931182" cy="593428"/>
            <a:chOff x="363372" y="3312302"/>
            <a:chExt cx="9931182" cy="593428"/>
          </a:xfrm>
        </p:grpSpPr>
        <p:sp>
          <p:nvSpPr>
            <p:cNvPr id="63" name="TextBox 62"/>
            <p:cNvSpPr txBox="1"/>
            <p:nvPr/>
          </p:nvSpPr>
          <p:spPr>
            <a:xfrm>
              <a:off x="363372" y="3320955"/>
              <a:ext cx="6598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2" y="3312302"/>
              <a:ext cx="9456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For children, California is famous for its  </a:t>
              </a:r>
              <a:r>
                <a:rPr lang="en-US" sz="3200" dirty="0" smtClean="0"/>
                <a:t>______ .            </a:t>
              </a:r>
              <a:endParaRPr lang="en-US" sz="3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26648" y="6035477"/>
            <a:ext cx="3436563" cy="584775"/>
            <a:chOff x="1230086" y="1735537"/>
            <a:chExt cx="3436563" cy="58477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35537"/>
              <a:ext cx="3055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Disneyland Park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323066" y="6033541"/>
            <a:ext cx="4428744" cy="584775"/>
            <a:chOff x="1230086" y="1733601"/>
            <a:chExt cx="4428744" cy="58477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45616" y="1733601"/>
              <a:ext cx="4013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Golden Gate Bridge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492561" y="6017532"/>
            <a:ext cx="3557651" cy="584775"/>
            <a:chOff x="1230086" y="1717592"/>
            <a:chExt cx="3557651" cy="58477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39477" y="1717592"/>
              <a:ext cx="3148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national parks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2657573" y="1878861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52564" y="3518057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7192027" y="4772937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732857" y="6126198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26648" y="1906112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144680" y="1889664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679346" y="3498773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551688" y="3518057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12980" y="4757496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597154" y="4794249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323066" y="6154591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8510029" y="6169072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Expressing exclamations with </a:t>
            </a:r>
            <a:r>
              <a:rPr lang="en-US" sz="3600" dirty="0" smtClean="0"/>
              <a:t>What…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Practice </a:t>
            </a:r>
            <a:r>
              <a:rPr lang="en-US" sz="3600" dirty="0"/>
              <a:t>to talk about </a:t>
            </a:r>
            <a:r>
              <a:rPr lang="en-US" sz="3600" dirty="0"/>
              <a:t>city’s </a:t>
            </a:r>
            <a:r>
              <a:rPr lang="en-US" sz="3600" dirty="0" smtClean="0"/>
              <a:t>landmarks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Prepare for</a:t>
            </a:r>
            <a:r>
              <a:rPr lang="en-US" sz="3600" dirty="0" smtClean="0"/>
              <a:t> the next lesson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Everyday </a:t>
            </a:r>
            <a:r>
              <a:rPr lang="en-US" b="1" dirty="0" smtClean="0">
                <a:solidFill>
                  <a:schemeClr val="bg1"/>
                </a:solidFill>
              </a:rPr>
              <a:t>English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City landmarks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46296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Warm-up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837298"/>
            <a:ext cx="5758577" cy="174161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Expressing exclamations with What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picture. Listen and read the exclamations.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pair. Look at the picture below and say what you think by using exclamations with What. You may use the suggestions below.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3747073"/>
            <a:ext cx="5755112" cy="200629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landmarks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Write the names of the landmarks under the correct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names of the landmarks in 3 for the descriptions.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Read the questions and circle the correct answers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53420" y="2215065"/>
            <a:ext cx="7085160" cy="2458647"/>
            <a:chOff x="1032472" y="1811975"/>
            <a:chExt cx="7085160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472" y="3685847"/>
              <a:ext cx="708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Expressing exclamations with </a:t>
              </a:r>
              <a:r>
                <a:rPr lang="en-US" sz="3200" b="1" i="1" dirty="0"/>
                <a:t>What</a:t>
              </a:r>
              <a:endParaRPr lang="en-US" sz="32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2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8281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picture. Listen and read the exclamations.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0623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04" y="2179629"/>
            <a:ext cx="4271460" cy="419674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620" y="2570708"/>
            <a:ext cx="3852178" cy="1138825"/>
            <a:chOff x="5040087" y="3373051"/>
            <a:chExt cx="3004456" cy="1138825"/>
          </a:xfrm>
        </p:grpSpPr>
        <p:sp>
          <p:nvSpPr>
            <p:cNvPr id="39" name="Rectangle 38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F16649"/>
            </a:solidFill>
            <a:ln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22476" y="3415119"/>
              <a:ext cx="2307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a nice city!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70765" y="3434658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541200" y="3454129"/>
            <a:ext cx="3852178" cy="1138825"/>
            <a:chOff x="5040087" y="3373051"/>
            <a:chExt cx="3004456" cy="1138825"/>
          </a:xfrm>
        </p:grpSpPr>
        <p:sp>
          <p:nvSpPr>
            <p:cNvPr id="44" name="Rectangle 43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EF008D"/>
            </a:solidFill>
            <a:ln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22476" y="3415119"/>
              <a:ext cx="2413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a clear sky!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70765" y="3434658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103299" y="4337550"/>
            <a:ext cx="4210249" cy="1138825"/>
            <a:chOff x="5040087" y="3373051"/>
            <a:chExt cx="3283729" cy="1138825"/>
          </a:xfrm>
        </p:grpSpPr>
        <p:sp>
          <p:nvSpPr>
            <p:cNvPr id="49" name="Rectangle 48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59829" y="3373051"/>
              <a:ext cx="3014960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183" y="3433990"/>
              <a:ext cx="27486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tall buildings!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70765" y="3434658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</p:grpSp>
      <p:pic>
        <p:nvPicPr>
          <p:cNvPr id="53" name="B2_18">
            <a:hlinkClick r:id="" action="ppaction://media"/>
            <a:extLst>
              <a:ext uri="{FF2B5EF4-FFF2-40B4-BE49-F238E27FC236}">
                <a16:creationId xmlns:a16="http://schemas.microsoft.com/office/drawing/2014/main" id="{00F18287-ED33-4882-9E40-B35779B6C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4540" y="1293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97936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pair. Look at the picture below and say what you think by using exclamations with </a:t>
            </a:r>
            <a:r>
              <a:rPr lang="en-US" sz="32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What.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 may use the suggestions below.</a:t>
            </a:r>
            <a:endParaRPr lang="en-US" sz="32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0623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066" y="2814300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happy / beautiful children</a:t>
            </a:r>
            <a:endParaRPr lang="en-US" sz="32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7066" y="3608513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colourful</a:t>
            </a:r>
            <a:r>
              <a:rPr lang="en-US" sz="3200" dirty="0"/>
              <a:t> / nice picture</a:t>
            </a:r>
            <a:endParaRPr lang="en-US" sz="32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487066" y="4402726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sunny / beautiful weather</a:t>
            </a:r>
            <a:endParaRPr lang="en-US" sz="3200" i="1"/>
          </a:p>
        </p:txBody>
      </p:sp>
      <p:sp>
        <p:nvSpPr>
          <p:cNvPr id="36" name="TextBox 35"/>
          <p:cNvSpPr txBox="1"/>
          <p:nvPr/>
        </p:nvSpPr>
        <p:spPr>
          <a:xfrm>
            <a:off x="487067" y="5196939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small / cute boy</a:t>
            </a:r>
            <a:endParaRPr lang="en-US" sz="3200" i="1"/>
          </a:p>
        </p:txBody>
      </p:sp>
      <p:sp>
        <p:nvSpPr>
          <p:cNvPr id="37" name="TextBox 36"/>
          <p:cNvSpPr txBox="1"/>
          <p:nvPr/>
        </p:nvSpPr>
        <p:spPr>
          <a:xfrm>
            <a:off x="487068" y="5991152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beautiful / colourful apple trees</a:t>
            </a:r>
            <a:endParaRPr lang="en-US" sz="3200" i="1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02" y="2875369"/>
            <a:ext cx="4740661" cy="31609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6" y="186930"/>
            <a:ext cx="50623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4310" y="1120811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happy / beautiful children</a:t>
            </a:r>
            <a:endParaRPr lang="en-US" sz="32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254308" y="1692526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colourful</a:t>
            </a:r>
            <a:r>
              <a:rPr lang="en-US" sz="3200" dirty="0"/>
              <a:t> / nice picture</a:t>
            </a:r>
            <a:endParaRPr lang="en-US" sz="32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4308" y="2264241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sunny / beautiful weather</a:t>
            </a:r>
            <a:endParaRPr lang="en-US" sz="3200" i="1"/>
          </a:p>
        </p:txBody>
      </p:sp>
      <p:sp>
        <p:nvSpPr>
          <p:cNvPr id="36" name="TextBox 35"/>
          <p:cNvSpPr txBox="1"/>
          <p:nvPr/>
        </p:nvSpPr>
        <p:spPr>
          <a:xfrm>
            <a:off x="254308" y="2835956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small / cute boy</a:t>
            </a:r>
            <a:endParaRPr lang="en-US" sz="3200" i="1"/>
          </a:p>
        </p:txBody>
      </p:sp>
      <p:sp>
        <p:nvSpPr>
          <p:cNvPr id="37" name="TextBox 36"/>
          <p:cNvSpPr txBox="1"/>
          <p:nvPr/>
        </p:nvSpPr>
        <p:spPr>
          <a:xfrm>
            <a:off x="254308" y="3407673"/>
            <a:ext cx="709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beautiful / </a:t>
            </a:r>
            <a:r>
              <a:rPr lang="en-US" sz="3200" dirty="0" err="1"/>
              <a:t>colourful</a:t>
            </a:r>
            <a:r>
              <a:rPr lang="en-US" sz="3200" dirty="0"/>
              <a:t> apple trees</a:t>
            </a:r>
            <a:endParaRPr lang="en-US" sz="3200" i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2" y="4293557"/>
            <a:ext cx="3458094" cy="2305735"/>
          </a:xfrm>
          <a:prstGeom prst="round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201295" y="1330037"/>
            <a:ext cx="5392980" cy="510401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TextBox 19"/>
          <p:cNvSpPr txBox="1"/>
          <p:nvPr/>
        </p:nvSpPr>
        <p:spPr>
          <a:xfrm>
            <a:off x="6605652" y="2157569"/>
            <a:ext cx="74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5652" y="2783827"/>
            <a:ext cx="74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05652" y="3403855"/>
            <a:ext cx="74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05652" y="4023883"/>
            <a:ext cx="57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05651" y="4650141"/>
            <a:ext cx="74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5.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030607" y="2572411"/>
            <a:ext cx="369417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030607" y="3220804"/>
            <a:ext cx="369417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30607" y="3824510"/>
            <a:ext cx="369417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030607" y="4425910"/>
            <a:ext cx="369417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030607" y="5088828"/>
            <a:ext cx="3694176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7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8744" y="2593828"/>
            <a:ext cx="4954515" cy="1670347"/>
            <a:chOff x="2094743" y="1811975"/>
            <a:chExt cx="495451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City landmarks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2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97936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Write the names of the landmarks under the correct pictures.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0623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 landmarks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6741" y="2490809"/>
            <a:ext cx="4049817" cy="24152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" name="TextBox 35"/>
          <p:cNvSpPr txBox="1"/>
          <p:nvPr/>
        </p:nvSpPr>
        <p:spPr>
          <a:xfrm>
            <a:off x="1302047" y="2738497"/>
            <a:ext cx="236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Eiffel Tower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8562" y="3180174"/>
            <a:ext cx="432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Sydney Opera House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7763" y="3621851"/>
            <a:ext cx="2169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Big Ben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98198" y="4063529"/>
            <a:ext cx="156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Merlion</a:t>
            </a:r>
            <a:endParaRPr lang="en-US" sz="32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17" y="2393069"/>
            <a:ext cx="2380815" cy="1581288"/>
          </a:xfrm>
          <a:prstGeom prst="round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07" y="2363118"/>
            <a:ext cx="2115453" cy="1587210"/>
          </a:xfrm>
          <a:prstGeom prst="round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46" y="4580761"/>
            <a:ext cx="2297027" cy="1521780"/>
          </a:xfrm>
          <a:prstGeom prst="round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01" y="4572513"/>
            <a:ext cx="2380815" cy="1587210"/>
          </a:xfrm>
          <a:prstGeom prst="round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679663" y="3950445"/>
            <a:ext cx="74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8761" y="3974357"/>
            <a:ext cx="55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36883" y="6078841"/>
            <a:ext cx="62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63479" y="6132800"/>
            <a:ext cx="62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09410" y="6141887"/>
            <a:ext cx="233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Eiffel Tower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46415" y="6078842"/>
            <a:ext cx="423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Sydney Opera </a:t>
            </a:r>
            <a:r>
              <a:rPr lang="en-US" sz="3200" dirty="0" smtClean="0">
                <a:solidFill>
                  <a:srgbClr val="00B050"/>
                </a:solidFill>
              </a:rPr>
              <a:t>House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09409" y="3962736"/>
            <a:ext cx="2056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Big Ben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5074" y="3914238"/>
            <a:ext cx="177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Merlion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53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4463</TotalTime>
  <Words>598</Words>
  <PresentationFormat>Widescreen</PresentationFormat>
  <Paragraphs>145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2023-11-04T17:27:31Z</dcterms:modified>
</cp:coreProperties>
</file>