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slide" Target="slide3.xml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48000" y="4724400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800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248400" y="4800600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5410200"/>
            <a:ext cx="1371600" cy="1649896"/>
          </a:xfrm>
          <a:prstGeom prst="rect">
            <a:avLst/>
          </a:prstGeom>
        </p:spPr>
      </p:pic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400800" y="3276600"/>
            <a:ext cx="1301945" cy="119896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419600"/>
            <a:ext cx="2101739" cy="2715364"/>
          </a:xfrm>
          <a:prstGeom prst="rect">
            <a:avLst/>
          </a:prstGeom>
          <a:noFill/>
        </p:spPr>
      </p:pic>
      <p:pic>
        <p:nvPicPr>
          <p:cNvPr id="10" name="Picture 9" descr="f93115facd84d0a108c3e5c49f73b8e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19400" y="4495800"/>
            <a:ext cx="1524000" cy="1225298"/>
          </a:xfrm>
          <a:prstGeom prst="rect">
            <a:avLst/>
          </a:prstGeom>
        </p:spPr>
      </p:pic>
      <p:pic>
        <p:nvPicPr>
          <p:cNvPr id="11" name="Picture 10" descr="f93115facd84d0a108c3e5c49f73b8e9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3962400"/>
            <a:ext cx="1524000" cy="1225298"/>
          </a:xfrm>
          <a:prstGeom prst="rect">
            <a:avLst/>
          </a:prstGeom>
        </p:spPr>
      </p:pic>
      <p:pic>
        <p:nvPicPr>
          <p:cNvPr id="12" name="Picture 11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600" y="3276600"/>
            <a:ext cx="1524000" cy="1225298"/>
          </a:xfrm>
          <a:prstGeom prst="rect">
            <a:avLst/>
          </a:prstGeom>
        </p:spPr>
      </p:pic>
      <p:pic>
        <p:nvPicPr>
          <p:cNvPr id="13" name="Picture 12" descr="f93115facd84d0a108c3e5c49f73b8e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43400" y="5333999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00800" y="4572000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0" y="0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1000" y="1600200"/>
            <a:ext cx="914400" cy="67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0.3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vdvdsv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8222" y="5943600"/>
            <a:ext cx="124577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3b156b095ca0356280db7afee06d738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5394513"/>
            <a:ext cx="1213624" cy="146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5f096a8a366f75a319212a507803cf17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80986" y="5562600"/>
            <a:ext cx="126301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a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749800"/>
            <a:ext cx="17526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61a4479af654ddff64ad93565723fd7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77880" y="5334000"/>
            <a:ext cx="206612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as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43800" y="5257800"/>
            <a:ext cx="1981200" cy="1824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70</Words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2021-01-29T09:43:14Z</dcterms:modified>
</cp:coreProperties>
</file>