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92" d="100"/>
          <a:sy n="92" d="100"/>
        </p:scale>
        <p:origin x="70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5.wdp"/><Relationship Id="rId25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28" Type="http://schemas.microsoft.com/office/2007/relationships/hdphoto" Target="../media/hdphoto9.wdp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3.xml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24" Type="http://schemas.openxmlformats.org/officeDocument/2006/relationships/image" Target="../media/image20.png"/><Relationship Id="rId5" Type="http://schemas.microsoft.com/office/2007/relationships/hdphoto" Target="../media/hdphoto10.wdp"/><Relationship Id="rId15" Type="http://schemas.openxmlformats.org/officeDocument/2006/relationships/image" Target="../media/image3.png"/><Relationship Id="rId23" Type="http://schemas.microsoft.com/office/2007/relationships/hdphoto" Target="../media/hdphoto12.wdp"/><Relationship Id="rId10" Type="http://schemas.openxmlformats.org/officeDocument/2006/relationships/image" Target="../media/image17.png"/><Relationship Id="rId19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9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26" Type="http://schemas.microsoft.com/office/2007/relationships/hdphoto" Target="../media/hdphoto12.wdp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slide" Target="slide9.xml"/><Relationship Id="rId12" Type="http://schemas.openxmlformats.org/officeDocument/2006/relationships/image" Target="../media/image25.png"/><Relationship Id="rId17" Type="http://schemas.openxmlformats.org/officeDocument/2006/relationships/slide" Target="slide4.xml"/><Relationship Id="rId25" Type="http://schemas.openxmlformats.org/officeDocument/2006/relationships/image" Target="../media/image19.png"/><Relationship Id="rId2" Type="http://schemas.openxmlformats.org/officeDocument/2006/relationships/image" Target="../media/image22.jpeg"/><Relationship Id="rId16" Type="http://schemas.microsoft.com/office/2007/relationships/hdphoto" Target="../media/hdphoto3.wdp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slide" Target="slide8.xml"/><Relationship Id="rId24" Type="http://schemas.openxmlformats.org/officeDocument/2006/relationships/slide" Target="slide6.xml"/><Relationship Id="rId5" Type="http://schemas.openxmlformats.org/officeDocument/2006/relationships/image" Target="../media/image23.png"/><Relationship Id="rId15" Type="http://schemas.openxmlformats.org/officeDocument/2006/relationships/image" Target="../media/image4.png"/><Relationship Id="rId23" Type="http://schemas.microsoft.com/office/2007/relationships/hdphoto" Target="../media/hdphoto5.wdp"/><Relationship Id="rId10" Type="http://schemas.microsoft.com/office/2007/relationships/hdphoto" Target="../media/hdphoto15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openxmlformats.org/officeDocument/2006/relationships/image" Target="../media/image3.png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8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8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8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8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8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8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  <a:endPara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3106400" y="4749498"/>
            <a:ext cx="609600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50368" y="3333750"/>
            <a:ext cx="1858674" cy="17526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71898" y="3634790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Hướng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dẫn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788545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bắt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cóc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nhốt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những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chiếc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chuồng</a:t>
            </a:r>
            <a:r>
              <a:rPr lang="en-US" sz="2200" b="1" dirty="0" smtClean="0">
                <a:solidFill>
                  <a:srgbClr val="FFFFFF"/>
                </a:solidFill>
              </a:rPr>
              <a:t>. </a:t>
            </a:r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lúc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kẻ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xấu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đang</a:t>
            </a:r>
            <a:r>
              <a:rPr lang="en-US" sz="2200" b="1" dirty="0" smtClean="0">
                <a:solidFill>
                  <a:srgbClr val="FFFFFF"/>
                </a:solidFill>
              </a:rPr>
              <a:t> say </a:t>
            </a:r>
            <a:r>
              <a:rPr lang="en-US" sz="2200" b="1" dirty="0" err="1" smtClean="0">
                <a:solidFill>
                  <a:srgbClr val="FFFFFF"/>
                </a:solidFill>
              </a:rPr>
              <a:t>ngủ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hãy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</a:t>
            </a:r>
            <a:r>
              <a:rPr lang="en-US" sz="2200" b="1" dirty="0" err="1" smtClean="0">
                <a:solidFill>
                  <a:srgbClr val="FFFFFF"/>
                </a:solidFill>
              </a:rPr>
              <a:t>ố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gắng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lời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đúng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câu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hỏi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giúp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trốn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thoát</a:t>
            </a:r>
            <a:r>
              <a:rPr lang="en-US" sz="2200" b="1" dirty="0" smtClean="0">
                <a:solidFill>
                  <a:srgbClr val="FFFFFF"/>
                </a:solidFill>
              </a:rPr>
              <a:t>.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73838" y="3333750"/>
            <a:ext cx="1752600" cy="17526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27088" y="3604357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Chơi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5235" y="471793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257550"/>
            <a:ext cx="1143000" cy="1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59" y="310515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769" y="4004157"/>
            <a:ext cx="1587231" cy="1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0" y="3714750"/>
            <a:ext cx="1590190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227288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27288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59" y="8037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2281" y="1402486"/>
            <a:ext cx="769557" cy="8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46" y="1228140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1482494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46" y="1383436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743200" y="28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0" y="3619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352800" y="13525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34000" y="12595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133600" y="36979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334000" y="30883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00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Trở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Trở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Trở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378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Trở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Trở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Trở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155</Words>
  <PresentationFormat>On-screen Show (16:9)</PresentationFormat>
  <Paragraphs>37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2018-03-05T05:17:16Z</dcterms:created>
  <dcterms:modified xsi:type="dcterms:W3CDTF">2019-07-05T03:35:33Z</dcterms:modified>
</cp:coreProperties>
</file>