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116448" y="160371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132609" y="3964988"/>
            <a:ext cx="1858977" cy="153847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624158" y="2354189"/>
            <a:ext cx="1207174" cy="1933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875132" y="1109594"/>
            <a:ext cx="1940048" cy="161741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877202" y="1793756"/>
            <a:ext cx="34795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Quỳnh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:a16="http://schemas.microsoft.com/office/drawing/2014/main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:a16="http://schemas.microsoft.com/office/drawing/2014/main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:a16="http://schemas.microsoft.com/office/drawing/2014/main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:a16="http://schemas.microsoft.com/office/drawing/2014/main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:a16="http://schemas.microsoft.com/office/drawing/2014/main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:a16="http://schemas.microsoft.com/office/drawing/2014/main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:a16="http://schemas.microsoft.com/office/drawing/2014/main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-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“Tiếng 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ghe....”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“vì”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49" y="2252088"/>
            <a:ext cx="7379737" cy="4178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A82EDA-8324-40A1-B227-25E910F8B28B}"/>
              </a:ext>
            </a:extLst>
          </p:cNvPr>
          <p:cNvSpPr txBox="1"/>
          <p:nvPr/>
        </p:nvSpPr>
        <p:spPr>
          <a:xfrm>
            <a:off x="4887157" y="1258379"/>
            <a:ext cx="6098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Mến-0985755622-THCS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-Ý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Nam </a:t>
            </a:r>
            <a:r>
              <a:rPr lang="en-US" sz="1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2371</Words>
  <PresentationFormat>Widescreen</PresentationFormat>
  <Paragraphs>234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Broadway</vt:lpstr>
      <vt:lpstr>Calibri</vt:lpstr>
      <vt:lpstr>Calibri Light</vt:lpstr>
      <vt:lpstr>Cooper Black</vt:lpstr>
      <vt:lpstr>Goudy Stout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2022-06-27T23:27:02Z</dcterms:created>
  <dcterms:modified xsi:type="dcterms:W3CDTF">2022-08-03T02:28:08Z</dcterms:modified>
</cp:coreProperties>
</file>